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 id="2147483673" r:id="rId4"/>
    <p:sldMasterId id="2147483678" r:id="rId5"/>
    <p:sldMasterId id="2147483683" r:id="rId6"/>
    <p:sldMasterId id="2147483688" r:id="rId7"/>
  </p:sldMasterIdLst>
  <p:notesMasterIdLst>
    <p:notesMasterId r:id="rId9"/>
  </p:notesMasterIdLst>
  <p:sldIdLst>
    <p:sldId id="284" r:id="rId8"/>
    <p:sldId id="258" r:id="rId10"/>
    <p:sldId id="269" r:id="rId11"/>
    <p:sldId id="264" r:id="rId12"/>
    <p:sldId id="266" r:id="rId13"/>
    <p:sldId id="267" r:id="rId14"/>
    <p:sldId id="268" r:id="rId15"/>
    <p:sldId id="271" r:id="rId16"/>
    <p:sldId id="272" r:id="rId17"/>
    <p:sldId id="273" r:id="rId18"/>
    <p:sldId id="274" r:id="rId19"/>
    <p:sldId id="275" r:id="rId20"/>
    <p:sldId id="276" r:id="rId21"/>
    <p:sldId id="289" r:id="rId22"/>
    <p:sldId id="290" r:id="rId23"/>
    <p:sldId id="293" r:id="rId24"/>
    <p:sldId id="291" r:id="rId25"/>
    <p:sldId id="280" r:id="rId26"/>
    <p:sldId id="297" r:id="rId27"/>
    <p:sldId id="295" r:id="rId28"/>
    <p:sldId id="298" r:id="rId29"/>
    <p:sldId id="299" r:id="rId30"/>
    <p:sldId id="294" r:id="rId31"/>
    <p:sldId id="300" r:id="rId32"/>
    <p:sldId id="301" r:id="rId33"/>
    <p:sldId id="302" r:id="rId34"/>
    <p:sldId id="304" r:id="rId35"/>
    <p:sldId id="303" r:id="rId36"/>
    <p:sldId id="305" r:id="rId37"/>
    <p:sldId id="308" r:id="rId38"/>
    <p:sldId id="306" r:id="rId39"/>
    <p:sldId id="309" r:id="rId40"/>
    <p:sldId id="296" r:id="rId41"/>
    <p:sldId id="318" r:id="rId42"/>
    <p:sldId id="317" r:id="rId43"/>
    <p:sldId id="319" r:id="rId44"/>
    <p:sldId id="320" r:id="rId45"/>
    <p:sldId id="310" r:id="rId46"/>
    <p:sldId id="288" r:id="rId47"/>
    <p:sldId id="281" r:id="rId48"/>
    <p:sldId id="323" r:id="rId49"/>
    <p:sldId id="324" r:id="rId50"/>
    <p:sldId id="325" r:id="rId51"/>
    <p:sldId id="326" r:id="rId52"/>
    <p:sldId id="327" r:id="rId53"/>
    <p:sldId id="328" r:id="rId54"/>
    <p:sldId id="329" r:id="rId55"/>
    <p:sldId id="330" r:id="rId56"/>
    <p:sldId id="331" r:id="rId57"/>
    <p:sldId id="332" r:id="rId58"/>
    <p:sldId id="339" r:id="rId59"/>
    <p:sldId id="334" r:id="rId60"/>
    <p:sldId id="335" r:id="rId61"/>
    <p:sldId id="336" r:id="rId62"/>
    <p:sldId id="337" r:id="rId63"/>
    <p:sldId id="338" r:id="rId64"/>
    <p:sldId id="321" r:id="rId65"/>
    <p:sldId id="342" r:id="rId66"/>
    <p:sldId id="322" r:id="rId67"/>
    <p:sldId id="340" r:id="rId68"/>
    <p:sldId id="341" r:id="rId69"/>
    <p:sldId id="343" r:id="rId70"/>
    <p:sldId id="345" r:id="rId71"/>
    <p:sldId id="344" r:id="rId72"/>
    <p:sldId id="346" r:id="rId73"/>
    <p:sldId id="347" r:id="rId74"/>
    <p:sldId id="348" r:id="rId75"/>
    <p:sldId id="349" r:id="rId76"/>
    <p:sldId id="351" r:id="rId77"/>
    <p:sldId id="430" r:id="rId78"/>
    <p:sldId id="431" r:id="rId79"/>
    <p:sldId id="432" r:id="rId80"/>
    <p:sldId id="433" r:id="rId81"/>
    <p:sldId id="393" r:id="rId82"/>
    <p:sldId id="394" r:id="rId83"/>
    <p:sldId id="395" r:id="rId84"/>
    <p:sldId id="396" r:id="rId85"/>
    <p:sldId id="397" r:id="rId86"/>
    <p:sldId id="398" r:id="rId87"/>
    <p:sldId id="399" r:id="rId88"/>
    <p:sldId id="400" r:id="rId89"/>
    <p:sldId id="401" r:id="rId90"/>
    <p:sldId id="402" r:id="rId91"/>
    <p:sldId id="403" r:id="rId92"/>
    <p:sldId id="404" r:id="rId93"/>
    <p:sldId id="405" r:id="rId94"/>
    <p:sldId id="406" r:id="rId95"/>
    <p:sldId id="407" r:id="rId96"/>
    <p:sldId id="408" r:id="rId97"/>
    <p:sldId id="409" r:id="rId98"/>
    <p:sldId id="410" r:id="rId99"/>
    <p:sldId id="411" r:id="rId100"/>
    <p:sldId id="412" r:id="rId101"/>
    <p:sldId id="413" r:id="rId102"/>
    <p:sldId id="414" r:id="rId103"/>
    <p:sldId id="415" r:id="rId104"/>
    <p:sldId id="416" r:id="rId105"/>
    <p:sldId id="417" r:id="rId106"/>
    <p:sldId id="418" r:id="rId107"/>
    <p:sldId id="419" r:id="rId108"/>
    <p:sldId id="420" r:id="rId109"/>
    <p:sldId id="421" r:id="rId110"/>
    <p:sldId id="422" r:id="rId111"/>
    <p:sldId id="423" r:id="rId112"/>
    <p:sldId id="424" r:id="rId113"/>
    <p:sldId id="425" r:id="rId114"/>
    <p:sldId id="426" r:id="rId115"/>
    <p:sldId id="427" r:id="rId116"/>
    <p:sldId id="428" r:id="rId117"/>
    <p:sldId id="429" r:id="rId118"/>
    <p:sldId id="434" r:id="rId119"/>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微软雅黑" panose="020B0503020204020204" pitchFamily="34"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04040"/>
    <a:srgbClr val="FFFFFF"/>
    <a:srgbClr val="FCF9F4"/>
    <a:srgbClr val="627B85"/>
    <a:srgbClr val="730603"/>
    <a:srgbClr val="EE4536"/>
    <a:srgbClr val="F186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012"/>
    <p:restoredTop sz="92788"/>
  </p:normalViewPr>
  <p:slideViewPr>
    <p:cSldViewPr snapToGrid="0" showGuides="1">
      <p:cViewPr varScale="1">
        <p:scale>
          <a:sx n="108" d="100"/>
          <a:sy n="108" d="100"/>
        </p:scale>
        <p:origin x="612" y="72"/>
      </p:cViewPr>
      <p:guideLst>
        <p:guide orient="horz" pos="2160"/>
        <p:guide pos="438"/>
        <p:guide pos="7242"/>
        <p:guide orient="horz" pos="482"/>
        <p:guide orient="horz" pos="3990"/>
        <p:guide pos="3809"/>
      </p:guideLst>
    </p:cSldViewPr>
  </p:slideViewPr>
  <p:notesTextViewPr>
    <p:cViewPr>
      <p:scale>
        <a:sx n="1" d="1"/>
        <a:sy n="1" d="1"/>
      </p:scale>
      <p:origin x="0" y="0"/>
    </p:cViewPr>
  </p:notesTextViewPr>
  <p:sorterViewPr showFormatting="0">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1.xml"/><Relationship Id="rId98" Type="http://schemas.openxmlformats.org/officeDocument/2006/relationships/slide" Target="slides/slide90.xml"/><Relationship Id="rId97" Type="http://schemas.openxmlformats.org/officeDocument/2006/relationships/slide" Target="slides/slide89.xml"/><Relationship Id="rId96" Type="http://schemas.openxmlformats.org/officeDocument/2006/relationships/slide" Target="slides/slide88.xml"/><Relationship Id="rId95" Type="http://schemas.openxmlformats.org/officeDocument/2006/relationships/slide" Target="slides/slide87.xml"/><Relationship Id="rId94" Type="http://schemas.openxmlformats.org/officeDocument/2006/relationships/slide" Target="slides/slide86.xml"/><Relationship Id="rId93" Type="http://schemas.openxmlformats.org/officeDocument/2006/relationships/slide" Target="slides/slide85.xml"/><Relationship Id="rId92" Type="http://schemas.openxmlformats.org/officeDocument/2006/relationships/slide" Target="slides/slide84.xml"/><Relationship Id="rId91" Type="http://schemas.openxmlformats.org/officeDocument/2006/relationships/slide" Target="slides/slide83.xml"/><Relationship Id="rId90" Type="http://schemas.openxmlformats.org/officeDocument/2006/relationships/slide" Target="slides/slide82.xml"/><Relationship Id="rId9" Type="http://schemas.openxmlformats.org/officeDocument/2006/relationships/notesMaster" Target="notesMasters/notesMaster1.xml"/><Relationship Id="rId89" Type="http://schemas.openxmlformats.org/officeDocument/2006/relationships/slide" Target="slides/slide81.xml"/><Relationship Id="rId88" Type="http://schemas.openxmlformats.org/officeDocument/2006/relationships/slide" Target="slides/slide80.xml"/><Relationship Id="rId87" Type="http://schemas.openxmlformats.org/officeDocument/2006/relationships/slide" Target="slides/slide79.xml"/><Relationship Id="rId86" Type="http://schemas.openxmlformats.org/officeDocument/2006/relationships/slide" Target="slides/slide78.xml"/><Relationship Id="rId85" Type="http://schemas.openxmlformats.org/officeDocument/2006/relationships/slide" Target="slides/slide77.xml"/><Relationship Id="rId84" Type="http://schemas.openxmlformats.org/officeDocument/2006/relationships/slide" Target="slides/slide76.xml"/><Relationship Id="rId83" Type="http://schemas.openxmlformats.org/officeDocument/2006/relationships/slide" Target="slides/slide75.xml"/><Relationship Id="rId82" Type="http://schemas.openxmlformats.org/officeDocument/2006/relationships/slide" Target="slides/slide74.xml"/><Relationship Id="rId81" Type="http://schemas.openxmlformats.org/officeDocument/2006/relationships/slide" Target="slides/slide73.xml"/><Relationship Id="rId80" Type="http://schemas.openxmlformats.org/officeDocument/2006/relationships/slide" Target="slides/slide72.xml"/><Relationship Id="rId8" Type="http://schemas.openxmlformats.org/officeDocument/2006/relationships/slide" Target="slides/slide1.xml"/><Relationship Id="rId79" Type="http://schemas.openxmlformats.org/officeDocument/2006/relationships/slide" Target="slides/slide71.xml"/><Relationship Id="rId78" Type="http://schemas.openxmlformats.org/officeDocument/2006/relationships/slide" Target="slides/slide70.xml"/><Relationship Id="rId77" Type="http://schemas.openxmlformats.org/officeDocument/2006/relationships/slide" Target="slides/slide69.xml"/><Relationship Id="rId76" Type="http://schemas.openxmlformats.org/officeDocument/2006/relationships/slide" Target="slides/slide68.xml"/><Relationship Id="rId75" Type="http://schemas.openxmlformats.org/officeDocument/2006/relationships/slide" Target="slides/slide67.xml"/><Relationship Id="rId74" Type="http://schemas.openxmlformats.org/officeDocument/2006/relationships/slide" Target="slides/slide66.xml"/><Relationship Id="rId73" Type="http://schemas.openxmlformats.org/officeDocument/2006/relationships/slide" Target="slides/slide65.xml"/><Relationship Id="rId72" Type="http://schemas.openxmlformats.org/officeDocument/2006/relationships/slide" Target="slides/slide64.xml"/><Relationship Id="rId71" Type="http://schemas.openxmlformats.org/officeDocument/2006/relationships/slide" Target="slides/slide63.xml"/><Relationship Id="rId70" Type="http://schemas.openxmlformats.org/officeDocument/2006/relationships/slide" Target="slides/slide62.xml"/><Relationship Id="rId7" Type="http://schemas.openxmlformats.org/officeDocument/2006/relationships/slideMaster" Target="slideMasters/slideMaster6.xml"/><Relationship Id="rId69" Type="http://schemas.openxmlformats.org/officeDocument/2006/relationships/slide" Target="slides/slide61.xml"/><Relationship Id="rId68" Type="http://schemas.openxmlformats.org/officeDocument/2006/relationships/slide" Target="slides/slide60.xml"/><Relationship Id="rId67" Type="http://schemas.openxmlformats.org/officeDocument/2006/relationships/slide" Target="slides/slide59.xml"/><Relationship Id="rId66" Type="http://schemas.openxmlformats.org/officeDocument/2006/relationships/slide" Target="slides/slide58.xml"/><Relationship Id="rId65" Type="http://schemas.openxmlformats.org/officeDocument/2006/relationships/slide" Target="slides/slide57.xml"/><Relationship Id="rId64" Type="http://schemas.openxmlformats.org/officeDocument/2006/relationships/slide" Target="slides/slide56.xml"/><Relationship Id="rId63" Type="http://schemas.openxmlformats.org/officeDocument/2006/relationships/slide" Target="slides/slide55.xml"/><Relationship Id="rId62" Type="http://schemas.openxmlformats.org/officeDocument/2006/relationships/slide" Target="slides/slide54.xml"/><Relationship Id="rId61" Type="http://schemas.openxmlformats.org/officeDocument/2006/relationships/slide" Target="slides/slide53.xml"/><Relationship Id="rId60" Type="http://schemas.openxmlformats.org/officeDocument/2006/relationships/slide" Target="slides/slide52.xml"/><Relationship Id="rId6" Type="http://schemas.openxmlformats.org/officeDocument/2006/relationships/slideMaster" Target="slideMasters/slideMaster5.xml"/><Relationship Id="rId59" Type="http://schemas.openxmlformats.org/officeDocument/2006/relationships/slide" Target="slides/slide51.xml"/><Relationship Id="rId58" Type="http://schemas.openxmlformats.org/officeDocument/2006/relationships/slide" Target="slides/slide50.xml"/><Relationship Id="rId57" Type="http://schemas.openxmlformats.org/officeDocument/2006/relationships/slide" Target="slides/slide49.xml"/><Relationship Id="rId56" Type="http://schemas.openxmlformats.org/officeDocument/2006/relationships/slide" Target="slides/slide48.xml"/><Relationship Id="rId55" Type="http://schemas.openxmlformats.org/officeDocument/2006/relationships/slide" Target="slides/slide47.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2" Type="http://schemas.openxmlformats.org/officeDocument/2006/relationships/tableStyles" Target="tableStyles.xml"/><Relationship Id="rId121" Type="http://schemas.openxmlformats.org/officeDocument/2006/relationships/viewProps" Target="viewProps.xml"/><Relationship Id="rId120" Type="http://schemas.openxmlformats.org/officeDocument/2006/relationships/presProps" Target="presProps.xml"/><Relationship Id="rId12" Type="http://schemas.openxmlformats.org/officeDocument/2006/relationships/slide" Target="slides/slide4.xml"/><Relationship Id="rId119" Type="http://schemas.openxmlformats.org/officeDocument/2006/relationships/slide" Target="slides/slide111.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4" Type="http://schemas.openxmlformats.org/officeDocument/2006/relationships/slide" Target="slides/slide106.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110" Type="http://schemas.openxmlformats.org/officeDocument/2006/relationships/slide" Target="slides/slide102.xml"/><Relationship Id="rId11" Type="http://schemas.openxmlformats.org/officeDocument/2006/relationships/slide" Target="slides/slide3.xml"/><Relationship Id="rId109" Type="http://schemas.openxmlformats.org/officeDocument/2006/relationships/slide" Target="slides/slide101.xml"/><Relationship Id="rId108" Type="http://schemas.openxmlformats.org/officeDocument/2006/relationships/slide" Target="slides/slide100.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10" Type="http://schemas.openxmlformats.org/officeDocument/2006/relationships/slide" Target="slides/slide2.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CD631921-B74A-48ED-9222-A766AC3C83A5}" type="datetimeFigureOut">
              <a:rPr kumimoji="0" lang="zh-CN" altLang="en-US" sz="1200" b="0" i="0" u="none" strike="noStrike" kern="1200" cap="none" spc="0" normalizeH="0" baseline="0" noProof="0"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6BF358D1-25CA-490B-900C-BEAF66E18263}" type="slidenum">
              <a:rPr kumimoji="0" lang="zh-CN" altLang="en-US" sz="1200" b="0" i="0" u="none" strike="noStrike" kern="1200" cap="none" spc="0" normalizeH="0" baseline="0" noProof="0"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幻灯片图像占位符 1"/>
          <p:cNvSpPr>
            <a:spLocks noGrp="1" noRot="1" noChangeAspect="1" noTextEdit="1"/>
          </p:cNvSpPr>
          <p:nvPr>
            <p:ph type="sldImg"/>
          </p:nvPr>
        </p:nvSpPr>
        <p:spPr>
          <a:xfrm>
            <a:off x="481013" y="1279525"/>
            <a:ext cx="6140450" cy="3454400"/>
          </a:xfrm>
          <a:ln>
            <a:solidFill>
              <a:srgbClr val="000000"/>
            </a:solidFill>
            <a:miter/>
          </a:ln>
        </p:spPr>
      </p:sp>
      <p:sp>
        <p:nvSpPr>
          <p:cNvPr id="41986"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41987"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solidFill>
                  <a:srgbClr val="000000"/>
                </a:solidFill>
                <a:latin typeface="Calibri" panose="020F0502020204030204" pitchFamily="34" charset="0"/>
                <a:ea typeface="宋体" panose="02010600030101010101" pitchFamily="2" charset="-122"/>
              </a:rPr>
            </a:fld>
            <a:endParaRPr lang="zh-CN" altLang="en-US" sz="12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7"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zh-CN" sz="1200" dirty="0">
                <a:latin typeface="Arial" panose="020B0604020202020204" pitchFamily="34" charset="0"/>
                <a:ea typeface="等线" pitchFamily="2" charset="-122"/>
              </a:rPr>
            </a:fld>
            <a:endParaRPr lang="en-US" altLang="zh-CN" sz="1200" dirty="0">
              <a:latin typeface="Arial" panose="020B0604020202020204" pitchFamily="34" charset="0"/>
              <a:ea typeface="等线" pitchFamily="2" charset="-122"/>
            </a:endParaRPr>
          </a:p>
        </p:txBody>
      </p:sp>
      <p:sp>
        <p:nvSpPr>
          <p:cNvPr id="101378" name="Rectangle 2"/>
          <p:cNvSpPr>
            <a:spLocks noGrp="1" noRot="1" noChangeAspect="1" noTextEdit="1"/>
          </p:cNvSpPr>
          <p:nvPr>
            <p:ph type="sldImg"/>
          </p:nvPr>
        </p:nvSpPr>
        <p:spPr>
          <a:xfrm>
            <a:off x="481013" y="1279525"/>
            <a:ext cx="6140450" cy="3454400"/>
          </a:xfrm>
          <a:ln>
            <a:solidFill>
              <a:srgbClr val="000000"/>
            </a:solidFill>
            <a:miter/>
          </a:ln>
        </p:spPr>
      </p:sp>
      <p:sp>
        <p:nvSpPr>
          <p:cNvPr id="101379" name="Rectangle 3"/>
          <p:cNvSpPr>
            <a:spLocks noGrp="1"/>
          </p:cNvSpPr>
          <p:nvPr>
            <p:ph type="body"/>
          </p:nvPr>
        </p:nvSpPr>
        <p:spPr>
          <a:solidFill>
            <a:srgbClr val="FFFFFF"/>
          </a:solidFill>
          <a:ln>
            <a:solidFill>
              <a:srgbClr val="000000"/>
            </a:solidFill>
            <a:miter/>
          </a:ln>
        </p:spPr>
        <p:txBody>
          <a:bodyPr wrap="square" lIns="91440" tIns="45720" rIns="91440" bIns="45720" anchor="ctr" anchorCtr="0"/>
          <a:p>
            <a:pPr lvl="0">
              <a:spcBef>
                <a:spcPct val="0"/>
              </a:spcBef>
            </a:pPr>
            <a:endParaRPr lang="zh-CN"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49" name="幻灯片图像占位符 1"/>
          <p:cNvSpPr>
            <a:spLocks noGrp="1" noRot="1" noChangeAspect="1" noTextEdit="1"/>
          </p:cNvSpPr>
          <p:nvPr>
            <p:ph type="sldImg"/>
          </p:nvPr>
        </p:nvSpPr>
        <p:spPr>
          <a:xfrm>
            <a:off x="481013" y="1279525"/>
            <a:ext cx="6140450" cy="3454400"/>
          </a:xfrm>
          <a:ln>
            <a:solidFill>
              <a:srgbClr val="000000"/>
            </a:solidFill>
            <a:miter/>
          </a:ln>
        </p:spPr>
      </p:sp>
      <p:sp>
        <p:nvSpPr>
          <p:cNvPr id="104450"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104451"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solidFill>
                  <a:srgbClr val="000000"/>
                </a:solidFill>
                <a:latin typeface="Calibri" panose="020F0502020204030204" pitchFamily="34" charset="0"/>
                <a:ea typeface="微软雅黑" panose="020B0503020204020204" pitchFamily="34" charset="-122"/>
              </a:rPr>
            </a:fld>
            <a:endParaRPr lang="zh-CN" altLang="en-US" sz="1200" dirty="0">
              <a:solidFill>
                <a:srgbClr val="000000"/>
              </a:solidFill>
              <a:latin typeface="Calibri" panose="020F0502020204030204" pitchFamily="34" charset="0"/>
              <a:ea typeface="微软雅黑" panose="020B0503020204020204"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7" name="幻灯片图像占位符 1"/>
          <p:cNvSpPr>
            <a:spLocks noGrp="1" noRot="1" noChangeAspect="1" noTextEdit="1"/>
          </p:cNvSpPr>
          <p:nvPr>
            <p:ph type="sldImg"/>
          </p:nvPr>
        </p:nvSpPr>
        <p:spPr>
          <a:xfrm>
            <a:off x="481013" y="1279525"/>
            <a:ext cx="6140450" cy="3454400"/>
          </a:xfrm>
          <a:ln>
            <a:solidFill>
              <a:srgbClr val="000000"/>
            </a:solidFill>
            <a:miter/>
          </a:ln>
        </p:spPr>
      </p:sp>
      <p:sp>
        <p:nvSpPr>
          <p:cNvPr id="106498"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106499"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solidFill>
                  <a:srgbClr val="000000"/>
                </a:solidFill>
                <a:latin typeface="Calibri" panose="020F0502020204030204" pitchFamily="34" charset="0"/>
                <a:ea typeface="微软雅黑" panose="020B0503020204020204" pitchFamily="34" charset="-122"/>
              </a:rPr>
            </a:fld>
            <a:endParaRPr lang="zh-CN" altLang="en-US" sz="1200" dirty="0">
              <a:solidFill>
                <a:srgbClr val="000000"/>
              </a:solidFill>
              <a:latin typeface="Calibri" panose="020F0502020204030204" pitchFamily="34" charset="0"/>
              <a:ea typeface="微软雅黑" panose="020B0503020204020204" pitchFamily="3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zh-CN" sz="1200" dirty="0">
                <a:latin typeface="Arial" panose="020B0604020202020204" pitchFamily="34" charset="0"/>
                <a:ea typeface="等线" pitchFamily="2" charset="-122"/>
              </a:rPr>
            </a:fld>
            <a:endParaRPr lang="en-US" altLang="zh-CN" sz="1200" dirty="0">
              <a:latin typeface="Arial" panose="020B0604020202020204" pitchFamily="34" charset="0"/>
              <a:ea typeface="等线" pitchFamily="2" charset="-122"/>
            </a:endParaRPr>
          </a:p>
        </p:txBody>
      </p:sp>
      <p:sp>
        <p:nvSpPr>
          <p:cNvPr id="108546" name="Rectangle 2"/>
          <p:cNvSpPr>
            <a:spLocks noGrp="1" noRot="1" noChangeAspect="1" noTextEdit="1"/>
          </p:cNvSpPr>
          <p:nvPr>
            <p:ph type="sldImg"/>
          </p:nvPr>
        </p:nvSpPr>
        <p:spPr>
          <a:xfrm>
            <a:off x="481013" y="1279525"/>
            <a:ext cx="6140450" cy="3454400"/>
          </a:xfrm>
          <a:ln>
            <a:solidFill>
              <a:srgbClr val="000000"/>
            </a:solidFill>
            <a:miter/>
          </a:ln>
        </p:spPr>
      </p:sp>
      <p:sp>
        <p:nvSpPr>
          <p:cNvPr id="108547" name="Rectangle 3"/>
          <p:cNvSpPr>
            <a:spLocks noGrp="1"/>
          </p:cNvSpPr>
          <p:nvPr>
            <p:ph type="body"/>
          </p:nvPr>
        </p:nvSpPr>
        <p:spPr>
          <a:solidFill>
            <a:srgbClr val="FFFFFF"/>
          </a:solidFill>
          <a:ln>
            <a:solidFill>
              <a:srgbClr val="000000"/>
            </a:solidFill>
            <a:miter/>
          </a:ln>
        </p:spPr>
        <p:txBody>
          <a:bodyPr wrap="square" lIns="91440" tIns="45720" rIns="91440" bIns="45720" anchor="ctr" anchorCtr="0"/>
          <a:p>
            <a:pPr lvl="0">
              <a:spcBef>
                <a:spcPct val="0"/>
              </a:spcBef>
            </a:pPr>
            <a:endParaRPr lang="zh-CN"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3"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zh-CN" sz="1200" dirty="0">
                <a:latin typeface="Arial" panose="020B0604020202020204" pitchFamily="34" charset="0"/>
                <a:ea typeface="等线" pitchFamily="2" charset="-122"/>
              </a:rPr>
            </a:fld>
            <a:endParaRPr lang="en-US" altLang="zh-CN" sz="1200" dirty="0">
              <a:latin typeface="Arial" panose="020B0604020202020204" pitchFamily="34" charset="0"/>
              <a:ea typeface="等线" pitchFamily="2" charset="-122"/>
            </a:endParaRPr>
          </a:p>
        </p:txBody>
      </p:sp>
      <p:sp>
        <p:nvSpPr>
          <p:cNvPr id="110594" name="Rectangle 2"/>
          <p:cNvSpPr>
            <a:spLocks noGrp="1" noRot="1" noChangeAspect="1" noTextEdit="1"/>
          </p:cNvSpPr>
          <p:nvPr>
            <p:ph type="sldImg"/>
          </p:nvPr>
        </p:nvSpPr>
        <p:spPr>
          <a:xfrm>
            <a:off x="481013" y="1279525"/>
            <a:ext cx="6140450" cy="3454400"/>
          </a:xfrm>
          <a:ln>
            <a:solidFill>
              <a:srgbClr val="000000"/>
            </a:solidFill>
            <a:miter/>
          </a:ln>
        </p:spPr>
      </p:sp>
      <p:sp>
        <p:nvSpPr>
          <p:cNvPr id="110595" name="Rectangle 3"/>
          <p:cNvSpPr>
            <a:spLocks noGrp="1"/>
          </p:cNvSpPr>
          <p:nvPr>
            <p:ph type="body"/>
          </p:nvPr>
        </p:nvSpPr>
        <p:spPr>
          <a:solidFill>
            <a:srgbClr val="FFFFFF"/>
          </a:solidFill>
          <a:ln>
            <a:solidFill>
              <a:srgbClr val="000000"/>
            </a:solidFill>
            <a:miter/>
          </a:ln>
        </p:spPr>
        <p:txBody>
          <a:bodyPr wrap="square" lIns="91440" tIns="45720" rIns="91440" bIns="45720" anchor="ctr" anchorCtr="0"/>
          <a:p>
            <a:pPr lvl="0">
              <a:spcBef>
                <a:spcPct val="0"/>
              </a:spcBef>
            </a:pPr>
            <a:endParaRPr lang="zh-CN" altLang="zh-C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1"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zh-CN" sz="1200" dirty="0">
                <a:latin typeface="Arial" panose="020B0604020202020204" pitchFamily="34" charset="0"/>
                <a:ea typeface="等线" pitchFamily="2" charset="-122"/>
              </a:rPr>
            </a:fld>
            <a:endParaRPr lang="en-US" altLang="zh-CN" sz="1200" dirty="0">
              <a:latin typeface="Arial" panose="020B0604020202020204" pitchFamily="34" charset="0"/>
              <a:ea typeface="等线" pitchFamily="2" charset="-122"/>
            </a:endParaRPr>
          </a:p>
        </p:txBody>
      </p:sp>
      <p:sp>
        <p:nvSpPr>
          <p:cNvPr id="112642" name="Rectangle 2"/>
          <p:cNvSpPr>
            <a:spLocks noGrp="1" noRot="1" noChangeAspect="1" noTextEdit="1"/>
          </p:cNvSpPr>
          <p:nvPr>
            <p:ph type="sldImg"/>
          </p:nvPr>
        </p:nvSpPr>
        <p:spPr>
          <a:xfrm>
            <a:off x="481013" y="1279525"/>
            <a:ext cx="6140450" cy="3454400"/>
          </a:xfrm>
          <a:ln>
            <a:solidFill>
              <a:srgbClr val="000000"/>
            </a:solidFill>
            <a:miter/>
          </a:ln>
        </p:spPr>
      </p:sp>
      <p:sp>
        <p:nvSpPr>
          <p:cNvPr id="112643" name="Rectangle 3"/>
          <p:cNvSpPr>
            <a:spLocks noGrp="1"/>
          </p:cNvSpPr>
          <p:nvPr>
            <p:ph type="body"/>
          </p:nvPr>
        </p:nvSpPr>
        <p:spPr>
          <a:solidFill>
            <a:srgbClr val="FFFFFF"/>
          </a:solidFill>
          <a:ln>
            <a:solidFill>
              <a:srgbClr val="000000"/>
            </a:solidFill>
            <a:miter/>
          </a:ln>
        </p:spPr>
        <p:txBody>
          <a:bodyPr wrap="square" lIns="91440" tIns="45720" rIns="91440" bIns="45720" anchor="ctr" anchorCtr="0"/>
          <a:p>
            <a:pPr lvl="0">
              <a:spcBef>
                <a:spcPct val="0"/>
              </a:spcBef>
            </a:pPr>
            <a:endParaRPr lang="zh-CN" altLang="zh-C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7" name="幻灯片图像占位符 1"/>
          <p:cNvSpPr>
            <a:spLocks noGrp="1" noRot="1" noChangeAspect="1" noTextEdit="1"/>
          </p:cNvSpPr>
          <p:nvPr>
            <p:ph type="sldImg"/>
          </p:nvPr>
        </p:nvSpPr>
        <p:spPr>
          <a:ln>
            <a:solidFill>
              <a:srgbClr val="000000"/>
            </a:solidFill>
            <a:miter/>
          </a:ln>
        </p:spPr>
      </p:sp>
      <p:sp>
        <p:nvSpPr>
          <p:cNvPr id="126978"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126979"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solidFill>
                  <a:srgbClr val="000000"/>
                </a:solidFill>
                <a:latin typeface="Calibri" panose="020F0502020204030204" pitchFamily="34" charset="0"/>
                <a:ea typeface="宋体" panose="02010600030101010101" pitchFamily="2" charset="-122"/>
              </a:rPr>
            </a:fld>
            <a:endParaRPr lang="zh-CN" altLang="en-US" sz="12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9985" name="幻灯片图像占位符 1"/>
          <p:cNvSpPr>
            <a:spLocks noGrp="1" noRot="1" noChangeAspect="1" noTextEdit="1"/>
          </p:cNvSpPr>
          <p:nvPr>
            <p:ph type="sldImg"/>
          </p:nvPr>
        </p:nvSpPr>
        <p:spPr>
          <a:xfrm>
            <a:off x="481013" y="1279525"/>
            <a:ext cx="6140450" cy="3454400"/>
          </a:xfrm>
          <a:ln>
            <a:solidFill>
              <a:srgbClr val="000000"/>
            </a:solidFill>
            <a:miter/>
          </a:ln>
        </p:spPr>
      </p:sp>
      <p:sp>
        <p:nvSpPr>
          <p:cNvPr id="169986"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169987"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solidFill>
                  <a:srgbClr val="000000"/>
                </a:solidFill>
                <a:latin typeface="Calibri" panose="020F0502020204030204" pitchFamily="34" charset="0"/>
                <a:ea typeface="宋体" panose="02010600030101010101" pitchFamily="2" charset="-122"/>
              </a:rPr>
            </a:fld>
            <a:endParaRPr lang="zh-CN" altLang="en-US" sz="12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幻灯片图像占位符 1"/>
          <p:cNvSpPr>
            <a:spLocks noGrp="1" noRot="1" noChangeAspect="1" noTextEdit="1"/>
          </p:cNvSpPr>
          <p:nvPr>
            <p:ph type="sldImg"/>
          </p:nvPr>
        </p:nvSpPr>
        <p:spPr>
          <a:ln>
            <a:solidFill>
              <a:srgbClr val="000000"/>
            </a:solidFill>
            <a:miter/>
          </a:ln>
        </p:spPr>
      </p:sp>
      <p:sp>
        <p:nvSpPr>
          <p:cNvPr id="4403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4403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itchFamily="2" charset="-122"/>
                <a:ea typeface="等线" pitchFamily="2" charset="-122"/>
              </a:rPr>
            </a:fld>
            <a:endParaRPr lang="zh-CN" altLang="en-US" sz="1200" dirty="0">
              <a:latin typeface="等线" pitchFamily="2" charset="-122"/>
              <a:ea typeface="等线"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1" name="幻灯片图像占位符 1"/>
          <p:cNvSpPr>
            <a:spLocks noGrp="1" noRot="1" noChangeAspect="1" noTextEdit="1"/>
          </p:cNvSpPr>
          <p:nvPr>
            <p:ph type="sldImg"/>
          </p:nvPr>
        </p:nvSpPr>
        <p:spPr>
          <a:ln>
            <a:solidFill>
              <a:srgbClr val="000000"/>
            </a:solidFill>
            <a:miter/>
          </a:ln>
        </p:spPr>
      </p:sp>
      <p:sp>
        <p:nvSpPr>
          <p:cNvPr id="76802"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7680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solidFill>
                  <a:srgbClr val="000000"/>
                </a:solidFill>
                <a:latin typeface="Calibri" panose="020F0502020204030204" pitchFamily="34" charset="0"/>
                <a:ea typeface="宋体" panose="02010600030101010101" pitchFamily="2" charset="-122"/>
              </a:rPr>
            </a:fld>
            <a:endParaRPr lang="zh-CN" altLang="en-US" sz="12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89" name="幻灯片图像占位符 1"/>
          <p:cNvSpPr>
            <a:spLocks noGrp="1" noRot="1" noChangeAspect="1" noTextEdit="1"/>
          </p:cNvSpPr>
          <p:nvPr>
            <p:ph type="sldImg"/>
          </p:nvPr>
        </p:nvSpPr>
        <p:spPr>
          <a:xfrm>
            <a:off x="481013" y="1279525"/>
            <a:ext cx="6140450" cy="3454400"/>
          </a:xfrm>
          <a:ln>
            <a:solidFill>
              <a:srgbClr val="000000"/>
            </a:solidFill>
            <a:miter/>
          </a:ln>
        </p:spPr>
      </p:sp>
      <p:sp>
        <p:nvSpPr>
          <p:cNvPr id="89090"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9091"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solidFill>
                  <a:srgbClr val="000000"/>
                </a:solidFill>
                <a:latin typeface="Calibri" panose="020F0502020204030204" pitchFamily="34" charset="0"/>
                <a:ea typeface="微软雅黑" panose="020B0503020204020204" pitchFamily="34" charset="-122"/>
              </a:rPr>
            </a:fld>
            <a:endParaRPr lang="zh-CN" altLang="en-US" sz="1200" dirty="0">
              <a:solidFill>
                <a:srgbClr val="000000"/>
              </a:solidFill>
              <a:latin typeface="Calibri" panose="020F0502020204030204" pitchFamily="34" charset="0"/>
              <a:ea typeface="微软雅黑" panose="020B0503020204020204"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7" name="幻灯片图像占位符 1"/>
          <p:cNvSpPr>
            <a:spLocks noGrp="1" noRot="1" noChangeAspect="1" noTextEdit="1"/>
          </p:cNvSpPr>
          <p:nvPr>
            <p:ph type="sldImg"/>
          </p:nvPr>
        </p:nvSpPr>
        <p:spPr>
          <a:xfrm>
            <a:off x="481013" y="1279525"/>
            <a:ext cx="6140450" cy="3454400"/>
          </a:xfrm>
          <a:ln>
            <a:solidFill>
              <a:srgbClr val="000000"/>
            </a:solidFill>
            <a:miter/>
          </a:ln>
        </p:spPr>
      </p:sp>
      <p:sp>
        <p:nvSpPr>
          <p:cNvPr id="91138"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91139"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solidFill>
                  <a:srgbClr val="000000"/>
                </a:solidFill>
                <a:latin typeface="Calibri" panose="020F0502020204030204" pitchFamily="34" charset="0"/>
                <a:ea typeface="微软雅黑" panose="020B0503020204020204" pitchFamily="34" charset="-122"/>
              </a:rPr>
            </a:fld>
            <a:endParaRPr lang="zh-CN" altLang="en-US" sz="1200" dirty="0">
              <a:solidFill>
                <a:srgbClr val="000000"/>
              </a:solidFill>
              <a:latin typeface="Calibri" panose="020F0502020204030204" pitchFamily="34" charset="0"/>
              <a:ea typeface="微软雅黑" panose="020B0503020204020204" pitchFamily="3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5"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zh-CN" sz="1200" dirty="0">
                <a:latin typeface="Arial" panose="020B0604020202020204" pitchFamily="34" charset="0"/>
                <a:ea typeface="等线" pitchFamily="2" charset="-122"/>
              </a:rPr>
            </a:fld>
            <a:endParaRPr lang="en-US" altLang="zh-CN" sz="1200" dirty="0">
              <a:latin typeface="Arial" panose="020B0604020202020204" pitchFamily="34" charset="0"/>
              <a:ea typeface="等线" pitchFamily="2" charset="-122"/>
            </a:endParaRPr>
          </a:p>
        </p:txBody>
      </p:sp>
      <p:sp>
        <p:nvSpPr>
          <p:cNvPr id="93186" name="Rectangle 2"/>
          <p:cNvSpPr>
            <a:spLocks noGrp="1" noRot="1" noChangeAspect="1" noTextEdit="1"/>
          </p:cNvSpPr>
          <p:nvPr>
            <p:ph type="sldImg"/>
          </p:nvPr>
        </p:nvSpPr>
        <p:spPr>
          <a:xfrm>
            <a:off x="481013" y="1279525"/>
            <a:ext cx="6140450" cy="3454400"/>
          </a:xfrm>
          <a:ln>
            <a:solidFill>
              <a:srgbClr val="000000"/>
            </a:solidFill>
            <a:miter/>
          </a:ln>
        </p:spPr>
      </p:sp>
      <p:sp>
        <p:nvSpPr>
          <p:cNvPr id="93187" name="Rectangle 3"/>
          <p:cNvSpPr>
            <a:spLocks noGrp="1"/>
          </p:cNvSpPr>
          <p:nvPr>
            <p:ph type="body"/>
          </p:nvPr>
        </p:nvSpPr>
        <p:spPr>
          <a:solidFill>
            <a:srgbClr val="FFFFFF"/>
          </a:solidFill>
          <a:ln>
            <a:solidFill>
              <a:srgbClr val="000000"/>
            </a:solidFill>
            <a:miter/>
          </a:ln>
        </p:spPr>
        <p:txBody>
          <a:bodyPr wrap="square" lIns="91440" tIns="45720" rIns="91440" bIns="45720" anchor="ctr" anchorCtr="0"/>
          <a:p>
            <a:pPr lvl="0">
              <a:spcBef>
                <a:spcPct val="0"/>
              </a:spcBef>
            </a:pPr>
            <a:endParaRPr lang="zh-CN"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zh-CN" sz="1200" dirty="0">
                <a:latin typeface="Arial" panose="020B0604020202020204" pitchFamily="34" charset="0"/>
                <a:ea typeface="等线" pitchFamily="2" charset="-122"/>
              </a:rPr>
            </a:fld>
            <a:endParaRPr lang="en-US" altLang="zh-CN" sz="1200" dirty="0">
              <a:latin typeface="Arial" panose="020B0604020202020204" pitchFamily="34" charset="0"/>
              <a:ea typeface="等线" pitchFamily="2" charset="-122"/>
            </a:endParaRPr>
          </a:p>
        </p:txBody>
      </p:sp>
      <p:sp>
        <p:nvSpPr>
          <p:cNvPr id="95234" name="Rectangle 2"/>
          <p:cNvSpPr>
            <a:spLocks noGrp="1" noRot="1" noChangeAspect="1" noTextEdit="1"/>
          </p:cNvSpPr>
          <p:nvPr>
            <p:ph type="sldImg"/>
          </p:nvPr>
        </p:nvSpPr>
        <p:spPr>
          <a:xfrm>
            <a:off x="481013" y="1279525"/>
            <a:ext cx="6140450" cy="3454400"/>
          </a:xfrm>
          <a:ln>
            <a:solidFill>
              <a:srgbClr val="000000"/>
            </a:solidFill>
            <a:miter/>
          </a:ln>
        </p:spPr>
      </p:sp>
      <p:sp>
        <p:nvSpPr>
          <p:cNvPr id="95235" name="Rectangle 3"/>
          <p:cNvSpPr>
            <a:spLocks noGrp="1"/>
          </p:cNvSpPr>
          <p:nvPr>
            <p:ph type="body"/>
          </p:nvPr>
        </p:nvSpPr>
        <p:spPr>
          <a:solidFill>
            <a:srgbClr val="FFFFFF"/>
          </a:solidFill>
          <a:ln>
            <a:solidFill>
              <a:srgbClr val="000000"/>
            </a:solidFill>
            <a:miter/>
          </a:ln>
        </p:spPr>
        <p:txBody>
          <a:bodyPr wrap="square" lIns="91440" tIns="45720" rIns="91440" bIns="45720" anchor="ctr" anchorCtr="0"/>
          <a:p>
            <a:pPr lvl="0">
              <a:spcBef>
                <a:spcPct val="0"/>
              </a:spcBef>
            </a:pPr>
            <a:endParaRPr lang="zh-CN"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zh-CN" sz="1200" dirty="0">
                <a:latin typeface="Arial" panose="020B0604020202020204" pitchFamily="34" charset="0"/>
                <a:ea typeface="等线" pitchFamily="2" charset="-122"/>
              </a:rPr>
            </a:fld>
            <a:endParaRPr lang="en-US" altLang="zh-CN" sz="1200" dirty="0">
              <a:latin typeface="Arial" panose="020B0604020202020204" pitchFamily="34" charset="0"/>
              <a:ea typeface="等线" pitchFamily="2" charset="-122"/>
            </a:endParaRPr>
          </a:p>
        </p:txBody>
      </p:sp>
      <p:sp>
        <p:nvSpPr>
          <p:cNvPr id="97282" name="Rectangle 2"/>
          <p:cNvSpPr>
            <a:spLocks noGrp="1" noRot="1" noChangeAspect="1" noTextEdit="1"/>
          </p:cNvSpPr>
          <p:nvPr>
            <p:ph type="sldImg"/>
          </p:nvPr>
        </p:nvSpPr>
        <p:spPr>
          <a:xfrm>
            <a:off x="481013" y="1279525"/>
            <a:ext cx="6140450" cy="3454400"/>
          </a:xfrm>
          <a:ln>
            <a:solidFill>
              <a:srgbClr val="000000"/>
            </a:solidFill>
            <a:miter/>
          </a:ln>
        </p:spPr>
      </p:sp>
      <p:sp>
        <p:nvSpPr>
          <p:cNvPr id="97283" name="Rectangle 3"/>
          <p:cNvSpPr>
            <a:spLocks noGrp="1"/>
          </p:cNvSpPr>
          <p:nvPr>
            <p:ph type="body"/>
          </p:nvPr>
        </p:nvSpPr>
        <p:spPr>
          <a:solidFill>
            <a:srgbClr val="FFFFFF"/>
          </a:solidFill>
          <a:ln>
            <a:solidFill>
              <a:srgbClr val="000000"/>
            </a:solidFill>
            <a:miter/>
          </a:ln>
        </p:spPr>
        <p:txBody>
          <a:bodyPr wrap="square" lIns="91440" tIns="45720" rIns="91440" bIns="45720" anchor="ctr" anchorCtr="0"/>
          <a:p>
            <a:pPr lvl="0">
              <a:spcBef>
                <a:spcPct val="0"/>
              </a:spcBef>
            </a:pPr>
            <a:endParaRPr lang="zh-CN" altLang="zh-C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9329"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fld id="{9A0DB2DC-4C9A-4742-B13C-FB6460FD3503}" type="slidenum">
              <a:rPr lang="en-US" altLang="zh-CN" sz="1200" dirty="0">
                <a:latin typeface="Arial" panose="020B0604020202020204" pitchFamily="34" charset="0"/>
                <a:ea typeface="等线" pitchFamily="2" charset="-122"/>
              </a:rPr>
            </a:fld>
            <a:endParaRPr lang="en-US" altLang="zh-CN" sz="1200" dirty="0">
              <a:latin typeface="Arial" panose="020B0604020202020204" pitchFamily="34" charset="0"/>
              <a:ea typeface="等线" pitchFamily="2" charset="-122"/>
            </a:endParaRPr>
          </a:p>
        </p:txBody>
      </p:sp>
      <p:sp>
        <p:nvSpPr>
          <p:cNvPr id="99330" name="Rectangle 2"/>
          <p:cNvSpPr>
            <a:spLocks noGrp="1" noRot="1" noChangeAspect="1" noTextEdit="1"/>
          </p:cNvSpPr>
          <p:nvPr>
            <p:ph type="sldImg"/>
          </p:nvPr>
        </p:nvSpPr>
        <p:spPr>
          <a:xfrm>
            <a:off x="481013" y="1279525"/>
            <a:ext cx="6140450" cy="3454400"/>
          </a:xfrm>
          <a:ln>
            <a:solidFill>
              <a:srgbClr val="000000"/>
            </a:solidFill>
            <a:miter/>
          </a:ln>
        </p:spPr>
      </p:sp>
      <p:sp>
        <p:nvSpPr>
          <p:cNvPr id="99331" name="Rectangle 3"/>
          <p:cNvSpPr>
            <a:spLocks noGrp="1"/>
          </p:cNvSpPr>
          <p:nvPr>
            <p:ph type="body"/>
          </p:nvPr>
        </p:nvSpPr>
        <p:spPr>
          <a:solidFill>
            <a:srgbClr val="FFFFFF"/>
          </a:solidFill>
          <a:ln>
            <a:solidFill>
              <a:srgbClr val="000000"/>
            </a:solidFill>
            <a:miter/>
          </a:ln>
        </p:spPr>
        <p:txBody>
          <a:bodyPr wrap="square" lIns="91440" tIns="45720" rIns="91440" bIns="45720" anchor="ctr" anchorCtr="0"/>
          <a:p>
            <a:pPr lvl="0">
              <a:spcBef>
                <a:spcPct val="0"/>
              </a:spcBef>
            </a:pPr>
            <a:endParaRPr lang="zh-CN" altLang="zh-CN" dirty="0"/>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172" name="图片 3"/>
          <p:cNvPicPr>
            <a:picLocks noChangeAspect="1"/>
          </p:cNvPicPr>
          <p:nvPr userDrawn="1"/>
        </p:nvPicPr>
        <p:blipFill>
          <a:blip r:embed="rId2"/>
          <a:stretch>
            <a:fillRect/>
          </a:stretch>
        </p:blipFill>
        <p:spPr>
          <a:xfrm>
            <a:off x="11041063" y="0"/>
            <a:ext cx="1150937" cy="815975"/>
          </a:xfrm>
          <a:prstGeom prst="rect">
            <a:avLst/>
          </a:prstGeom>
          <a:noFill/>
          <a:ln w="9525">
            <a:noFill/>
          </a:ln>
        </p:spPr>
      </p:pic>
      <p:pic>
        <p:nvPicPr>
          <p:cNvPr id="7173" name="图片 4"/>
          <p:cNvPicPr>
            <a:picLocks noChangeAspect="1"/>
          </p:cNvPicPr>
          <p:nvPr userDrawn="1"/>
        </p:nvPicPr>
        <p:blipFill>
          <a:blip r:embed="rId3"/>
          <a:stretch>
            <a:fillRect/>
          </a:stretch>
        </p:blipFill>
        <p:spPr>
          <a:xfrm>
            <a:off x="401638" y="153988"/>
            <a:ext cx="2092325" cy="1373187"/>
          </a:xfrm>
          <a:prstGeom prst="rect">
            <a:avLst/>
          </a:prstGeom>
          <a:noFill/>
          <a:ln w="9525">
            <a:noFill/>
          </a:ln>
        </p:spPr>
      </p:pic>
      <p:pic>
        <p:nvPicPr>
          <p:cNvPr id="7174" name="图片 5"/>
          <p:cNvPicPr>
            <a:picLocks noChangeAspect="1"/>
          </p:cNvPicPr>
          <p:nvPr userDrawn="1"/>
        </p:nvPicPr>
        <p:blipFill>
          <a:blip r:embed="rId4"/>
          <a:srcRect l="26192" t="35074" r="44754" b="49667"/>
          <a:stretch>
            <a:fillRect/>
          </a:stretch>
        </p:blipFill>
        <p:spPr>
          <a:xfrm rot="-1030956" flipH="1">
            <a:off x="9683750" y="1728788"/>
            <a:ext cx="1479550" cy="774700"/>
          </a:xfrm>
          <a:prstGeom prst="rect">
            <a:avLst/>
          </a:prstGeom>
          <a:noFill/>
          <a:ln w="9525">
            <a:noFill/>
          </a:ln>
        </p:spPr>
      </p:pic>
      <p:pic>
        <p:nvPicPr>
          <p:cNvPr id="7175" name="图片 7" descr="059c4f682f1c2903a5f7eb732374c18副本"/>
          <p:cNvPicPr>
            <a:picLocks noChangeAspect="1"/>
          </p:cNvPicPr>
          <p:nvPr userDrawn="1"/>
        </p:nvPicPr>
        <p:blipFill>
          <a:blip r:embed="rId5"/>
          <a:stretch>
            <a:fillRect/>
          </a:stretch>
        </p:blipFill>
        <p:spPr>
          <a:xfrm>
            <a:off x="9967913" y="0"/>
            <a:ext cx="2049462" cy="1951038"/>
          </a:xfrm>
          <a:prstGeom prst="rect">
            <a:avLst/>
          </a:prstGeom>
          <a:noFill/>
          <a:ln w="9525">
            <a:noFill/>
          </a:ln>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15364"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pic>
        <p:nvPicPr>
          <p:cNvPr id="16388"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仅标题">
    <p:spTree>
      <p:nvGrpSpPr>
        <p:cNvPr id="1" name=""/>
        <p:cNvGrpSpPr/>
        <p:nvPr/>
      </p:nvGrpSpPr>
      <p:grpSpPr>
        <a:xfrm>
          <a:off x="0" y="0"/>
          <a:ext cx="0" cy="0"/>
          <a:chOff x="0" y="0"/>
          <a:chExt cx="0" cy="0"/>
        </a:xfrm>
      </p:grpSpPr>
      <p:pic>
        <p:nvPicPr>
          <p:cNvPr id="17412"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仅标题">
    <p:spTree>
      <p:nvGrpSpPr>
        <p:cNvPr id="1" name=""/>
        <p:cNvGrpSpPr/>
        <p:nvPr/>
      </p:nvGrpSpPr>
      <p:grpSpPr>
        <a:xfrm>
          <a:off x="0" y="0"/>
          <a:ext cx="0" cy="0"/>
          <a:chOff x="0" y="0"/>
          <a:chExt cx="0" cy="0"/>
        </a:xfrm>
      </p:grpSpPr>
      <p:pic>
        <p:nvPicPr>
          <p:cNvPr id="18436"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仅标题">
    <p:spTree>
      <p:nvGrpSpPr>
        <p:cNvPr id="1" name=""/>
        <p:cNvGrpSpPr/>
        <p:nvPr/>
      </p:nvGrpSpPr>
      <p:grpSpPr>
        <a:xfrm>
          <a:off x="0" y="0"/>
          <a:ext cx="0" cy="0"/>
          <a:chOff x="0" y="0"/>
          <a:chExt cx="0" cy="0"/>
        </a:xfrm>
      </p:grpSpPr>
      <p:pic>
        <p:nvPicPr>
          <p:cNvPr id="19460"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仅标题">
    <p:spTree>
      <p:nvGrpSpPr>
        <p:cNvPr id="1" name=""/>
        <p:cNvGrpSpPr/>
        <p:nvPr/>
      </p:nvGrpSpPr>
      <p:grpSpPr>
        <a:xfrm>
          <a:off x="0" y="0"/>
          <a:ext cx="0" cy="0"/>
          <a:chOff x="0" y="0"/>
          <a:chExt cx="0" cy="0"/>
        </a:xfrm>
      </p:grpSpPr>
      <p:pic>
        <p:nvPicPr>
          <p:cNvPr id="20484"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仅标题">
    <p:spTree>
      <p:nvGrpSpPr>
        <p:cNvPr id="1" name=""/>
        <p:cNvGrpSpPr/>
        <p:nvPr/>
      </p:nvGrpSpPr>
      <p:grpSpPr>
        <a:xfrm>
          <a:off x="0" y="0"/>
          <a:ext cx="0" cy="0"/>
          <a:chOff x="0" y="0"/>
          <a:chExt cx="0" cy="0"/>
        </a:xfrm>
      </p:grpSpPr>
      <p:pic>
        <p:nvPicPr>
          <p:cNvPr id="21508"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仅标题">
    <p:spTree>
      <p:nvGrpSpPr>
        <p:cNvPr id="1" name=""/>
        <p:cNvGrpSpPr/>
        <p:nvPr/>
      </p:nvGrpSpPr>
      <p:grpSpPr>
        <a:xfrm>
          <a:off x="0" y="0"/>
          <a:ext cx="0" cy="0"/>
          <a:chOff x="0" y="0"/>
          <a:chExt cx="0" cy="0"/>
        </a:xfrm>
      </p:grpSpPr>
      <p:pic>
        <p:nvPicPr>
          <p:cNvPr id="22532"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仅标题">
    <p:spTree>
      <p:nvGrpSpPr>
        <p:cNvPr id="1" name=""/>
        <p:cNvGrpSpPr/>
        <p:nvPr/>
      </p:nvGrpSpPr>
      <p:grpSpPr>
        <a:xfrm>
          <a:off x="0" y="0"/>
          <a:ext cx="0" cy="0"/>
          <a:chOff x="0" y="0"/>
          <a:chExt cx="0" cy="0"/>
        </a:xfrm>
      </p:grpSpPr>
      <p:pic>
        <p:nvPicPr>
          <p:cNvPr id="23556"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609600"/>
            <a:ext cx="10972800" cy="685800"/>
          </a:xfrm>
          <a:prstGeom prst="rect">
            <a:avLst/>
          </a:prstGeom>
        </p:spPr>
        <p:txBody>
          <a:bodyPr/>
          <a:lstStyle/>
          <a:p>
            <a:pPr fontAlgn="auto"/>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609600" y="1600201"/>
            <a:ext cx="10972800" cy="4525963"/>
          </a:xfrm>
          <a:prstGeom prst="rect">
            <a:avLst/>
          </a:prstGeom>
        </p:spPr>
        <p:txBody>
          <a:body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
        <p:nvSpPr>
          <p:cNvPr id="4" name="日期占位符 1037"/>
          <p:cNvSpPr>
            <a:spLocks noGrp="1"/>
          </p:cNvSpPr>
          <p:nvPr>
            <p:ph type="dt" sz="half" idx="2"/>
          </p:nvPr>
        </p:nvSpPr>
        <p:spPr>
          <a:xfrm>
            <a:off x="609600" y="6400800"/>
            <a:ext cx="2844800" cy="32067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 name="页脚占位符 1038"/>
          <p:cNvSpPr>
            <a:spLocks noGrp="1"/>
          </p:cNvSpPr>
          <p:nvPr>
            <p:ph type="ftr" sz="quarter" idx="3"/>
          </p:nvPr>
        </p:nvSpPr>
        <p:spPr>
          <a:xfrm>
            <a:off x="4165600" y="6400800"/>
            <a:ext cx="3860800" cy="32067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zh-CN" sz="1800" b="0" i="0" u="none" strike="noStrike" kern="1200" cap="none" spc="0" normalizeH="0" baseline="0" noProof="0">
              <a:ln>
                <a:noFill/>
              </a:ln>
              <a:solidFill>
                <a:schemeClr val="tx1"/>
              </a:solidFill>
              <a:effectLst/>
              <a:uLnTx/>
              <a:uFillTx/>
              <a:latin typeface="+mn-lt"/>
              <a:ea typeface="+mn-ea"/>
              <a:cs typeface="+mn-cs"/>
            </a:endParaRPr>
          </a:p>
        </p:txBody>
      </p:sp>
      <p:sp>
        <p:nvSpPr>
          <p:cNvPr id="6" name="灯片编号占位符 1039"/>
          <p:cNvSpPr>
            <a:spLocks noGrp="1"/>
          </p:cNvSpPr>
          <p:nvPr>
            <p:ph type="sldNum" sz="quarter" idx="4"/>
          </p:nvPr>
        </p:nvSpPr>
        <p:spPr>
          <a:xfrm>
            <a:off x="8737600" y="6400800"/>
            <a:ext cx="2844800" cy="32067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F9354AC-A8DA-4CD2-9F1F-DDEC51091A08}" type="slidenum">
              <a:rPr kumimoji="0" lang="zh-CN" altLang="en-US" sz="1800" b="0" i="0" u="none" strike="noStrike" kern="1200" cap="none" spc="0" normalizeH="0" baseline="0" noProof="0">
                <a:ln>
                  <a:noFill/>
                </a:ln>
                <a:solidFill>
                  <a:schemeClr val="tx1"/>
                </a:solidFill>
                <a:effectLst/>
                <a:uLnTx/>
                <a:uFillTx/>
                <a:latin typeface="+mn-lt"/>
                <a:ea typeface="+mn-ea"/>
                <a:cs typeface="+mn-cs"/>
              </a:rPr>
            </a:fld>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196" name="图片 3"/>
          <p:cNvPicPr>
            <a:picLocks noChangeAspect="1"/>
          </p:cNvPicPr>
          <p:nvPr userDrawn="1"/>
        </p:nvPicPr>
        <p:blipFill>
          <a:blip r:embed="rId2"/>
          <a:stretch>
            <a:fillRect/>
          </a:stretch>
        </p:blipFill>
        <p:spPr>
          <a:xfrm>
            <a:off x="11041063" y="0"/>
            <a:ext cx="1150937" cy="815975"/>
          </a:xfrm>
          <a:prstGeom prst="rect">
            <a:avLst/>
          </a:prstGeom>
          <a:noFill/>
          <a:ln w="9525">
            <a:noFill/>
          </a:ln>
        </p:spPr>
      </p:pic>
    </p:spTree>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25607" name="图片 7"/>
          <p:cNvPicPr>
            <a:picLocks noChangeAspect="1"/>
          </p:cNvPicPr>
          <p:nvPr userDrawn="1"/>
        </p:nvPicPr>
        <p:blipFill>
          <a:blip r:embed="rId2"/>
          <a:stretch>
            <a:fillRect/>
          </a:stretch>
        </p:blipFill>
        <p:spPr>
          <a:xfrm>
            <a:off x="11041063" y="0"/>
            <a:ext cx="1150937" cy="815975"/>
          </a:xfrm>
          <a:prstGeom prst="rect">
            <a:avLst/>
          </a:prstGeom>
          <a:noFill/>
          <a:ln w="9525">
            <a:noFill/>
          </a:ln>
        </p:spPr>
      </p:pic>
    </p:spTree>
  </p:cSld>
  <p:clrMapOvr>
    <a:masterClrMapping/>
  </p:clrMapOvr>
  <p:transition spd="slow">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26631" name="图片 7"/>
          <p:cNvPicPr>
            <a:picLocks noChangeAspect="1"/>
          </p:cNvPicPr>
          <p:nvPr userDrawn="1"/>
        </p:nvPicPr>
        <p:blipFill>
          <a:blip r:embed="rId2"/>
          <a:stretch>
            <a:fillRect/>
          </a:stretch>
        </p:blipFill>
        <p:spPr>
          <a:xfrm>
            <a:off x="11041063" y="0"/>
            <a:ext cx="1150937" cy="815975"/>
          </a:xfrm>
          <a:prstGeom prst="rect">
            <a:avLst/>
          </a:prstGeom>
          <a:noFill/>
          <a:ln w="9525">
            <a:noFill/>
          </a:ln>
        </p:spPr>
      </p:pic>
      <p:grpSp>
        <p:nvGrpSpPr>
          <p:cNvPr id="26632" name="组合 8"/>
          <p:cNvGrpSpPr/>
          <p:nvPr userDrawn="1"/>
        </p:nvGrpSpPr>
        <p:grpSpPr>
          <a:xfrm>
            <a:off x="8423275" y="247650"/>
            <a:ext cx="2811463" cy="369888"/>
            <a:chOff x="9276237" y="6395484"/>
            <a:chExt cx="2812612" cy="369332"/>
          </a:xfrm>
        </p:grpSpPr>
        <p:sp>
          <p:nvSpPr>
            <p:cNvPr id="10" name="矩形 9"/>
            <p:cNvSpPr/>
            <p:nvPr/>
          </p:nvSpPr>
          <p:spPr>
            <a:xfrm>
              <a:off x="9343491" y="6395484"/>
              <a:ext cx="27238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rPr>
                <a:t>思想道德修养与法律基础</a:t>
              </a:r>
              <a:endPar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endParaRPr>
            </a:p>
          </p:txBody>
        </p:sp>
        <p:sp>
          <p:nvSpPr>
            <p:cNvPr id="11" name="矩形 10"/>
            <p:cNvSpPr/>
            <p:nvPr/>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sp>
          <p:nvSpPr>
            <p:cNvPr id="12" name="矩形 11"/>
            <p:cNvSpPr/>
            <p:nvPr/>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grpSp>
    </p:spTree>
  </p:cSld>
  <p:clrMapOvr>
    <a:masterClrMapping/>
  </p:clrMapOvr>
  <p:transition spd="slow">
    <p:push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7652" name="图片 3"/>
          <p:cNvPicPr>
            <a:picLocks noChangeAspect="1"/>
          </p:cNvPicPr>
          <p:nvPr userDrawn="1"/>
        </p:nvPicPr>
        <p:blipFill>
          <a:blip r:embed="rId2"/>
          <a:stretch>
            <a:fillRect/>
          </a:stretch>
        </p:blipFill>
        <p:spPr>
          <a:xfrm>
            <a:off x="401638" y="153988"/>
            <a:ext cx="2092325" cy="1373187"/>
          </a:xfrm>
          <a:prstGeom prst="rect">
            <a:avLst/>
          </a:prstGeom>
          <a:noFill/>
          <a:ln w="9525">
            <a:noFill/>
          </a:ln>
        </p:spPr>
      </p:pic>
      <p:pic>
        <p:nvPicPr>
          <p:cNvPr id="27653" name="图片 4"/>
          <p:cNvPicPr>
            <a:picLocks noChangeAspect="1"/>
          </p:cNvPicPr>
          <p:nvPr userDrawn="1"/>
        </p:nvPicPr>
        <p:blipFill>
          <a:blip r:embed="rId3"/>
          <a:srcRect l="26192" t="35074" r="44754" b="49667"/>
          <a:stretch>
            <a:fillRect/>
          </a:stretch>
        </p:blipFill>
        <p:spPr>
          <a:xfrm rot="-1030956" flipH="1">
            <a:off x="9683750" y="1728788"/>
            <a:ext cx="1479550" cy="774700"/>
          </a:xfrm>
          <a:prstGeom prst="rect">
            <a:avLst/>
          </a:prstGeom>
          <a:noFill/>
          <a:ln w="9525">
            <a:noFill/>
          </a:ln>
        </p:spPr>
      </p:pic>
      <p:pic>
        <p:nvPicPr>
          <p:cNvPr id="27654" name="图片 5" descr="059c4f682f1c2903a5f7eb732374c18副本"/>
          <p:cNvPicPr>
            <a:picLocks noChangeAspect="1"/>
          </p:cNvPicPr>
          <p:nvPr userDrawn="1"/>
        </p:nvPicPr>
        <p:blipFill>
          <a:blip r:embed="rId4"/>
          <a:stretch>
            <a:fillRect/>
          </a:stretch>
        </p:blipFill>
        <p:spPr>
          <a:xfrm>
            <a:off x="9967913" y="0"/>
            <a:ext cx="2049462" cy="1951038"/>
          </a:xfrm>
          <a:prstGeom prst="rect">
            <a:avLst/>
          </a:prstGeom>
          <a:noFill/>
          <a:ln w="9525">
            <a:noFill/>
          </a:ln>
        </p:spPr>
      </p:pic>
      <p:sp>
        <p:nvSpPr>
          <p:cNvPr id="8" name="日期占位符 1"/>
          <p:cNvSpPr>
            <a:spLocks noGrp="1"/>
          </p:cNvSpPr>
          <p:nvPr>
            <p:ph type="dt" sz="half" idx="2"/>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18551-1D4C-4D82-BA6D-CF5EDF50C7BA}" type="datetimeFigureOut">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9" name="页脚占位符 2"/>
          <p:cNvSpPr>
            <a:spLocks noGrp="1"/>
          </p:cNvSpPr>
          <p:nvPr>
            <p:ph type="ftr" sz="quarter" idx="3"/>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0" name="灯片编号占位符 3"/>
          <p:cNvSpPr>
            <a:spLocks noGrp="1"/>
          </p:cNvSpPr>
          <p:nvPr>
            <p:ph type="sldNum" sz="quarter" idx="4"/>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5C43F72-0C3C-4678-857F-E5FCB8D738E0}" type="slidenum">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auto"/>
            <a:r>
              <a:rPr lang="zh-CN" altLang="en-US" strike="noStrike" noProof="1"/>
              <a:t>单击此处编辑母版标题样式</a:t>
            </a:r>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28679" name="图片 7"/>
          <p:cNvPicPr>
            <a:picLocks noChangeAspect="1"/>
          </p:cNvPicPr>
          <p:nvPr userDrawn="1"/>
        </p:nvPicPr>
        <p:blipFill>
          <a:blip r:embed="rId2"/>
          <a:stretch>
            <a:fillRect/>
          </a:stretch>
        </p:blipFill>
        <p:spPr>
          <a:xfrm>
            <a:off x="11041063" y="0"/>
            <a:ext cx="1150937" cy="815975"/>
          </a:xfrm>
          <a:prstGeom prst="rect">
            <a:avLst/>
          </a:prstGeom>
          <a:noFill/>
          <a:ln w="9525">
            <a:noFill/>
          </a:ln>
        </p:spPr>
      </p:pic>
    </p:spTree>
  </p:cSld>
  <p:clrMapOvr>
    <a:masterClrMapping/>
  </p:clrMapOvr>
  <p:transition spd="slow">
    <p:push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29703" name="图片 7"/>
          <p:cNvPicPr>
            <a:picLocks noChangeAspect="1"/>
          </p:cNvPicPr>
          <p:nvPr userDrawn="1"/>
        </p:nvPicPr>
        <p:blipFill>
          <a:blip r:embed="rId2"/>
          <a:stretch>
            <a:fillRect/>
          </a:stretch>
        </p:blipFill>
        <p:spPr>
          <a:xfrm>
            <a:off x="11041063" y="0"/>
            <a:ext cx="1150937" cy="815975"/>
          </a:xfrm>
          <a:prstGeom prst="rect">
            <a:avLst/>
          </a:prstGeom>
          <a:noFill/>
          <a:ln w="9525">
            <a:noFill/>
          </a:ln>
        </p:spPr>
      </p:pic>
      <p:grpSp>
        <p:nvGrpSpPr>
          <p:cNvPr id="29704" name="组合 8"/>
          <p:cNvGrpSpPr/>
          <p:nvPr userDrawn="1"/>
        </p:nvGrpSpPr>
        <p:grpSpPr>
          <a:xfrm>
            <a:off x="8423275" y="247650"/>
            <a:ext cx="2811463" cy="369888"/>
            <a:chOff x="9276237" y="6395484"/>
            <a:chExt cx="2812612" cy="369332"/>
          </a:xfrm>
        </p:grpSpPr>
        <p:sp>
          <p:nvSpPr>
            <p:cNvPr id="10" name="矩形 9"/>
            <p:cNvSpPr/>
            <p:nvPr/>
          </p:nvSpPr>
          <p:spPr>
            <a:xfrm>
              <a:off x="9343491" y="6395484"/>
              <a:ext cx="27238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rPr>
                <a:t>思想道德修养与法律基础</a:t>
              </a:r>
              <a:endPar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endParaRPr>
            </a:p>
          </p:txBody>
        </p:sp>
        <p:sp>
          <p:nvSpPr>
            <p:cNvPr id="11" name="矩形 10"/>
            <p:cNvSpPr/>
            <p:nvPr/>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sp>
          <p:nvSpPr>
            <p:cNvPr id="12" name="矩形 11"/>
            <p:cNvSpPr/>
            <p:nvPr/>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grpSp>
    </p:spTree>
  </p:cSld>
  <p:clrMapOvr>
    <a:masterClrMapping/>
  </p:clrMapOvr>
  <p:transition spd="slow">
    <p:push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0724" name="图片 3"/>
          <p:cNvPicPr>
            <a:picLocks noChangeAspect="1"/>
          </p:cNvPicPr>
          <p:nvPr userDrawn="1"/>
        </p:nvPicPr>
        <p:blipFill>
          <a:blip r:embed="rId2"/>
          <a:stretch>
            <a:fillRect/>
          </a:stretch>
        </p:blipFill>
        <p:spPr>
          <a:xfrm>
            <a:off x="11041063" y="0"/>
            <a:ext cx="1150937" cy="815975"/>
          </a:xfrm>
          <a:prstGeom prst="rect">
            <a:avLst/>
          </a:prstGeom>
          <a:noFill/>
          <a:ln w="9525">
            <a:noFill/>
          </a:ln>
        </p:spPr>
      </p:pic>
      <p:sp>
        <p:nvSpPr>
          <p:cNvPr id="5" name="日期占位符 1"/>
          <p:cNvSpPr>
            <a:spLocks noGrp="1"/>
          </p:cNvSpPr>
          <p:nvPr>
            <p:ph type="dt" sz="half" idx="2"/>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18551-1D4C-4D82-BA6D-CF5EDF50C7BA}" type="datetimeFigureOut">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smtClean="0">
              <a:ln>
                <a:noFill/>
              </a:ln>
              <a:solidFill>
                <a:prstClr val="black"/>
              </a:solidFill>
              <a:effectLst/>
              <a:uLnTx/>
              <a:uFillTx/>
              <a:latin typeface="+mn-lt"/>
              <a:ea typeface="+mn-ea"/>
              <a:cs typeface="+mn-cs"/>
            </a:endParaRPr>
          </a:p>
        </p:txBody>
      </p:sp>
      <p:sp>
        <p:nvSpPr>
          <p:cNvPr id="6" name="页脚占位符 2"/>
          <p:cNvSpPr>
            <a:spLocks noGrp="1"/>
          </p:cNvSpPr>
          <p:nvPr>
            <p:ph type="ftr" sz="quarter" idx="3"/>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8" name="灯片编号占位符 3"/>
          <p:cNvSpPr>
            <a:spLocks noGrp="1"/>
          </p:cNvSpPr>
          <p:nvPr>
            <p:ph type="sldNum" sz="quarter" idx="4"/>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5C43F72-0C3C-4678-857F-E5FCB8D738E0}" type="slidenum">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auto"/>
            <a:r>
              <a:rPr lang="zh-CN" altLang="en-US" strike="noStrike" noProof="1"/>
              <a:t>单击此处编辑母版标题样式</a:t>
            </a:r>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31751" name="图片 7"/>
          <p:cNvPicPr>
            <a:picLocks noChangeAspect="1"/>
          </p:cNvPicPr>
          <p:nvPr userDrawn="1"/>
        </p:nvPicPr>
        <p:blipFill>
          <a:blip r:embed="rId2"/>
          <a:stretch>
            <a:fillRect/>
          </a:stretch>
        </p:blipFill>
        <p:spPr>
          <a:xfrm>
            <a:off x="11041063" y="0"/>
            <a:ext cx="1150937" cy="815975"/>
          </a:xfrm>
          <a:prstGeom prst="rect">
            <a:avLst/>
          </a:prstGeom>
          <a:noFill/>
          <a:ln w="9525">
            <a:noFill/>
          </a:ln>
        </p:spPr>
      </p:pic>
    </p:spTree>
  </p:cSld>
  <p:clrMapOvr>
    <a:masterClrMapping/>
  </p:clrMapOvr>
  <p:transition spd="slow">
    <p:push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220" name="图片 3"/>
          <p:cNvPicPr>
            <a:picLocks noChangeAspect="1"/>
          </p:cNvPicPr>
          <p:nvPr userDrawn="1"/>
        </p:nvPicPr>
        <p:blipFill>
          <a:blip r:embed="rId2"/>
          <a:stretch>
            <a:fillRect/>
          </a:stretch>
        </p:blipFill>
        <p:spPr>
          <a:xfrm>
            <a:off x="0" y="0"/>
            <a:ext cx="2092325" cy="1374775"/>
          </a:xfrm>
          <a:prstGeom prst="rect">
            <a:avLst/>
          </a:prstGeom>
          <a:noFill/>
          <a:ln w="9525">
            <a:noFill/>
          </a:ln>
        </p:spPr>
      </p:pic>
      <p:pic>
        <p:nvPicPr>
          <p:cNvPr id="9221" name="图片 4"/>
          <p:cNvPicPr>
            <a:picLocks noChangeAspect="1"/>
          </p:cNvPicPr>
          <p:nvPr userDrawn="1"/>
        </p:nvPicPr>
        <p:blipFill>
          <a:blip r:embed="rId3"/>
          <a:srcRect l="26192" t="35074" r="44754" b="49667"/>
          <a:stretch>
            <a:fillRect/>
          </a:stretch>
        </p:blipFill>
        <p:spPr>
          <a:xfrm rot="-1030956" flipH="1">
            <a:off x="9683750" y="1563688"/>
            <a:ext cx="1479550" cy="774700"/>
          </a:xfrm>
          <a:prstGeom prst="rect">
            <a:avLst/>
          </a:prstGeom>
          <a:noFill/>
          <a:ln w="9525">
            <a:noFill/>
          </a:ln>
        </p:spPr>
      </p:pic>
      <p:pic>
        <p:nvPicPr>
          <p:cNvPr id="9222" name="图片 5" descr="059c4f682f1c2903a5f7eb732374c18副本"/>
          <p:cNvPicPr>
            <a:picLocks noChangeAspect="1"/>
          </p:cNvPicPr>
          <p:nvPr userDrawn="1"/>
        </p:nvPicPr>
        <p:blipFill>
          <a:blip r:embed="rId4"/>
          <a:stretch>
            <a:fillRect/>
          </a:stretch>
        </p:blipFill>
        <p:spPr>
          <a:xfrm>
            <a:off x="10220325" y="0"/>
            <a:ext cx="2047875" cy="1951038"/>
          </a:xfrm>
          <a:prstGeom prst="rect">
            <a:avLst/>
          </a:prstGeom>
          <a:noFill/>
          <a:ln w="9525">
            <a:noFill/>
          </a:ln>
        </p:spPr>
      </p:pic>
      <p:sp>
        <p:nvSpPr>
          <p:cNvPr id="8" name="日期占位符 1"/>
          <p:cNvSpPr>
            <a:spLocks noGrp="1"/>
          </p:cNvSpPr>
          <p:nvPr>
            <p:ph type="dt" sz="half" idx="2"/>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18551-1D4C-4D82-BA6D-CF5EDF50C7BA}" type="datetimeFigureOut">
              <a:rPr kumimoji="0" lang="zh-CN" altLang="en-US" sz="1800" b="0" i="0" u="none" strike="noStrike" kern="1200" cap="none" spc="0" normalizeH="0" baseline="0" noProof="0" smtClean="0">
                <a:ln>
                  <a:noFill/>
                </a:ln>
                <a:solidFill>
                  <a:schemeClr val="tx1"/>
                </a:solidFill>
                <a:effectLst/>
                <a:uLnTx/>
                <a:uFillTx/>
                <a:latin typeface="+mn-lt"/>
                <a:ea typeface="+mn-ea"/>
                <a:cs typeface="+mn-cs"/>
              </a:rPr>
            </a:fld>
            <a:endParaRPr kumimoji="0" lang="zh-CN" altLang="en-US" sz="1800" b="0" i="0" u="none" strike="noStrike" kern="1200" cap="none" spc="0" normalizeH="0" baseline="0" noProof="0" smtClean="0">
              <a:ln>
                <a:noFill/>
              </a:ln>
              <a:solidFill>
                <a:schemeClr val="tx1"/>
              </a:solidFill>
              <a:effectLst/>
              <a:uLnTx/>
              <a:uFillTx/>
              <a:latin typeface="+mn-lt"/>
              <a:ea typeface="+mn-ea"/>
              <a:cs typeface="+mn-cs"/>
            </a:endParaRPr>
          </a:p>
        </p:txBody>
      </p:sp>
      <p:sp>
        <p:nvSpPr>
          <p:cNvPr id="9" name="页脚占位符 2"/>
          <p:cNvSpPr>
            <a:spLocks noGrp="1"/>
          </p:cNvSpPr>
          <p:nvPr>
            <p:ph type="ftr" sz="quarter" idx="3"/>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 name="灯片编号占位符 3"/>
          <p:cNvSpPr>
            <a:spLocks noGrp="1"/>
          </p:cNvSpPr>
          <p:nvPr>
            <p:ph type="sldNum" sz="quarter" idx="4"/>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5C43F72-0C3C-4678-857F-E5FCB8D738E0}" type="slidenum">
              <a:rPr kumimoji="0" lang="zh-CN" altLang="en-US" sz="1800" b="0" i="0" u="none" strike="noStrike" kern="1200" cap="none" spc="0" normalizeH="0" baseline="0" noProof="0" smtClean="0">
                <a:ln>
                  <a:noFill/>
                </a:ln>
                <a:solidFill>
                  <a:schemeClr val="tx1"/>
                </a:solidFill>
                <a:effectLst/>
                <a:uLnTx/>
                <a:uFillTx/>
                <a:latin typeface="+mn-lt"/>
                <a:ea typeface="+mn-ea"/>
                <a:cs typeface="+mn-cs"/>
              </a:rPr>
            </a:fld>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2772" name="图片 3"/>
          <p:cNvPicPr>
            <a:picLocks noChangeAspect="1"/>
          </p:cNvPicPr>
          <p:nvPr userDrawn="1"/>
        </p:nvPicPr>
        <p:blipFill>
          <a:blip r:embed="rId2"/>
          <a:stretch>
            <a:fillRect/>
          </a:stretch>
        </p:blipFill>
        <p:spPr>
          <a:xfrm>
            <a:off x="11041063" y="0"/>
            <a:ext cx="1150937" cy="815975"/>
          </a:xfrm>
          <a:prstGeom prst="rect">
            <a:avLst/>
          </a:prstGeom>
          <a:noFill/>
          <a:ln w="9525">
            <a:noFill/>
          </a:ln>
        </p:spPr>
      </p:pic>
      <p:sp>
        <p:nvSpPr>
          <p:cNvPr id="5" name="日期占位符 1"/>
          <p:cNvSpPr>
            <a:spLocks noGrp="1"/>
          </p:cNvSpPr>
          <p:nvPr>
            <p:ph type="dt" sz="half" idx="2"/>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18551-1D4C-4D82-BA6D-CF5EDF50C7BA}" type="datetimeFigureOut">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smtClean="0">
              <a:ln>
                <a:noFill/>
              </a:ln>
              <a:solidFill>
                <a:prstClr val="black"/>
              </a:solidFill>
              <a:effectLst/>
              <a:uLnTx/>
              <a:uFillTx/>
              <a:latin typeface="+mn-lt"/>
              <a:ea typeface="+mn-ea"/>
              <a:cs typeface="+mn-cs"/>
            </a:endParaRPr>
          </a:p>
        </p:txBody>
      </p:sp>
      <p:sp>
        <p:nvSpPr>
          <p:cNvPr id="6" name="页脚占位符 2"/>
          <p:cNvSpPr>
            <a:spLocks noGrp="1"/>
          </p:cNvSpPr>
          <p:nvPr>
            <p:ph type="ftr" sz="quarter" idx="3"/>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8" name="灯片编号占位符 3"/>
          <p:cNvSpPr>
            <a:spLocks noGrp="1"/>
          </p:cNvSpPr>
          <p:nvPr>
            <p:ph type="sldNum" sz="quarter" idx="4"/>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5C43F72-0C3C-4678-857F-E5FCB8D738E0}" type="slidenum">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auto"/>
            <a:r>
              <a:rPr lang="zh-CN" altLang="en-US" strike="noStrike" noProof="1"/>
              <a:t>单击此处编辑母版标题样式</a:t>
            </a:r>
            <a:endParaRPr lang="zh-CN" altLang="en-US" strike="noStrike" noProof="1"/>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33799" name="图片 7"/>
          <p:cNvPicPr>
            <a:picLocks noChangeAspect="1"/>
          </p:cNvPicPr>
          <p:nvPr userDrawn="1"/>
        </p:nvPicPr>
        <p:blipFill>
          <a:blip r:embed="rId2"/>
          <a:stretch>
            <a:fillRect/>
          </a:stretch>
        </p:blipFill>
        <p:spPr>
          <a:xfrm>
            <a:off x="11041063" y="0"/>
            <a:ext cx="1150937" cy="815975"/>
          </a:xfrm>
          <a:prstGeom prst="rect">
            <a:avLst/>
          </a:prstGeom>
          <a:noFill/>
          <a:ln w="9525">
            <a:noFill/>
          </a:ln>
        </p:spPr>
      </p:pic>
    </p:spTree>
  </p:cSld>
  <p:clrMapOvr>
    <a:masterClrMapping/>
  </p:clrMapOvr>
  <p:transition spd="slow">
    <p:push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34823" name="图片 7"/>
          <p:cNvPicPr>
            <a:picLocks noChangeAspect="1"/>
          </p:cNvPicPr>
          <p:nvPr userDrawn="1"/>
        </p:nvPicPr>
        <p:blipFill>
          <a:blip r:embed="rId2"/>
          <a:stretch>
            <a:fillRect/>
          </a:stretch>
        </p:blipFill>
        <p:spPr>
          <a:xfrm>
            <a:off x="11041063" y="0"/>
            <a:ext cx="1150937" cy="815975"/>
          </a:xfrm>
          <a:prstGeom prst="rect">
            <a:avLst/>
          </a:prstGeom>
          <a:noFill/>
          <a:ln w="9525">
            <a:noFill/>
          </a:ln>
        </p:spPr>
      </p:pic>
      <p:grpSp>
        <p:nvGrpSpPr>
          <p:cNvPr id="34824" name="组合 8"/>
          <p:cNvGrpSpPr/>
          <p:nvPr userDrawn="1"/>
        </p:nvGrpSpPr>
        <p:grpSpPr>
          <a:xfrm>
            <a:off x="8423275" y="247650"/>
            <a:ext cx="2811463" cy="369888"/>
            <a:chOff x="9276237" y="6395484"/>
            <a:chExt cx="2812612" cy="369332"/>
          </a:xfrm>
        </p:grpSpPr>
        <p:sp>
          <p:nvSpPr>
            <p:cNvPr id="10" name="矩形 9"/>
            <p:cNvSpPr/>
            <p:nvPr/>
          </p:nvSpPr>
          <p:spPr>
            <a:xfrm>
              <a:off x="9343491" y="6395484"/>
              <a:ext cx="27238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rPr>
                <a:t>思想道德修养与法律基础</a:t>
              </a:r>
              <a:endPar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endParaRPr>
            </a:p>
          </p:txBody>
        </p:sp>
        <p:sp>
          <p:nvSpPr>
            <p:cNvPr id="11" name="矩形 10"/>
            <p:cNvSpPr/>
            <p:nvPr/>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sp>
          <p:nvSpPr>
            <p:cNvPr id="12" name="矩形 11"/>
            <p:cNvSpPr/>
            <p:nvPr/>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grpSp>
    </p:spTree>
  </p:cSld>
  <p:clrMapOvr>
    <a:masterClrMapping/>
  </p:clrMapOvr>
  <p:transition spd="slow">
    <p:push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5844" name="图片 3"/>
          <p:cNvPicPr>
            <a:picLocks noChangeAspect="1"/>
          </p:cNvPicPr>
          <p:nvPr userDrawn="1"/>
        </p:nvPicPr>
        <p:blipFill>
          <a:blip r:embed="rId2"/>
          <a:stretch>
            <a:fillRect/>
          </a:stretch>
        </p:blipFill>
        <p:spPr>
          <a:xfrm>
            <a:off x="401638" y="153988"/>
            <a:ext cx="2092325" cy="1373187"/>
          </a:xfrm>
          <a:prstGeom prst="rect">
            <a:avLst/>
          </a:prstGeom>
          <a:noFill/>
          <a:ln w="9525">
            <a:noFill/>
          </a:ln>
        </p:spPr>
      </p:pic>
      <p:pic>
        <p:nvPicPr>
          <p:cNvPr id="35845" name="图片 4"/>
          <p:cNvPicPr>
            <a:picLocks noChangeAspect="1"/>
          </p:cNvPicPr>
          <p:nvPr userDrawn="1"/>
        </p:nvPicPr>
        <p:blipFill>
          <a:blip r:embed="rId3"/>
          <a:srcRect l="26192" t="35074" r="44754" b="49667"/>
          <a:stretch>
            <a:fillRect/>
          </a:stretch>
        </p:blipFill>
        <p:spPr>
          <a:xfrm rot="-1030956" flipH="1">
            <a:off x="9683750" y="1728788"/>
            <a:ext cx="1479550" cy="774700"/>
          </a:xfrm>
          <a:prstGeom prst="rect">
            <a:avLst/>
          </a:prstGeom>
          <a:noFill/>
          <a:ln w="9525">
            <a:noFill/>
          </a:ln>
        </p:spPr>
      </p:pic>
      <p:pic>
        <p:nvPicPr>
          <p:cNvPr id="35846" name="图片 5" descr="059c4f682f1c2903a5f7eb732374c18副本"/>
          <p:cNvPicPr>
            <a:picLocks noChangeAspect="1"/>
          </p:cNvPicPr>
          <p:nvPr userDrawn="1"/>
        </p:nvPicPr>
        <p:blipFill>
          <a:blip r:embed="rId4"/>
          <a:stretch>
            <a:fillRect/>
          </a:stretch>
        </p:blipFill>
        <p:spPr>
          <a:xfrm>
            <a:off x="9967913" y="0"/>
            <a:ext cx="2049462" cy="1951038"/>
          </a:xfrm>
          <a:prstGeom prst="rect">
            <a:avLst/>
          </a:prstGeom>
          <a:noFill/>
          <a:ln w="9525">
            <a:noFill/>
          </a:ln>
        </p:spPr>
      </p:pic>
      <p:sp>
        <p:nvSpPr>
          <p:cNvPr id="8" name="日期占位符 1"/>
          <p:cNvSpPr>
            <a:spLocks noGrp="1"/>
          </p:cNvSpPr>
          <p:nvPr>
            <p:ph type="dt" sz="half" idx="2"/>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18551-1D4C-4D82-BA6D-CF5EDF50C7BA}" type="datetimeFigureOut">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smtClean="0">
              <a:ln>
                <a:noFill/>
              </a:ln>
              <a:solidFill>
                <a:prstClr val="black"/>
              </a:solidFill>
              <a:effectLst/>
              <a:uLnTx/>
              <a:uFillTx/>
              <a:latin typeface="+mn-lt"/>
              <a:ea typeface="+mn-ea"/>
              <a:cs typeface="+mn-cs"/>
            </a:endParaRPr>
          </a:p>
        </p:txBody>
      </p:sp>
      <p:sp>
        <p:nvSpPr>
          <p:cNvPr id="9" name="页脚占位符 2"/>
          <p:cNvSpPr>
            <a:spLocks noGrp="1"/>
          </p:cNvSpPr>
          <p:nvPr>
            <p:ph type="ftr" sz="quarter" idx="3"/>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0" name="灯片编号占位符 3"/>
          <p:cNvSpPr>
            <a:spLocks noGrp="1"/>
          </p:cNvSpPr>
          <p:nvPr>
            <p:ph type="sldNum" sz="quarter" idx="4"/>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5C43F72-0C3C-4678-857F-E5FCB8D738E0}" type="slidenum">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auto"/>
            <a:r>
              <a:rPr lang="zh-CN" altLang="en-US" strike="noStrike" noProof="1"/>
              <a:t>单击此处编辑母版标题样式</a:t>
            </a:r>
            <a:endParaRPr lang="zh-CN" altLang="en-US" strike="noStrike" noProof="1"/>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36871" name="图片 7"/>
          <p:cNvPicPr>
            <a:picLocks noChangeAspect="1"/>
          </p:cNvPicPr>
          <p:nvPr userDrawn="1"/>
        </p:nvPicPr>
        <p:blipFill>
          <a:blip r:embed="rId2"/>
          <a:stretch>
            <a:fillRect/>
          </a:stretch>
        </p:blipFill>
        <p:spPr>
          <a:xfrm>
            <a:off x="11041063" y="0"/>
            <a:ext cx="1150937" cy="815975"/>
          </a:xfrm>
          <a:prstGeom prst="rect">
            <a:avLst/>
          </a:prstGeom>
          <a:noFill/>
          <a:ln w="9525">
            <a:noFill/>
          </a:ln>
        </p:spPr>
      </p:pic>
    </p:spTree>
  </p:cSld>
  <p:clrMapOvr>
    <a:masterClrMapping/>
  </p:clrMapOvr>
  <p:transition spd="slow">
    <p:push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Freeform 17"/>
          <p:cNvSpPr/>
          <p:nvPr/>
        </p:nvSpPr>
        <p:spPr bwMode="auto">
          <a:xfrm>
            <a:off x="354013" y="211138"/>
            <a:ext cx="276225"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5" name="Freeform 17"/>
          <p:cNvSpPr/>
          <p:nvPr/>
        </p:nvSpPr>
        <p:spPr bwMode="auto">
          <a:xfrm>
            <a:off x="630238"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sp>
        <p:nvSpPr>
          <p:cNvPr id="6" name="Freeform 17"/>
          <p:cNvSpPr/>
          <p:nvPr/>
        </p:nvSpPr>
        <p:spPr bwMode="auto">
          <a:xfrm>
            <a:off x="76200" y="211138"/>
            <a:ext cx="277813" cy="442913"/>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FB793"/>
              </a:solidFill>
              <a:effectLst/>
              <a:uLnTx/>
              <a:uFillTx/>
              <a:latin typeface="微软雅黑" panose="020B0503020204020204" pitchFamily="34" charset="-122"/>
              <a:ea typeface="+mn-ea"/>
              <a:cs typeface="+mn-cs"/>
            </a:endParaRPr>
          </a:p>
        </p:txBody>
      </p:sp>
      <p:pic>
        <p:nvPicPr>
          <p:cNvPr id="37895" name="图片 7"/>
          <p:cNvPicPr>
            <a:picLocks noChangeAspect="1"/>
          </p:cNvPicPr>
          <p:nvPr userDrawn="1"/>
        </p:nvPicPr>
        <p:blipFill>
          <a:blip r:embed="rId2"/>
          <a:stretch>
            <a:fillRect/>
          </a:stretch>
        </p:blipFill>
        <p:spPr>
          <a:xfrm>
            <a:off x="11041063" y="0"/>
            <a:ext cx="1150937" cy="815975"/>
          </a:xfrm>
          <a:prstGeom prst="rect">
            <a:avLst/>
          </a:prstGeom>
          <a:noFill/>
          <a:ln w="9525">
            <a:noFill/>
          </a:ln>
        </p:spPr>
      </p:pic>
      <p:grpSp>
        <p:nvGrpSpPr>
          <p:cNvPr id="37896" name="组合 8"/>
          <p:cNvGrpSpPr/>
          <p:nvPr userDrawn="1"/>
        </p:nvGrpSpPr>
        <p:grpSpPr>
          <a:xfrm>
            <a:off x="8423275" y="247650"/>
            <a:ext cx="2811463" cy="369888"/>
            <a:chOff x="9276237" y="6395484"/>
            <a:chExt cx="2812612" cy="369332"/>
          </a:xfrm>
        </p:grpSpPr>
        <p:sp>
          <p:nvSpPr>
            <p:cNvPr id="10" name="矩形 9"/>
            <p:cNvSpPr/>
            <p:nvPr/>
          </p:nvSpPr>
          <p:spPr>
            <a:xfrm>
              <a:off x="9343491" y="6395484"/>
              <a:ext cx="27238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rPr>
                <a:t>思想道德修养与法律基础</a:t>
              </a:r>
              <a:endParaRPr kumimoji="0" lang="zh-CN" alt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pitchFamily="34" charset="-122"/>
                <a:ea typeface="+mn-ea"/>
                <a:cs typeface="+mn-cs"/>
              </a:endParaRPr>
            </a:p>
          </p:txBody>
        </p:sp>
        <p:sp>
          <p:nvSpPr>
            <p:cNvPr id="11" name="矩形 10"/>
            <p:cNvSpPr/>
            <p:nvPr/>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sp>
          <p:nvSpPr>
            <p:cNvPr id="12" name="矩形 11"/>
            <p:cNvSpPr/>
            <p:nvPr/>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white"/>
                </a:solidFill>
                <a:effectLst/>
                <a:uLnTx/>
                <a:uFillTx/>
                <a:latin typeface="+mn-lt"/>
                <a:ea typeface="+mn-ea"/>
                <a:cs typeface="+mn-cs"/>
              </a:endParaRPr>
            </a:p>
          </p:txBody>
        </p:sp>
      </p:grpSp>
    </p:spTree>
  </p:cSld>
  <p:clrMapOvr>
    <a:masterClrMapping/>
  </p:clrMapOvr>
  <p:transition spd="slow">
    <p:push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8916" name="图片 3"/>
          <p:cNvPicPr>
            <a:picLocks noChangeAspect="1"/>
          </p:cNvPicPr>
          <p:nvPr userDrawn="1"/>
        </p:nvPicPr>
        <p:blipFill>
          <a:blip r:embed="rId2"/>
          <a:stretch>
            <a:fillRect/>
          </a:stretch>
        </p:blipFill>
        <p:spPr>
          <a:xfrm>
            <a:off x="401638" y="153988"/>
            <a:ext cx="2092325" cy="1373187"/>
          </a:xfrm>
          <a:prstGeom prst="rect">
            <a:avLst/>
          </a:prstGeom>
          <a:noFill/>
          <a:ln w="9525">
            <a:noFill/>
          </a:ln>
        </p:spPr>
      </p:pic>
      <p:pic>
        <p:nvPicPr>
          <p:cNvPr id="38917" name="图片 4"/>
          <p:cNvPicPr>
            <a:picLocks noChangeAspect="1"/>
          </p:cNvPicPr>
          <p:nvPr userDrawn="1"/>
        </p:nvPicPr>
        <p:blipFill>
          <a:blip r:embed="rId3"/>
          <a:srcRect l="26192" t="35074" r="44754" b="49667"/>
          <a:stretch>
            <a:fillRect/>
          </a:stretch>
        </p:blipFill>
        <p:spPr>
          <a:xfrm rot="-1030956" flipH="1">
            <a:off x="9683750" y="1728788"/>
            <a:ext cx="1479550" cy="774700"/>
          </a:xfrm>
          <a:prstGeom prst="rect">
            <a:avLst/>
          </a:prstGeom>
          <a:noFill/>
          <a:ln w="9525">
            <a:noFill/>
          </a:ln>
        </p:spPr>
      </p:pic>
      <p:pic>
        <p:nvPicPr>
          <p:cNvPr id="38918" name="图片 5" descr="059c4f682f1c2903a5f7eb732374c18副本"/>
          <p:cNvPicPr>
            <a:picLocks noChangeAspect="1"/>
          </p:cNvPicPr>
          <p:nvPr userDrawn="1"/>
        </p:nvPicPr>
        <p:blipFill>
          <a:blip r:embed="rId4"/>
          <a:stretch>
            <a:fillRect/>
          </a:stretch>
        </p:blipFill>
        <p:spPr>
          <a:xfrm>
            <a:off x="9967913" y="0"/>
            <a:ext cx="2049462" cy="1951038"/>
          </a:xfrm>
          <a:prstGeom prst="rect">
            <a:avLst/>
          </a:prstGeom>
          <a:noFill/>
          <a:ln w="9525">
            <a:noFill/>
          </a:ln>
        </p:spPr>
      </p:pic>
      <p:sp>
        <p:nvSpPr>
          <p:cNvPr id="8" name="日期占位符 1"/>
          <p:cNvSpPr>
            <a:spLocks noGrp="1"/>
          </p:cNvSpPr>
          <p:nvPr>
            <p:ph type="dt" sz="half" idx="2"/>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18551-1D4C-4D82-BA6D-CF5EDF50C7BA}" type="datetimeFigureOut">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smtClean="0">
              <a:ln>
                <a:noFill/>
              </a:ln>
              <a:solidFill>
                <a:prstClr val="black"/>
              </a:solidFill>
              <a:effectLst/>
              <a:uLnTx/>
              <a:uFillTx/>
              <a:latin typeface="+mn-lt"/>
              <a:ea typeface="+mn-ea"/>
              <a:cs typeface="+mn-cs"/>
            </a:endParaRPr>
          </a:p>
        </p:txBody>
      </p:sp>
      <p:sp>
        <p:nvSpPr>
          <p:cNvPr id="9" name="页脚占位符 2"/>
          <p:cNvSpPr>
            <a:spLocks noGrp="1"/>
          </p:cNvSpPr>
          <p:nvPr>
            <p:ph type="ftr" sz="quarter" idx="3"/>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
        <p:nvSpPr>
          <p:cNvPr id="10" name="灯片编号占位符 3"/>
          <p:cNvSpPr>
            <a:spLocks noGrp="1"/>
          </p:cNvSpPr>
          <p:nvPr>
            <p:ph type="sldNum" sz="quarter" idx="4"/>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5C43F72-0C3C-4678-857F-E5FCB8D738E0}" type="slidenum">
              <a:rPr kumimoji="0" lang="zh-CN" altLang="en-US" sz="1800" b="0" i="0" u="none" strike="noStrike" kern="1200" cap="none" spc="0" normalizeH="0" baseline="0" noProof="0" smtClean="0">
                <a:ln>
                  <a:noFill/>
                </a:ln>
                <a:solidFill>
                  <a:prstClr val="black"/>
                </a:solidFill>
                <a:effectLst/>
                <a:uLnTx/>
                <a:uFillTx/>
                <a:latin typeface="+mn-lt"/>
                <a:ea typeface="+mn-ea"/>
                <a:cs typeface="+mn-cs"/>
              </a:rPr>
            </a:fld>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auto"/>
            <a:r>
              <a:rPr lang="zh-CN" altLang="en-US" strike="noStrike" noProof="1"/>
              <a:t>单击此处编辑母版标题样式</a:t>
            </a:r>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pPr fontAlgn="auto"/>
            <a:r>
              <a:rPr lang="zh-CN" altLang="en-US" strike="noStrike" noProof="1"/>
              <a:t>单击此处编辑母版标题样式</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pic>
        <p:nvPicPr>
          <p:cNvPr id="10244"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pic>
        <p:nvPicPr>
          <p:cNvPr id="11268"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12292"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仅标题">
    <p:spTree>
      <p:nvGrpSpPr>
        <p:cNvPr id="1" name=""/>
        <p:cNvGrpSpPr/>
        <p:nvPr/>
      </p:nvGrpSpPr>
      <p:grpSpPr>
        <a:xfrm>
          <a:off x="0" y="0"/>
          <a:ext cx="0" cy="0"/>
          <a:chOff x="0" y="0"/>
          <a:chExt cx="0" cy="0"/>
        </a:xfrm>
      </p:grpSpPr>
      <p:pic>
        <p:nvPicPr>
          <p:cNvPr id="13316"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仅标题">
    <p:spTree>
      <p:nvGrpSpPr>
        <p:cNvPr id="1" name=""/>
        <p:cNvGrpSpPr/>
        <p:nvPr/>
      </p:nvGrpSpPr>
      <p:grpSpPr>
        <a:xfrm>
          <a:off x="0" y="0"/>
          <a:ext cx="0" cy="0"/>
          <a:chOff x="0" y="0"/>
          <a:chExt cx="0" cy="0"/>
        </a:xfrm>
      </p:grpSpPr>
      <p:pic>
        <p:nvPicPr>
          <p:cNvPr id="14340" name="图片 3"/>
          <p:cNvPicPr>
            <a:picLocks noChangeAspect="1"/>
          </p:cNvPicPr>
          <p:nvPr userDrawn="1"/>
        </p:nvPicPr>
        <p:blipFill>
          <a:blip r:embed="rId2"/>
          <a:stretch>
            <a:fillRect/>
          </a:stretch>
        </p:blipFill>
        <p:spPr>
          <a:xfrm>
            <a:off x="1588" y="0"/>
            <a:ext cx="12188825" cy="6858000"/>
          </a:xfrm>
          <a:prstGeom prst="rect">
            <a:avLst/>
          </a:prstGeom>
          <a:noFill/>
          <a:ln w="9525">
            <a:noFill/>
          </a:ln>
        </p:spPr>
      </p:pic>
      <p:sp>
        <p:nvSpPr>
          <p:cNvPr id="5" name="矩形 4"/>
          <p:cNvSpPr/>
          <p:nvPr/>
        </p:nvSpPr>
        <p:spPr>
          <a:xfrm>
            <a:off x="0" y="1033463"/>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 name="标题 1"/>
          <p:cNvSpPr txBox="1"/>
          <p:nvPr/>
        </p:nvSpPr>
        <p:spPr>
          <a:xfrm>
            <a:off x="10741025" y="636588"/>
            <a:ext cx="1449388" cy="288925"/>
          </a:xfrm>
          <a:prstGeom prst="rect">
            <a:avLst/>
          </a:prstGeom>
          <a:ln>
            <a:noFill/>
          </a:ln>
        </p:spPr>
        <p:txBody>
          <a:bodyPr lIns="91431" tIns="45715" rIns="91431" bIns="45715"/>
          <a:lstStyle>
            <a:lvl1pPr algn="l" defTabSz="914400" rtl="0" eaLnBrk="1" latinLnBrk="0" hangingPunct="1">
              <a:spcBef>
                <a:spcPct val="0"/>
              </a:spcBef>
              <a:buNone/>
              <a:defRPr sz="1600" kern="1200">
                <a:solidFill>
                  <a:schemeClr val="tx1"/>
                </a:solidFill>
                <a:latin typeface="微软雅黑" panose="020B0503020204020204" pitchFamily="34" charset="-122"/>
                <a:ea typeface="微软雅黑" panose="020B0503020204020204" pitchFamily="34" charset="-122"/>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600" b="0" i="0" u="none" strike="noStrike" kern="1200" cap="none" spc="0" normalizeH="0" baseline="0" noProof="0" dirty="0" smtClean="0">
                <a:ln>
                  <a:noFill/>
                </a:ln>
                <a:solidFill>
                  <a:srgbClr val="7BC143"/>
                </a:solidFill>
                <a:effectLst/>
                <a:uLnTx/>
                <a:uFillTx/>
                <a:latin typeface="黑体" panose="02010609060101010101" pitchFamily="49" charset="-122"/>
                <a:ea typeface="黑体" panose="02010609060101010101" pitchFamily="49" charset="-122"/>
                <a:cs typeface="+mj-cs"/>
              </a:rPr>
              <a:t>人的本质</a:t>
            </a:r>
            <a:endParaRPr kumimoji="0" lang="zh-CN" altLang="en-US" sz="1600" b="0" i="0" u="none" strike="noStrike" kern="1200" cap="none" spc="0" normalizeH="0" baseline="0" noProof="0" dirty="0">
              <a:ln>
                <a:noFill/>
              </a:ln>
              <a:solidFill>
                <a:srgbClr val="7BC143"/>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media/image6.png"/><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6.png"/><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image" Target="../media/image6.png"/><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6.png"/><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6" Type="http://schemas.openxmlformats.org/officeDocument/2006/relationships/theme" Target="../theme/theme5.xml"/><Relationship Id="rId5" Type="http://schemas.openxmlformats.org/officeDocument/2006/relationships/image" Target="../media/image6.png"/><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image" Target="../media/image6.png"/><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pic>
        <p:nvPicPr>
          <p:cNvPr id="1026" name="图片 6"/>
          <p:cNvPicPr>
            <a:picLocks noChangeAspect="1"/>
          </p:cNvPicPr>
          <p:nvPr userDrawn="1"/>
        </p:nvPicPr>
        <p:blipFill>
          <a:blip r:embed="rId20"/>
          <a:srcRect l="5562" r="5562"/>
          <a:stretch>
            <a:fillRect/>
          </a:stretch>
        </p:blipFill>
        <p:spPr>
          <a:xfrm>
            <a:off x="0" y="0"/>
            <a:ext cx="12192000" cy="6865938"/>
          </a:xfrm>
          <a:prstGeom prst="rect">
            <a:avLst/>
          </a:prstGeom>
          <a:noFill/>
          <a:ln w="9525">
            <a:noFill/>
          </a:ln>
        </p:spPr>
      </p:pic>
      <p:sp>
        <p:nvSpPr>
          <p:cNvPr id="2" name="矩形 1"/>
          <p:cNvSpPr/>
          <p:nvPr/>
        </p:nvSpPr>
        <p:spPr>
          <a:xfrm>
            <a:off x="0" y="1212850"/>
            <a:ext cx="12192000" cy="565308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pic>
        <p:nvPicPr>
          <p:cNvPr id="2050" name="图片 6"/>
          <p:cNvPicPr>
            <a:picLocks noChangeAspect="1"/>
          </p:cNvPicPr>
          <p:nvPr userDrawn="1"/>
        </p:nvPicPr>
        <p:blipFill>
          <a:blip r:embed="rId5"/>
          <a:srcRect l="5562" r="5562"/>
          <a:stretch>
            <a:fillRect/>
          </a:stretch>
        </p:blipFill>
        <p:spPr>
          <a:xfrm>
            <a:off x="0" y="0"/>
            <a:ext cx="12192000" cy="6865938"/>
          </a:xfrm>
          <a:prstGeom prst="rect">
            <a:avLst/>
          </a:prstGeom>
          <a:noFill/>
          <a:ln w="9525">
            <a:noFill/>
          </a:ln>
        </p:spPr>
      </p:pic>
      <p:sp>
        <p:nvSpPr>
          <p:cNvPr id="2" name="矩形 1"/>
          <p:cNvSpPr/>
          <p:nvPr/>
        </p:nvSpPr>
        <p:spPr>
          <a:xfrm>
            <a:off x="0" y="1212850"/>
            <a:ext cx="12192000" cy="565308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pic>
        <p:nvPicPr>
          <p:cNvPr id="3074" name="图片 6"/>
          <p:cNvPicPr>
            <a:picLocks noChangeAspect="1"/>
          </p:cNvPicPr>
          <p:nvPr userDrawn="1"/>
        </p:nvPicPr>
        <p:blipFill>
          <a:blip r:embed="rId5"/>
          <a:srcRect l="5562" r="5562"/>
          <a:stretch>
            <a:fillRect/>
          </a:stretch>
        </p:blipFill>
        <p:spPr>
          <a:xfrm>
            <a:off x="0" y="0"/>
            <a:ext cx="12192000" cy="6865938"/>
          </a:xfrm>
          <a:prstGeom prst="rect">
            <a:avLst/>
          </a:prstGeom>
          <a:noFill/>
          <a:ln w="9525">
            <a:noFill/>
          </a:ln>
        </p:spPr>
      </p:pic>
      <p:sp>
        <p:nvSpPr>
          <p:cNvPr id="2" name="矩形 1"/>
          <p:cNvSpPr/>
          <p:nvPr/>
        </p:nvSpPr>
        <p:spPr>
          <a:xfrm>
            <a:off x="0" y="1212850"/>
            <a:ext cx="12192000" cy="565308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pic>
        <p:nvPicPr>
          <p:cNvPr id="4098" name="图片 6"/>
          <p:cNvPicPr>
            <a:picLocks noChangeAspect="1"/>
          </p:cNvPicPr>
          <p:nvPr userDrawn="1"/>
        </p:nvPicPr>
        <p:blipFill>
          <a:blip r:embed="rId5"/>
          <a:srcRect l="5562" r="5562"/>
          <a:stretch>
            <a:fillRect/>
          </a:stretch>
        </p:blipFill>
        <p:spPr>
          <a:xfrm>
            <a:off x="0" y="0"/>
            <a:ext cx="12192000" cy="6865938"/>
          </a:xfrm>
          <a:prstGeom prst="rect">
            <a:avLst/>
          </a:prstGeom>
          <a:noFill/>
          <a:ln w="9525">
            <a:noFill/>
          </a:ln>
        </p:spPr>
      </p:pic>
      <p:sp>
        <p:nvSpPr>
          <p:cNvPr id="2" name="矩形 1"/>
          <p:cNvSpPr/>
          <p:nvPr/>
        </p:nvSpPr>
        <p:spPr>
          <a:xfrm>
            <a:off x="0" y="1212850"/>
            <a:ext cx="12192000" cy="565308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pic>
        <p:nvPicPr>
          <p:cNvPr id="5122" name="图片 6"/>
          <p:cNvPicPr>
            <a:picLocks noChangeAspect="1"/>
          </p:cNvPicPr>
          <p:nvPr userDrawn="1"/>
        </p:nvPicPr>
        <p:blipFill>
          <a:blip r:embed="rId5"/>
          <a:srcRect l="5562" r="5562"/>
          <a:stretch>
            <a:fillRect/>
          </a:stretch>
        </p:blipFill>
        <p:spPr>
          <a:xfrm>
            <a:off x="0" y="0"/>
            <a:ext cx="12192000" cy="6865938"/>
          </a:xfrm>
          <a:prstGeom prst="rect">
            <a:avLst/>
          </a:prstGeom>
          <a:noFill/>
          <a:ln w="9525">
            <a:noFill/>
          </a:ln>
        </p:spPr>
      </p:pic>
      <p:sp>
        <p:nvSpPr>
          <p:cNvPr id="2" name="矩形 1"/>
          <p:cNvSpPr/>
          <p:nvPr/>
        </p:nvSpPr>
        <p:spPr>
          <a:xfrm>
            <a:off x="0" y="1212850"/>
            <a:ext cx="12192000" cy="565308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p:pic>
        <p:nvPicPr>
          <p:cNvPr id="6146" name="图片 6"/>
          <p:cNvPicPr>
            <a:picLocks noChangeAspect="1"/>
          </p:cNvPicPr>
          <p:nvPr userDrawn="1"/>
        </p:nvPicPr>
        <p:blipFill>
          <a:blip r:embed="rId5"/>
          <a:srcRect l="5562" r="5562"/>
          <a:stretch>
            <a:fillRect/>
          </a:stretch>
        </p:blipFill>
        <p:spPr>
          <a:xfrm>
            <a:off x="0" y="0"/>
            <a:ext cx="12192000" cy="6865938"/>
          </a:xfrm>
          <a:prstGeom prst="rect">
            <a:avLst/>
          </a:prstGeom>
          <a:noFill/>
          <a:ln w="9525">
            <a:noFill/>
          </a:ln>
        </p:spPr>
      </p:pic>
      <p:sp>
        <p:nvSpPr>
          <p:cNvPr id="2" name="矩形 1"/>
          <p:cNvSpPr/>
          <p:nvPr/>
        </p:nvSpPr>
        <p:spPr>
          <a:xfrm>
            <a:off x="0" y="1212850"/>
            <a:ext cx="12192000" cy="565308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07.png"/><Relationship Id="rId1" Type="http://schemas.openxmlformats.org/officeDocument/2006/relationships/image" Target="../media/image106.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0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0" Type="http://schemas.openxmlformats.org/officeDocument/2006/relationships/slideLayout" Target="../slideLayouts/slideLayout34.xml"/><Relationship Id="rId1" Type="http://schemas.openxmlformats.org/officeDocument/2006/relationships/image" Target="../media/image109.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11.png"/><Relationship Id="rId1" Type="http://schemas.openxmlformats.org/officeDocument/2006/relationships/image" Target="../media/image110.jpe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13.jpeg"/><Relationship Id="rId1" Type="http://schemas.openxmlformats.org/officeDocument/2006/relationships/image" Target="../media/image112.jpe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14.pn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1.jpeg"/><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4.jpeg"/><Relationship Id="rId1"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2.jpeg"/><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6.png"/><Relationship Id="rId1"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9.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0.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2.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49.jpeg"/><Relationship Id="rId1"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image" Target="../media/image5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51.jpeg"/></Relationships>
</file>

<file path=ppt/slides/_rels/slide5.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oleObject" Target="../embeddings/oleObject2.bin"/><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3.png"/><Relationship Id="rId1" Type="http://schemas.openxmlformats.org/officeDocument/2006/relationships/image" Target="../media/image52.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tags" Target="../tags/tag5.xml"/><Relationship Id="rId1" Type="http://schemas.openxmlformats.org/officeDocument/2006/relationships/image" Target="../media/image54.jpe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image" Target="../media/image55.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5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9.png"/><Relationship Id="rId1"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0.jpeg"/></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5.png"/><Relationship Id="rId1" Type="http://schemas.openxmlformats.org/officeDocument/2006/relationships/image" Target="../media/image64.png"/></Relationships>
</file>

<file path=ppt/slides/_rels/slide6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67.png"/><Relationship Id="rId3" Type="http://schemas.openxmlformats.org/officeDocument/2006/relationships/tags" Target="../tags/tag8.xml"/><Relationship Id="rId2" Type="http://schemas.openxmlformats.org/officeDocument/2006/relationships/image" Target="../media/image66.png"/><Relationship Id="rId1" Type="http://schemas.openxmlformats.org/officeDocument/2006/relationships/tags" Target="../tags/tag7.xml"/></Relationships>
</file>

<file path=ppt/slides/_rels/slide6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69.png"/><Relationship Id="rId3" Type="http://schemas.openxmlformats.org/officeDocument/2006/relationships/tags" Target="../tags/tag10.xml"/><Relationship Id="rId2" Type="http://schemas.openxmlformats.org/officeDocument/2006/relationships/image" Target="../media/image68.png"/><Relationship Id="rId1" Type="http://schemas.openxmlformats.org/officeDocument/2006/relationships/tags" Target="../tags/tag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1.png"/><Relationship Id="rId1"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image" Target="../media/image74.jpeg"/><Relationship Id="rId1" Type="http://schemas.openxmlformats.org/officeDocument/2006/relationships/image" Target="../media/image73.jpeg"/></Relationships>
</file>

<file path=ppt/slides/_rels/slide72.xml.rels><?xml version="1.0" encoding="UTF-8" standalone="yes"?>
<Relationships xmlns="http://schemas.openxmlformats.org/package/2006/relationships"><Relationship Id="rId4" Type="http://schemas.openxmlformats.org/officeDocument/2006/relationships/slideLayout" Target="../slideLayouts/slideLayout38.xml"/><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78.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80.png"/><Relationship Id="rId1" Type="http://schemas.openxmlformats.org/officeDocument/2006/relationships/image" Target="../media/image79.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81.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82.jpe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84.jpeg"/><Relationship Id="rId1" Type="http://schemas.openxmlformats.org/officeDocument/2006/relationships/image" Target="../media/image83.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8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5.jpeg"/><Relationship Id="rId1" Type="http://schemas.openxmlformats.org/officeDocument/2006/relationships/slide" Target="slide8.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86.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88.jpeg"/><Relationship Id="rId1" Type="http://schemas.openxmlformats.org/officeDocument/2006/relationships/image" Target="../media/image8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89.png"/></Relationships>
</file>

<file path=ppt/slides/_rels/slide84.xml.rels><?xml version="1.0" encoding="UTF-8" standalone="yes"?>
<Relationships xmlns="http://schemas.openxmlformats.org/package/2006/relationships"><Relationship Id="rId5" Type="http://schemas.openxmlformats.org/officeDocument/2006/relationships/slideLayout" Target="../slideLayouts/slideLayout34.xml"/><Relationship Id="rId4" Type="http://schemas.openxmlformats.org/officeDocument/2006/relationships/image" Target="../media/image91.png"/><Relationship Id="rId3" Type="http://schemas.openxmlformats.org/officeDocument/2006/relationships/image" Target="../media/image90.jpeg"/><Relationship Id="rId2" Type="http://schemas.openxmlformats.org/officeDocument/2006/relationships/tags" Target="../tags/tag12.xml"/><Relationship Id="rId1" Type="http://schemas.openxmlformats.org/officeDocument/2006/relationships/tags" Target="../tags/tag11.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92.jpeg"/></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tags" Target="../tags/tag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95.jpeg"/><Relationship Id="rId1" Type="http://schemas.openxmlformats.org/officeDocument/2006/relationships/tags" Target="../tags/tag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97.png"/><Relationship Id="rId1"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99.jpeg"/><Relationship Id="rId1" Type="http://schemas.openxmlformats.org/officeDocument/2006/relationships/image" Target="../media/image98.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100.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102.png"/><Relationship Id="rId1" Type="http://schemas.openxmlformats.org/officeDocument/2006/relationships/image" Target="../media/image101.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0961" name="组合 8"/>
          <p:cNvGrpSpPr/>
          <p:nvPr/>
        </p:nvGrpSpPr>
        <p:grpSpPr>
          <a:xfrm>
            <a:off x="2268538" y="3822700"/>
            <a:ext cx="7645400" cy="1076325"/>
            <a:chOff x="2558577" y="3118884"/>
            <a:chExt cx="6313038" cy="644401"/>
          </a:xfrm>
        </p:grpSpPr>
        <p:sp>
          <p:nvSpPr>
            <p:cNvPr id="5" name="矩形 4"/>
            <p:cNvSpPr/>
            <p:nvPr/>
          </p:nvSpPr>
          <p:spPr>
            <a:xfrm>
              <a:off x="2558577" y="3162300"/>
              <a:ext cx="6313038" cy="541020"/>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sp>
          <p:nvSpPr>
            <p:cNvPr id="40963" name="矩形 3"/>
            <p:cNvSpPr/>
            <p:nvPr/>
          </p:nvSpPr>
          <p:spPr>
            <a:xfrm>
              <a:off x="2781198" y="3118884"/>
              <a:ext cx="5867796" cy="644401"/>
            </a:xfrm>
            <a:prstGeom prst="rect">
              <a:avLst/>
            </a:prstGeom>
            <a:noFill/>
            <a:ln w="9525">
              <a:noFill/>
            </a:ln>
          </p:spPr>
          <p:txBody>
            <a:bodyPr anchor="ctr" anchorCtr="0">
              <a:spAutoFit/>
            </a:bodyPr>
            <a:p>
              <a:pPr algn="ctr"/>
              <a:r>
                <a:rPr lang="zh-CN" altLang="en-US" sz="3200" b="1" dirty="0">
                  <a:solidFill>
                    <a:srgbClr val="FFFFFF"/>
                  </a:solidFill>
                  <a:latin typeface="Arial" panose="020B0604020202020204" pitchFamily="34" charset="0"/>
                  <a:ea typeface="微软雅黑" panose="020B0503020204020204" pitchFamily="34" charset="-122"/>
                  <a:sym typeface="Arial" panose="020B0604020202020204" pitchFamily="34" charset="0"/>
                </a:rPr>
                <a:t>第一章  领悟人生真谛  把握人生方向</a:t>
              </a:r>
              <a:endParaRPr lang="zh-CN" altLang="en-US" sz="32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cxnSp>
        <p:nvCxnSpPr>
          <p:cNvPr id="7" name="直接连接符 6"/>
          <p:cNvCxnSpPr/>
          <p:nvPr/>
        </p:nvCxnSpPr>
        <p:spPr>
          <a:xfrm>
            <a:off x="655638" y="4537075"/>
            <a:ext cx="1612900"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9913938" y="4360863"/>
            <a:ext cx="1592263"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538424" y="581261"/>
            <a:ext cx="6829425" cy="488315"/>
          </a:xfrm>
          <a:prstGeom prst="rect">
            <a:avLst/>
          </a:prstGeom>
          <a:noFill/>
        </p:spPr>
        <p:txBody>
          <a:bodyPr wrap="square" numCol="1" rtlCol="0">
            <a:prstTxWarp prst="textPlain">
              <a:avLst>
                <a:gd name="adj" fmla="val 49855"/>
              </a:avLst>
            </a:prstTxWarp>
            <a:spAutoFit/>
          </a:bodyPr>
          <a:lstStyle/>
          <a:p>
            <a:pPr marR="0" defTabSz="914400" fontAlgn="auto">
              <a:spcBef>
                <a:spcPts val="0"/>
              </a:spcBef>
              <a:spcAft>
                <a:spcPts val="0"/>
              </a:spcAft>
              <a:buClrTx/>
              <a:buSzTx/>
              <a:buFontTx/>
              <a:buNone/>
              <a:defRPr/>
            </a:pPr>
            <a:r>
              <a:rPr kumimoji="0" lang="zh-CN" altLang="en-US" sz="2400" kern="1200" cap="none" spc="0" normalizeH="0" baseline="0" noProof="0" dirty="0">
                <a:gradFill>
                  <a:gsLst>
                    <a:gs pos="0">
                      <a:srgbClr val="FE4444"/>
                    </a:gs>
                    <a:gs pos="100000">
                      <a:srgbClr val="832B2B"/>
                    </a:gs>
                  </a:gsLst>
                  <a:lin scaled="0"/>
                </a:gradFill>
                <a:effectLst>
                  <a:outerShdw blurRad="38100" dist="19050" dir="2700000" algn="tl" rotWithShape="0">
                    <a:prstClr val="black">
                      <a:alpha val="40000"/>
                    </a:prstClr>
                  </a:outerShdw>
                </a:effectLst>
                <a:latin typeface="华文行楷" charset="-122"/>
                <a:ea typeface="华文行楷" charset="-122"/>
                <a:cs typeface="+mn-cs"/>
              </a:rPr>
              <a:t>全国高职高专院校思政课集体备课专委会</a:t>
            </a:r>
            <a:endParaRPr kumimoji="0" lang="zh-CN" altLang="en-US" sz="2400" kern="1200" cap="none" spc="0" normalizeH="0" baseline="0" noProof="0" dirty="0">
              <a:gradFill>
                <a:gsLst>
                  <a:gs pos="0">
                    <a:srgbClr val="FE4444"/>
                  </a:gs>
                  <a:gs pos="100000">
                    <a:srgbClr val="832B2B"/>
                  </a:gs>
                </a:gsLst>
                <a:lin scaled="0"/>
              </a:gradFill>
              <a:effectLst>
                <a:outerShdw blurRad="38100" dist="19050" dir="2700000" algn="tl" rotWithShape="0">
                  <a:prstClr val="black">
                    <a:alpha val="40000"/>
                  </a:prstClr>
                </a:outerShdw>
              </a:effectLst>
              <a:latin typeface="华文行楷" charset="-122"/>
              <a:ea typeface="华文行楷" charset="-122"/>
              <a:cs typeface="+mn-cs"/>
            </a:endParaRPr>
          </a:p>
        </p:txBody>
      </p:sp>
      <p:sp>
        <p:nvSpPr>
          <p:cNvPr id="40967" name="文本框 5"/>
          <p:cNvSpPr txBox="1"/>
          <p:nvPr/>
        </p:nvSpPr>
        <p:spPr>
          <a:xfrm>
            <a:off x="2881313" y="1905000"/>
            <a:ext cx="7031037" cy="1200150"/>
          </a:xfrm>
          <a:prstGeom prst="rect">
            <a:avLst/>
          </a:prstGeom>
          <a:noFill/>
          <a:ln w="9525">
            <a:noFill/>
          </a:ln>
        </p:spPr>
        <p:txBody>
          <a:bodyPr anchor="t" anchorCtr="0">
            <a:spAutoFit/>
          </a:bodyPr>
          <a:p>
            <a:r>
              <a:rPr lang="zh-CN" altLang="en-US" sz="7200" dirty="0">
                <a:solidFill>
                  <a:srgbClr val="C00000"/>
                </a:solidFill>
                <a:latin typeface="汉仪青云简"/>
                <a:ea typeface="汉仪青云简"/>
              </a:rPr>
              <a:t>思想道德与法治</a:t>
            </a:r>
            <a:endParaRPr lang="zh-CN" altLang="en-US" sz="7200" dirty="0">
              <a:solidFill>
                <a:srgbClr val="C00000"/>
              </a:solidFill>
              <a:latin typeface="汉仪青云简"/>
              <a:ea typeface="汉仪青云简"/>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62466"/>
          <p:cNvSpPr txBox="1"/>
          <p:nvPr/>
        </p:nvSpPr>
        <p:spPr>
          <a:xfrm>
            <a:off x="1200150" y="2997200"/>
            <a:ext cx="4227513" cy="1254125"/>
          </a:xfrm>
          <a:prstGeom prst="rect">
            <a:avLst/>
          </a:prstGeom>
        </p:spPr>
        <p:txBody>
          <a:bodyPr lIns="121908" tIns="60954" rIns="121908" bIns="60954"/>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defRPr/>
            </a:pPr>
            <a:r>
              <a:rPr kumimoji="0" lang="zh-CN" altLang="en-US" sz="4800" b="1" i="0" u="none" strike="noStrike" kern="1200" cap="none" spc="0" normalizeH="0" baseline="0" noProof="1">
                <a:ln>
                  <a:noFill/>
                </a:ln>
                <a:solidFill>
                  <a:schemeClr val="tx1">
                    <a:lumMod val="95000"/>
                    <a:lumOff val="5000"/>
                  </a:schemeClr>
                </a:solidFill>
                <a:effectLst>
                  <a:outerShdw blurRad="38100" dist="38100" dir="2700000">
                    <a:srgbClr val="C0C0C0"/>
                  </a:outerShdw>
                </a:effectLst>
                <a:uLnTx/>
                <a:uFillTx/>
                <a:latin typeface="宋体" panose="02010600030101010101" pitchFamily="2" charset="-122"/>
                <a:ea typeface="宋体" panose="02010600030101010101" pitchFamily="2" charset="-122"/>
                <a:cs typeface="+mn-cs"/>
              </a:rPr>
              <a:t>狼孩是人吗？</a:t>
            </a:r>
            <a:endParaRPr kumimoji="0" lang="zh-CN" altLang="en-US" sz="4800" b="1" i="0" u="none" strike="noStrike" kern="1200" cap="none" spc="0" normalizeH="0" baseline="0" noProof="1">
              <a:ln>
                <a:noFill/>
              </a:ln>
              <a:solidFill>
                <a:schemeClr val="tx1">
                  <a:lumMod val="95000"/>
                  <a:lumOff val="5000"/>
                </a:schemeClr>
              </a:solidFill>
              <a:effectLst>
                <a:outerShdw blurRad="38100" dist="38100" dir="2700000">
                  <a:srgbClr val="C0C0C0"/>
                </a:outerShdw>
              </a:effectLst>
              <a:uLnTx/>
              <a:uFillTx/>
              <a:latin typeface="宋体" panose="02010600030101010101" pitchFamily="2" charset="-122"/>
              <a:ea typeface="宋体" panose="02010600030101010101" pitchFamily="2" charset="-122"/>
              <a:cs typeface="+mn-cs"/>
            </a:endParaRPr>
          </a:p>
        </p:txBody>
      </p:sp>
      <p:sp>
        <p:nvSpPr>
          <p:cNvPr id="4" name="Text Box 2"/>
          <p:cNvSpPr txBox="1"/>
          <p:nvPr/>
        </p:nvSpPr>
        <p:spPr>
          <a:xfrm>
            <a:off x="1371600" y="844550"/>
            <a:ext cx="5954713" cy="614363"/>
          </a:xfrm>
          <a:prstGeom prst="rect">
            <a:avLst/>
          </a:prstGeom>
          <a:noFill/>
          <a:ln w="9525">
            <a:noFill/>
          </a:ln>
        </p:spPr>
        <p:txBody>
          <a:bodyPr lIns="121908" tIns="60954" rIns="121908" bIns="60954">
            <a:spAutoFit/>
          </a:bodyPr>
          <a:p>
            <a:pPr marR="0" defTabSz="914400">
              <a:spcBef>
                <a:spcPct val="50000"/>
              </a:spcBef>
              <a:buClrTx/>
              <a:buSzTx/>
              <a:buFont typeface="Wingdings" panose="05000000000000000000" pitchFamily="2" charset="2"/>
              <a:buChar char="Ø"/>
            </a:pPr>
            <a:r>
              <a:rPr kumimoji="0" lang="en-US" altLang="en-US" sz="3200" b="1" kern="1200" cap="none" spc="0" normalizeH="0" baseline="0" noProof="1" dirty="0">
                <a:solidFill>
                  <a:srgbClr val="0D0D0D"/>
                </a:solidFill>
                <a:effectLst>
                  <a:outerShdw blurRad="38100" dist="38100" dir="2700000">
                    <a:srgbClr val="C0C0C0"/>
                  </a:outerShdw>
                </a:effectLst>
                <a:latin typeface="微软雅黑" panose="020B0503020204020204" pitchFamily="34" charset="-122"/>
                <a:ea typeface="楷体" panose="02010609060101010101" pitchFamily="49" charset="-122"/>
                <a:cs typeface="+mn-cs"/>
              </a:rPr>
              <a:t> 案例：狼 孩    </a:t>
            </a:r>
            <a:endParaRPr kumimoji="0" lang="en-US" altLang="en-US" sz="3200" b="1" kern="1200" cap="none" spc="0" normalizeH="0" baseline="0" noProof="1" dirty="0">
              <a:solidFill>
                <a:srgbClr val="0D0D0D"/>
              </a:solidFill>
              <a:effectLst>
                <a:outerShdw blurRad="38100" dist="38100" dir="2700000">
                  <a:srgbClr val="C0C0C0"/>
                </a:outerShdw>
              </a:effectLst>
              <a:latin typeface="微软雅黑" panose="020B0503020204020204" pitchFamily="34" charset="-122"/>
              <a:ea typeface="楷体" panose="02010609060101010101" pitchFamily="49" charset="-122"/>
              <a:cs typeface="+mn-cs"/>
            </a:endParaRPr>
          </a:p>
        </p:txBody>
      </p:sp>
      <p:pic>
        <p:nvPicPr>
          <p:cNvPr id="52227" name="Picture 2" descr="https://timgsa.baidu.com/timg?image&amp;quality=80&amp;size=b9999_10000&amp;sec=1561725180360&amp;di=481fc84ef370f4d48162df40a46fabca&amp;imgtype=0&amp;src=http%3A%2F%2Fwww.leewiart.com%2Fuserfiles%2F3508%2F3da138527abe989d2a38d30fe59d8115.jpg"/>
          <p:cNvPicPr>
            <a:picLocks noChangeAspect="1"/>
          </p:cNvPicPr>
          <p:nvPr/>
        </p:nvPicPr>
        <p:blipFill>
          <a:blip r:embed="rId1"/>
          <a:stretch>
            <a:fillRect/>
          </a:stretch>
        </p:blipFill>
        <p:spPr>
          <a:xfrm>
            <a:off x="6329363" y="1458913"/>
            <a:ext cx="4719637" cy="46339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流程图: 过程 3"/>
          <p:cNvSpPr/>
          <p:nvPr/>
        </p:nvSpPr>
        <p:spPr>
          <a:xfrm>
            <a:off x="2622550" y="1003300"/>
            <a:ext cx="6254750" cy="522288"/>
          </a:xfrm>
          <a:prstGeom prst="flowChartProcess">
            <a:avLst/>
          </a:prstGeom>
          <a:gradFill>
            <a:gsLst>
              <a:gs pos="50000">
                <a:srgbClr val="EDDADE"/>
              </a:gs>
              <a:gs pos="0">
                <a:srgbClr val="F3E6E9"/>
              </a:gs>
              <a:gs pos="100000">
                <a:srgbClr val="E6CDD3"/>
              </a:gs>
            </a:gsLst>
            <a:lin scaled="1"/>
          </a:gra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mn-lt"/>
                <a:ea typeface="+mn-ea"/>
                <a:cs typeface="+mn-cs"/>
              </a:rPr>
              <a:t>错误的个人主义</a:t>
            </a:r>
            <a:endParaRPr kumimoji="0" lang="zh-CN" altLang="en-US" sz="3200" b="1" i="0" u="none" strike="noStrike" kern="1200" cap="none" spc="0" normalizeH="0" baseline="0" noProof="0" dirty="0">
              <a:ln>
                <a:noFill/>
              </a:ln>
              <a:solidFill>
                <a:prstClr val="white"/>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prstClr val="white"/>
              </a:solidFill>
              <a:effectLst>
                <a:outerShdw blurRad="38100" dist="19050" dir="2700000" algn="tl" rotWithShape="0">
                  <a:sysClr val="windowText" lastClr="000000">
                    <a:alpha val="40000"/>
                  </a:sysClr>
                </a:outerShdw>
              </a:effectLst>
              <a:uLnTx/>
              <a:uFillTx/>
              <a:latin typeface="微软雅黑" panose="020B0503020204020204" pitchFamily="34" charset="-122"/>
              <a:ea typeface="+mn-ea"/>
              <a:cs typeface="微软雅黑" panose="020B0503020204020204" pitchFamily="34" charset="-122"/>
              <a:sym typeface="+mn-ea"/>
            </a:endParaRPr>
          </a:p>
        </p:txBody>
      </p:sp>
      <p:pic>
        <p:nvPicPr>
          <p:cNvPr id="158722" name="图片 1"/>
          <p:cNvPicPr>
            <a:picLocks noChangeAspect="1"/>
          </p:cNvPicPr>
          <p:nvPr/>
        </p:nvPicPr>
        <p:blipFill>
          <a:blip r:embed="rId1"/>
          <a:stretch>
            <a:fillRect/>
          </a:stretch>
        </p:blipFill>
        <p:spPr>
          <a:xfrm>
            <a:off x="1473200" y="2092325"/>
            <a:ext cx="3925888" cy="2952750"/>
          </a:xfrm>
          <a:prstGeom prst="rect">
            <a:avLst/>
          </a:prstGeom>
          <a:noFill/>
          <a:ln w="9525">
            <a:noFill/>
          </a:ln>
        </p:spPr>
      </p:pic>
      <p:sp>
        <p:nvSpPr>
          <p:cNvPr id="158723" name="Text Box 12"/>
          <p:cNvSpPr txBox="1"/>
          <p:nvPr/>
        </p:nvSpPr>
        <p:spPr>
          <a:xfrm>
            <a:off x="2152650" y="5357813"/>
            <a:ext cx="2378075" cy="1087437"/>
          </a:xfrm>
          <a:prstGeom prst="rect">
            <a:avLst/>
          </a:prstGeom>
          <a:noFill/>
          <a:ln w="9525">
            <a:noFill/>
          </a:ln>
          <a:effectLst>
            <a:prstShdw prst="shdw17" dist="17961" dir="2699999">
              <a:srgbClr val="7A007A"/>
            </a:prstShdw>
          </a:effectLst>
        </p:spPr>
        <p:txBody>
          <a:bodyPr anchor="t" anchorCtr="0">
            <a:spAutoFit/>
          </a:bodyPr>
          <a:p>
            <a:pPr>
              <a:lnSpc>
                <a:spcPct val="90000"/>
              </a:lnSpc>
              <a:buFont typeface="Wingdings" panose="05000000000000000000" pitchFamily="2" charset="2"/>
            </a:pPr>
            <a:r>
              <a:rPr lang="zh-CN" altLang="en-US" sz="2400" b="1" dirty="0">
                <a:solidFill>
                  <a:srgbClr val="000000"/>
                </a:solidFill>
                <a:latin typeface="黑体" panose="02010609060101010101" pitchFamily="49" charset="-122"/>
                <a:ea typeface="微软雅黑" panose="020B0503020204020204" pitchFamily="34" charset="-122"/>
                <a:sym typeface="宋体" panose="02010600030101010101" pitchFamily="2" charset="-122"/>
              </a:rPr>
              <a:t>曹操：</a:t>
            </a:r>
            <a:endParaRPr lang="zh-CN" altLang="en-US" sz="2400" b="1" dirty="0">
              <a:solidFill>
                <a:srgbClr val="000000"/>
              </a:solidFill>
              <a:latin typeface="黑体" panose="02010609060101010101" pitchFamily="49" charset="-122"/>
              <a:ea typeface="微软雅黑" panose="020B0503020204020204" pitchFamily="34" charset="-122"/>
            </a:endParaRPr>
          </a:p>
          <a:p>
            <a:pPr>
              <a:lnSpc>
                <a:spcPct val="90000"/>
              </a:lnSpc>
              <a:buFont typeface="Wingdings" panose="05000000000000000000" pitchFamily="2" charset="2"/>
            </a:pPr>
            <a:r>
              <a:rPr lang="zh-CN" altLang="en-US" sz="2400" b="1" dirty="0">
                <a:solidFill>
                  <a:srgbClr val="000000"/>
                </a:solidFill>
                <a:latin typeface="黑体" panose="02010609060101010101" pitchFamily="49" charset="-122"/>
                <a:ea typeface="微软雅黑" panose="020B0503020204020204" pitchFamily="34" charset="-122"/>
                <a:sym typeface="宋体" panose="02010600030101010101" pitchFamily="2" charset="-122"/>
              </a:rPr>
              <a:t>宁教我负天下人，</a:t>
            </a:r>
            <a:endParaRPr lang="zh-CN" altLang="en-US" sz="2400" b="1" dirty="0">
              <a:solidFill>
                <a:srgbClr val="000000"/>
              </a:solidFill>
              <a:latin typeface="黑体" panose="02010609060101010101" pitchFamily="49" charset="-122"/>
              <a:ea typeface="微软雅黑" panose="020B0503020204020204" pitchFamily="34" charset="-122"/>
            </a:endParaRPr>
          </a:p>
          <a:p>
            <a:pPr>
              <a:lnSpc>
                <a:spcPct val="90000"/>
              </a:lnSpc>
              <a:buFont typeface="Wingdings" panose="05000000000000000000" pitchFamily="2" charset="2"/>
            </a:pPr>
            <a:r>
              <a:rPr lang="zh-CN" altLang="en-US" sz="2400" b="1" dirty="0">
                <a:solidFill>
                  <a:srgbClr val="000000"/>
                </a:solidFill>
                <a:latin typeface="黑体" panose="02010609060101010101" pitchFamily="49" charset="-122"/>
                <a:ea typeface="微软雅黑" panose="020B0503020204020204" pitchFamily="34" charset="-122"/>
                <a:sym typeface="宋体" panose="02010600030101010101" pitchFamily="2" charset="-122"/>
              </a:rPr>
              <a:t>不教天下人负我</a:t>
            </a:r>
            <a:endParaRPr lang="zh-CN" altLang="en-US" sz="2400" dirty="0">
              <a:solidFill>
                <a:srgbClr val="0000FF"/>
              </a:solidFill>
              <a:latin typeface="隶书" pitchFamily="49" charset="-122"/>
              <a:ea typeface="隶书" pitchFamily="49" charset="-122"/>
            </a:endParaRPr>
          </a:p>
        </p:txBody>
      </p:sp>
      <p:pic>
        <p:nvPicPr>
          <p:cNvPr id="158724" name="图片 2"/>
          <p:cNvPicPr>
            <a:picLocks noChangeAspect="1"/>
          </p:cNvPicPr>
          <p:nvPr/>
        </p:nvPicPr>
        <p:blipFill>
          <a:blip r:embed="rId2"/>
          <a:stretch>
            <a:fillRect/>
          </a:stretch>
        </p:blipFill>
        <p:spPr>
          <a:xfrm>
            <a:off x="6388100" y="1930400"/>
            <a:ext cx="3209925" cy="3513138"/>
          </a:xfrm>
          <a:prstGeom prst="rect">
            <a:avLst/>
          </a:prstGeom>
          <a:noFill/>
          <a:ln w="9525">
            <a:noFill/>
          </a:ln>
        </p:spPr>
      </p:pic>
      <p:sp>
        <p:nvSpPr>
          <p:cNvPr id="158725" name="Text Box 13"/>
          <p:cNvSpPr txBox="1"/>
          <p:nvPr/>
        </p:nvSpPr>
        <p:spPr>
          <a:xfrm>
            <a:off x="6388100" y="5654675"/>
            <a:ext cx="3771900" cy="1106488"/>
          </a:xfrm>
          <a:prstGeom prst="rect">
            <a:avLst/>
          </a:prstGeom>
          <a:noFill/>
          <a:ln w="9525">
            <a:noFill/>
          </a:ln>
          <a:effectLst>
            <a:prstShdw prst="shdw17" dist="17961" dir="2699999">
              <a:srgbClr val="7A007A"/>
            </a:prstShdw>
          </a:effectLst>
        </p:spPr>
        <p:txBody>
          <a:bodyPr anchor="t" anchorCtr="0">
            <a:spAutoFit/>
          </a:bodyPr>
          <a:p>
            <a:pPr>
              <a:lnSpc>
                <a:spcPct val="90000"/>
              </a:lnSpc>
              <a:spcBef>
                <a:spcPct val="50000"/>
              </a:spcBef>
            </a:pPr>
            <a:r>
              <a:rPr lang="en-US" altLang="zh-CN" sz="1200" dirty="0">
                <a:solidFill>
                  <a:srgbClr val="0000FF"/>
                </a:solidFill>
                <a:latin typeface="宋体" panose="02010600030101010101" pitchFamily="2" charset="-122"/>
                <a:ea typeface="隶书" pitchFamily="49" charset="-122"/>
              </a:rPr>
              <a:t>  </a:t>
            </a:r>
            <a:r>
              <a:rPr lang="zh-CN" altLang="en-US" sz="2400" b="1" dirty="0">
                <a:solidFill>
                  <a:srgbClr val="000000"/>
                </a:solidFill>
                <a:latin typeface="黑体" panose="02010609060101010101" pitchFamily="49" charset="-122"/>
                <a:ea typeface="微软雅黑" panose="020B0503020204020204" pitchFamily="34" charset="-122"/>
                <a:sym typeface="宋体" panose="02010600030101010101" pitchFamily="2" charset="-122"/>
              </a:rPr>
              <a:t>路易十五：</a:t>
            </a:r>
            <a:endParaRPr lang="zh-CN" altLang="en-US" sz="2400" b="1" dirty="0">
              <a:solidFill>
                <a:srgbClr val="000000"/>
              </a:solidFill>
              <a:latin typeface="黑体" panose="02010609060101010101" pitchFamily="49" charset="-122"/>
              <a:ea typeface="微软雅黑" panose="020B0503020204020204" pitchFamily="34" charset="-122"/>
            </a:endParaRPr>
          </a:p>
          <a:p>
            <a:pPr>
              <a:lnSpc>
                <a:spcPct val="90000"/>
              </a:lnSpc>
              <a:spcBef>
                <a:spcPct val="50000"/>
              </a:spcBef>
              <a:buFont typeface="Wingdings" panose="05000000000000000000" pitchFamily="2" charset="2"/>
            </a:pPr>
            <a:r>
              <a:rPr lang="zh-CN" altLang="en-US" sz="2400" b="1" dirty="0">
                <a:solidFill>
                  <a:srgbClr val="000000"/>
                </a:solidFill>
                <a:latin typeface="黑体" panose="02010609060101010101" pitchFamily="49" charset="-122"/>
                <a:ea typeface="微软雅黑" panose="020B0503020204020204" pitchFamily="34" charset="-122"/>
                <a:sym typeface="宋体" panose="02010600030101010101" pitchFamily="2" charset="-122"/>
              </a:rPr>
              <a:t> 我死后，哪怕洪水滔天</a:t>
            </a:r>
            <a:r>
              <a:rPr lang="zh-CN" altLang="en-US" sz="2400" dirty="0">
                <a:solidFill>
                  <a:srgbClr val="0000FF"/>
                </a:solidFill>
                <a:latin typeface="黑体" panose="02010609060101010101" pitchFamily="49" charset="-122"/>
                <a:ea typeface="黑体" panose="02010609060101010101" pitchFamily="49" charset="-122"/>
                <a:sym typeface="宋体" panose="02010600030101010101" pitchFamily="2" charset="-122"/>
              </a:rPr>
              <a:t> </a:t>
            </a:r>
            <a:br>
              <a:rPr lang="zh-CN" altLang="en-US" sz="1200" dirty="0">
                <a:solidFill>
                  <a:srgbClr val="0000FF"/>
                </a:solidFill>
                <a:latin typeface="黑体" panose="02010609060101010101" pitchFamily="49" charset="-122"/>
                <a:ea typeface="黑体" panose="02010609060101010101" pitchFamily="49" charset="-122"/>
                <a:sym typeface="宋体" panose="02010600030101010101" pitchFamily="2" charset="-122"/>
              </a:rPr>
            </a:br>
            <a:endParaRPr lang="en-US" altLang="zh-CN" sz="1200" dirty="0">
              <a:solidFill>
                <a:srgbClr val="0000FF"/>
              </a:solidFill>
              <a:latin typeface="宋体" panose="02010600030101010101" pitchFamily="2" charset="-122"/>
              <a:ea typeface="隶书" pitchFamily="49" charset="-122"/>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4676" name="Rectangle 4"/>
          <p:cNvSpPr>
            <a:spLocks noChangeArrowheads="1"/>
          </p:cNvSpPr>
          <p:nvPr/>
        </p:nvSpPr>
        <p:spPr bwMode="auto">
          <a:xfrm>
            <a:off x="1717675" y="987425"/>
            <a:ext cx="8281988" cy="1225550"/>
          </a:xfrm>
          <a:prstGeom prst="rect">
            <a:avLst/>
          </a:prstGeom>
          <a:solidFill>
            <a:sysClr val="window" lastClr="FFFFFF"/>
          </a:solidFill>
          <a:ln w="9525">
            <a:noFill/>
            <a:miter lim="800000"/>
          </a:ln>
          <a:effectLst/>
        </p:spPr>
        <p:txBody>
          <a:bodyPr anchor="ctr"/>
          <a:lstStyle/>
          <a:p>
            <a:pPr marL="0" marR="0" lvl="0" indent="0" algn="l" defTabSz="914400" rtl="0" eaLnBrk="1" fontAlgn="base"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ysClr val="windowText" lastClr="000000"/>
                </a:solidFill>
                <a:effectLst>
                  <a:outerShdw blurRad="38100" dist="19050" dir="2700000" algn="tl" rotWithShape="0">
                    <a:sysClr val="windowText" lastClr="000000">
                      <a:alpha val="40000"/>
                    </a:sysClr>
                  </a:outerShdw>
                </a:effectLst>
                <a:uLnTx/>
                <a:uFillTx/>
                <a:latin typeface="宋体" panose="02010600030101010101" pitchFamily="2" charset="-122"/>
                <a:ea typeface="宋体" panose="02010600030101010101" pitchFamily="2" charset="-122"/>
                <a:cs typeface="+mn-ea"/>
              </a:rPr>
              <a:t> 思考：如果社会普遍信奉个人主义，拜金主义，享乐主义会有什么后果？</a:t>
            </a:r>
            <a:endParaRPr kumimoji="0" lang="zh-CN" altLang="en-US" sz="2800" b="1" i="0" u="none" strike="noStrike" kern="1200" cap="none" spc="0" normalizeH="0" baseline="0" noProof="0" dirty="0">
              <a:ln>
                <a:noFill/>
              </a:ln>
              <a:solidFill>
                <a:sysClr val="windowText" lastClr="000000"/>
              </a:solidFill>
              <a:effectLst>
                <a:outerShdw blurRad="38100" dist="19050" dir="2700000" algn="tl" rotWithShape="0">
                  <a:sysClr val="windowText" lastClr="000000">
                    <a:alpha val="40000"/>
                  </a:sysClr>
                </a:outerShdw>
              </a:effectLst>
              <a:uLnTx/>
              <a:uFillTx/>
              <a:latin typeface="宋体" panose="02010600030101010101" pitchFamily="2" charset="-122"/>
              <a:ea typeface="宋体" panose="02010600030101010101" pitchFamily="2" charset="-122"/>
              <a:cs typeface="+mn-ea"/>
            </a:endParaRPr>
          </a:p>
        </p:txBody>
      </p:sp>
      <p:pic>
        <p:nvPicPr>
          <p:cNvPr id="318468" name="Picture 7" descr="zy_02"/>
          <p:cNvPicPr>
            <a:picLocks noChangeAspect="1"/>
          </p:cNvPicPr>
          <p:nvPr/>
        </p:nvPicPr>
        <p:blipFill>
          <a:blip r:embed="rId1"/>
          <a:stretch>
            <a:fillRect/>
          </a:stretch>
        </p:blipFill>
        <p:spPr>
          <a:xfrm>
            <a:off x="2341563" y="2419350"/>
            <a:ext cx="6624637" cy="34258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4676"/>
                                        </p:tgtEl>
                                        <p:attrNameLst>
                                          <p:attrName>style.visibility</p:attrName>
                                        </p:attrNameLst>
                                      </p:cBhvr>
                                      <p:to>
                                        <p:strVal val="visible"/>
                                      </p:to>
                                    </p:set>
                                    <p:anim calcmode="lin" valueType="num">
                                      <p:cBhvr additive="base">
                                        <p:cTn id="7" dur="500" fill="hold"/>
                                        <p:tgtEl>
                                          <p:spTgt spid="284676"/>
                                        </p:tgtEl>
                                        <p:attrNameLst>
                                          <p:attrName>ppt_x</p:attrName>
                                        </p:attrNameLst>
                                      </p:cBhvr>
                                      <p:tavLst>
                                        <p:tav tm="0">
                                          <p:val>
                                            <p:strVal val="#ppt_x"/>
                                          </p:val>
                                        </p:tav>
                                        <p:tav tm="100000">
                                          <p:val>
                                            <p:strVal val="#ppt_x"/>
                                          </p:val>
                                        </p:tav>
                                      </p:tavLst>
                                    </p:anim>
                                    <p:anim calcmode="lin" valueType="num">
                                      <p:cBhvr additive="base">
                                        <p:cTn id="8" dur="500" fill="hold"/>
                                        <p:tgtEl>
                                          <p:spTgt spid="2846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318468"/>
                                        </p:tgtEl>
                                        <p:attrNameLst>
                                          <p:attrName>style.visibility</p:attrName>
                                        </p:attrNameLst>
                                      </p:cBhvr>
                                      <p:to>
                                        <p:strVal val="visible"/>
                                      </p:to>
                                    </p:set>
                                    <p:anim calcmode="lin" valueType="num">
                                      <p:cBhvr>
                                        <p:cTn id="13" dur="500" decel="50000" fill="hold">
                                          <p:stCondLst>
                                            <p:cond delay="0"/>
                                          </p:stCondLst>
                                        </p:cTn>
                                        <p:tgtEl>
                                          <p:spTgt spid="318468"/>
                                        </p:tgtEl>
                                        <p:attrNameLst>
                                          <p:attrName>style.rotation</p:attrName>
                                        </p:attrNameLst>
                                      </p:cBhvr>
                                      <p:tavLst>
                                        <p:tav tm="0">
                                          <p:val>
                                            <p:fltVal val="-90.000000"/>
                                          </p:val>
                                        </p:tav>
                                        <p:tav tm="100000">
                                          <p:val>
                                            <p:fltVal val="0.000000"/>
                                          </p:val>
                                        </p:tav>
                                      </p:tavLst>
                                    </p:anim>
                                    <p:anim calcmode="lin" valueType="num">
                                      <p:cBhvr>
                                        <p:cTn id="14" dur="500" decel="50000" fill="hold">
                                          <p:stCondLst>
                                            <p:cond delay="0"/>
                                          </p:stCondLst>
                                        </p:cTn>
                                        <p:tgtEl>
                                          <p:spTgt spid="318468"/>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318468"/>
                                        </p:tgtEl>
                                        <p:attrNameLst>
                                          <p:attrName>ppt_w</p:attrName>
                                        </p:attrNameLst>
                                      </p:cBhvr>
                                      <p:tavLst>
                                        <p:tav tm="0">
                                          <p:val>
                                            <p:strVal val="#ppt_w*.05"/>
                                          </p:val>
                                        </p:tav>
                                        <p:tav tm="100000">
                                          <p:val>
                                            <p:strVal val="#ppt_w"/>
                                          </p:val>
                                        </p:tav>
                                      </p:tavLst>
                                    </p:anim>
                                    <p:anim calcmode="lin" valueType="num">
                                      <p:cBhvr>
                                        <p:cTn id="16" dur="1000" fill="hold"/>
                                        <p:tgtEl>
                                          <p:spTgt spid="318468"/>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318468"/>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318468"/>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318468"/>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318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6" grpId="0" bldLvl="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椭圆 64"/>
          <p:cNvSpPr>
            <a:spLocks noChangeArrowheads="1"/>
          </p:cNvSpPr>
          <p:nvPr/>
        </p:nvSpPr>
        <p:spPr bwMode="auto">
          <a:xfrm>
            <a:off x="1687513" y="2089150"/>
            <a:ext cx="1244600" cy="1243013"/>
          </a:xfrm>
          <a:prstGeom prst="ellipse">
            <a:avLst/>
          </a:prstGeom>
          <a:gradFill>
            <a:gsLst>
              <a:gs pos="50000">
                <a:srgbClr val="ECCFCB"/>
              </a:gs>
              <a:gs pos="0">
                <a:srgbClr val="F2DFDC"/>
              </a:gs>
              <a:gs pos="100000">
                <a:srgbClr val="E5BEB9"/>
              </a:gs>
            </a:gsLst>
            <a:lin scaled="1"/>
          </a:gradFill>
          <a:ln w="190500" cap="sq" cmpd="sng">
            <a:solidFill>
              <a:sysClr val="window" lastClr="FFFFFF">
                <a:lumMod val="65000"/>
              </a:sysClr>
            </a:solidFill>
            <a:round/>
          </a:ln>
        </p:spPr>
        <p:txBody>
          <a:bodyPr lIns="68577" tIns="34287" rIns="68577" bIns="34287"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21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mn-ea"/>
                <a:cs typeface="+mn-cs"/>
                <a:sym typeface="宋体" panose="02010600030101010101" pitchFamily="2" charset="-122"/>
              </a:rPr>
              <a:t>真题再现</a:t>
            </a:r>
            <a:endParaRPr kumimoji="0" lang="zh-CN" altLang="zh-CN" sz="21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mn-ea"/>
              <a:cs typeface="+mn-cs"/>
              <a:sym typeface="宋体" panose="02010600030101010101" pitchFamily="2" charset="-122"/>
            </a:endParaRPr>
          </a:p>
        </p:txBody>
      </p:sp>
      <p:sp>
        <p:nvSpPr>
          <p:cNvPr id="2" name="圆角矩形 1"/>
          <p:cNvSpPr/>
          <p:nvPr/>
        </p:nvSpPr>
        <p:spPr>
          <a:xfrm>
            <a:off x="2992438" y="1333500"/>
            <a:ext cx="6045200" cy="984250"/>
          </a:xfrm>
          <a:prstGeom prst="roundRect">
            <a:avLst/>
          </a:prstGeom>
          <a:gradFill>
            <a:gsLst>
              <a:gs pos="50000">
                <a:srgbClr val="ECCFCB"/>
              </a:gs>
              <a:gs pos="0">
                <a:srgbClr val="F2DFDC"/>
              </a:gs>
              <a:gs pos="100000">
                <a:srgbClr val="E5BEB9"/>
              </a:gs>
            </a:gsLst>
            <a:lin scaled="1"/>
          </a:gra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outerShdw blurRad="38100" dist="19050" dir="2700000" algn="tl" rotWithShape="0">
                    <a:sysClr val="windowText" lastClr="000000">
                      <a:alpha val="40000"/>
                    </a:sysClr>
                  </a:outerShdw>
                </a:effectLst>
                <a:uLnTx/>
                <a:uFillTx/>
                <a:latin typeface="微软雅黑" panose="020B0503020204020204" pitchFamily="34" charset="-122"/>
                <a:ea typeface="+mn-ea"/>
                <a:cs typeface="+mn-cs"/>
                <a:sym typeface="宋体" panose="02010600030101010101" pitchFamily="2" charset="-122"/>
              </a:rPr>
              <a:t>下列不是错误的人生观是 （  ）</a:t>
            </a:r>
            <a:r>
              <a:rPr kumimoji="0" lang="zh-CN" altLang="en-US" sz="2400" b="0" i="0" u="sng" strike="noStrike" kern="1200" cap="none" spc="0" normalizeH="0" baseline="0" noProof="0" dirty="0">
                <a:ln>
                  <a:noFill/>
                </a:ln>
                <a:solidFill>
                  <a:prstClr val="black"/>
                </a:solidFill>
                <a:effectLst>
                  <a:outerShdw blurRad="38100" dist="19050" dir="2700000" algn="tl" rotWithShape="0">
                    <a:sysClr val="windowText" lastClr="000000">
                      <a:alpha val="40000"/>
                    </a:sysClr>
                  </a:outerShdw>
                </a:effectLst>
                <a:uLnTx/>
                <a:uFillTx/>
                <a:latin typeface="微软雅黑" panose="020B0503020204020204" pitchFamily="34" charset="-122"/>
                <a:ea typeface="+mn-ea"/>
                <a:cs typeface="+mn-cs"/>
                <a:sym typeface="宋体" panose="02010600030101010101" pitchFamily="2" charset="-122"/>
              </a:rPr>
              <a:t> </a:t>
            </a:r>
            <a:endParaRPr kumimoji="0" lang="zh-CN" altLang="en-US" sz="2400" b="1" i="0" u="sng" strike="noStrike" kern="1200" cap="none" spc="0" normalizeH="0" baseline="0" noProof="0" dirty="0">
              <a:ln>
                <a:noFill/>
              </a:ln>
              <a:solidFill>
                <a:prstClr val="black"/>
              </a:solidFill>
              <a:effectLst>
                <a:outerShdw blurRad="38100" dist="19050" dir="2700000" algn="tl" rotWithShape="0">
                  <a:sysClr val="windowText" lastClr="000000">
                    <a:alpha val="40000"/>
                  </a:sysClr>
                </a:outerShdw>
              </a:effectLst>
              <a:uLnTx/>
              <a:uFillTx/>
              <a:latin typeface="微软雅黑" panose="020B0503020204020204" pitchFamily="34" charset="-122"/>
              <a:ea typeface="+mn-ea"/>
              <a:cs typeface="+mn-cs"/>
              <a:sym typeface="宋体" panose="02010600030101010101" pitchFamily="2" charset="-122"/>
            </a:endParaRPr>
          </a:p>
        </p:txBody>
      </p:sp>
      <p:sp>
        <p:nvSpPr>
          <p:cNvPr id="160771" name="文本框 2"/>
          <p:cNvSpPr txBox="1"/>
          <p:nvPr/>
        </p:nvSpPr>
        <p:spPr>
          <a:xfrm>
            <a:off x="3187700" y="2498725"/>
            <a:ext cx="5654675" cy="2971800"/>
          </a:xfrm>
          <a:prstGeom prst="rect">
            <a:avLst/>
          </a:prstGeom>
          <a:noFill/>
          <a:ln w="9525">
            <a:noFill/>
          </a:ln>
        </p:spPr>
        <p:txBody>
          <a:bodyPr wrap="square" anchor="t" anchorCtr="0">
            <a:spAutoFit/>
          </a:bodyPr>
          <a:p>
            <a:pPr>
              <a:lnSpc>
                <a:spcPct val="130000"/>
              </a:lnSpc>
              <a:buClrTx/>
              <a:buFontTx/>
            </a:pPr>
            <a:r>
              <a:rPr lang="en-US" altLang="zh-CN" sz="3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a:t>
            </a:r>
            <a:r>
              <a:rPr lang="zh-CN" altLang="en-US" sz="3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、拜金主义</a:t>
            </a:r>
            <a:endParaRPr lang="zh-CN" altLang="en-US" sz="3600" b="1" dirty="0">
              <a:solidFill>
                <a:srgbClr val="000000"/>
              </a:solidFill>
              <a:latin typeface="微软雅黑" panose="020B0503020204020204" pitchFamily="34" charset="-122"/>
              <a:ea typeface="微软雅黑" panose="020B0503020204020204" pitchFamily="34" charset="-122"/>
            </a:endParaRPr>
          </a:p>
          <a:p>
            <a:pPr>
              <a:lnSpc>
                <a:spcPct val="130000"/>
              </a:lnSpc>
              <a:buClrTx/>
              <a:buFontTx/>
            </a:pPr>
            <a:r>
              <a:rPr lang="en-US" altLang="zh-CN" sz="3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a:t>
            </a:r>
            <a:r>
              <a:rPr lang="zh-CN" altLang="en-US" sz="3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、集体主义</a:t>
            </a:r>
            <a:endParaRPr lang="zh-CN" altLang="en-US" sz="3600" b="1" dirty="0">
              <a:solidFill>
                <a:srgbClr val="000000"/>
              </a:solidFill>
              <a:latin typeface="微软雅黑" panose="020B0503020204020204" pitchFamily="34" charset="-122"/>
              <a:ea typeface="微软雅黑" panose="020B0503020204020204" pitchFamily="34" charset="-122"/>
            </a:endParaRPr>
          </a:p>
          <a:p>
            <a:pPr>
              <a:lnSpc>
                <a:spcPct val="130000"/>
              </a:lnSpc>
              <a:buClrTx/>
              <a:buFontTx/>
            </a:pPr>
            <a:r>
              <a:rPr lang="en-US" altLang="zh-CN" sz="3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a:t>
            </a:r>
            <a:r>
              <a:rPr lang="zh-CN" altLang="en-US" sz="3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、享乐主义</a:t>
            </a:r>
            <a:endParaRPr lang="zh-CN" altLang="en-US" sz="3600" b="1" dirty="0">
              <a:solidFill>
                <a:srgbClr val="000000"/>
              </a:solidFill>
              <a:latin typeface="微软雅黑" panose="020B0503020204020204" pitchFamily="34" charset="-122"/>
              <a:ea typeface="微软雅黑" panose="020B0503020204020204" pitchFamily="34" charset="-122"/>
            </a:endParaRPr>
          </a:p>
          <a:p>
            <a:pPr>
              <a:lnSpc>
                <a:spcPct val="130000"/>
              </a:lnSpc>
              <a:buClrTx/>
              <a:buFontTx/>
            </a:pPr>
            <a:r>
              <a:rPr lang="en-US" altLang="zh-CN" sz="3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D</a:t>
            </a:r>
            <a:r>
              <a:rPr lang="zh-CN" altLang="en-US" sz="36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、个人主义</a:t>
            </a:r>
            <a:endParaRPr lang="zh-CN" altLang="en-US">
              <a:solidFill>
                <a:srgbClr val="000000"/>
              </a:solidFill>
              <a:latin typeface="Times New Roman" panose="02020603050405020304" pitchFamily="18" charset="0"/>
              <a:ea typeface="微软雅黑" panose="020B0503020204020204" pitchFamily="34" charset="-122"/>
            </a:endParaRPr>
          </a:p>
        </p:txBody>
      </p:sp>
      <p:sp>
        <p:nvSpPr>
          <p:cNvPr id="6" name="椭圆 64"/>
          <p:cNvSpPr/>
          <p:nvPr/>
        </p:nvSpPr>
        <p:spPr>
          <a:xfrm>
            <a:off x="8842375" y="3124200"/>
            <a:ext cx="1244600" cy="1243013"/>
          </a:xfrm>
          <a:prstGeom prst="ellipse">
            <a:avLst/>
          </a:prstGeom>
          <a:gradFill rotWithShape="0">
            <a:gsLst>
              <a:gs pos="0">
                <a:srgbClr val="F2DFDC">
                  <a:alpha val="100000"/>
                </a:srgbClr>
              </a:gs>
              <a:gs pos="50000">
                <a:srgbClr val="ECCFCB">
                  <a:alpha val="100000"/>
                </a:srgbClr>
              </a:gs>
              <a:gs pos="100000">
                <a:srgbClr val="E5BEB9">
                  <a:alpha val="100000"/>
                </a:srgbClr>
              </a:gs>
            </a:gsLst>
            <a:lin ang="5400000" scaled="1"/>
            <a:tileRect/>
          </a:gradFill>
          <a:ln w="190500" cap="sq" cmpd="sng">
            <a:solidFill>
              <a:srgbClr val="A6A6A6"/>
            </a:solidFill>
            <a:prstDash val="solid"/>
            <a:round/>
            <a:headEnd type="none" w="med" len="med"/>
            <a:tailEnd type="none" w="med" len="med"/>
          </a:ln>
        </p:spPr>
        <p:txBody>
          <a:bodyPr lIns="68577" tIns="34287" rIns="68577" bIns="34287" anchor="ctr" anchorCtr="0"/>
          <a:p>
            <a:pPr algn="ctr"/>
            <a:r>
              <a:rPr lang="en-US" altLang="zh-CN" sz="72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B</a:t>
            </a:r>
            <a:endParaRPr lang="en-US" altLang="zh-CN" sz="7200" b="1" dirty="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4"/>
                                        </p:tgtEl>
                                        <p:attrNameLst>
                                          <p:attrName>r</p:attrName>
                                        </p:attrNameLst>
                                      </p:cBhvr>
                                    </p:animRot>
                                  </p:childTnLst>
                                </p:cTn>
                              </p:par>
                            </p:childTnLst>
                          </p:cTn>
                        </p:par>
                        <p:par>
                          <p:cTn id="11" fill="hold">
                            <p:stCondLst>
                              <p:cond delay="500"/>
                            </p:stCondLst>
                            <p:childTnLst>
                              <p:par>
                                <p:cTn id="12" presetID="8" presetClass="entr" presetSubtype="16"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amond(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2" grpId="0" bldLvl="0" animBg="1"/>
      <p:bldP spid="6" grpId="0" bldLvl="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圆角矩形 12"/>
          <p:cNvSpPr/>
          <p:nvPr/>
        </p:nvSpPr>
        <p:spPr bwMode="auto">
          <a:xfrm>
            <a:off x="4697730" y="1302703"/>
            <a:ext cx="276860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rPr>
              <a:t>与历史同向</a:t>
            </a:r>
            <a:endPar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endParaRPr>
          </a:p>
        </p:txBody>
      </p:sp>
      <p:sp>
        <p:nvSpPr>
          <p:cNvPr id="161795" name="文本框 9"/>
          <p:cNvSpPr txBox="1"/>
          <p:nvPr/>
        </p:nvSpPr>
        <p:spPr>
          <a:xfrm>
            <a:off x="3024188" y="185738"/>
            <a:ext cx="8594725"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三、成就出彩人生</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161796" name="组合 1"/>
          <p:cNvGrpSpPr/>
          <p:nvPr/>
        </p:nvGrpSpPr>
        <p:grpSpPr>
          <a:xfrm>
            <a:off x="4933950" y="2667000"/>
            <a:ext cx="1960563" cy="3333750"/>
            <a:chOff x="3328988" y="811213"/>
            <a:chExt cx="2082800" cy="3541712"/>
          </a:xfrm>
        </p:grpSpPr>
        <p:sp>
          <p:nvSpPr>
            <p:cNvPr id="8" name="矩形 7"/>
            <p:cNvSpPr/>
            <p:nvPr/>
          </p:nvSpPr>
          <p:spPr>
            <a:xfrm rot="9205952">
              <a:off x="3569881" y="2568937"/>
              <a:ext cx="1685155" cy="187422"/>
            </a:xfrm>
            <a:prstGeom prst="rect">
              <a:avLst/>
            </a:prstGeom>
            <a:solidFill>
              <a:srgbClr val="E3413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A783A"/>
                </a:solidFill>
                <a:effectLst/>
                <a:uLnTx/>
                <a:uFillTx/>
                <a:latin typeface="+mn-lt"/>
                <a:ea typeface="+mn-ea"/>
                <a:cs typeface="+mn-cs"/>
              </a:endParaRPr>
            </a:p>
          </p:txBody>
        </p:sp>
        <p:sp>
          <p:nvSpPr>
            <p:cNvPr id="3" name="矩形 2"/>
            <p:cNvSpPr/>
            <p:nvPr/>
          </p:nvSpPr>
          <p:spPr>
            <a:xfrm rot="2256138">
              <a:off x="3362180" y="3463886"/>
              <a:ext cx="1904738" cy="175548"/>
            </a:xfrm>
            <a:prstGeom prst="rect">
              <a:avLst/>
            </a:prstGeom>
            <a:solidFill>
              <a:srgbClr val="FA783A"/>
            </a:solidFill>
            <a:ln>
              <a:noFill/>
            </a:ln>
            <a:effectLst>
              <a:innerShdw blurRad="50800" dist="508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A783A"/>
                </a:solidFill>
                <a:effectLst/>
                <a:uLnTx/>
                <a:uFillTx/>
                <a:latin typeface="+mn-lt"/>
                <a:ea typeface="+mn-ea"/>
                <a:cs typeface="+mn-cs"/>
              </a:endParaRPr>
            </a:p>
          </p:txBody>
        </p:sp>
        <p:sp>
          <p:nvSpPr>
            <p:cNvPr id="4" name="矩形 3"/>
            <p:cNvSpPr/>
            <p:nvPr/>
          </p:nvSpPr>
          <p:spPr>
            <a:xfrm rot="2256138">
              <a:off x="3362180" y="1564612"/>
              <a:ext cx="1904738" cy="175548"/>
            </a:xfrm>
            <a:prstGeom prst="rect">
              <a:avLst/>
            </a:prstGeom>
            <a:solidFill>
              <a:srgbClr val="EC6C3E"/>
            </a:solidFill>
            <a:ln>
              <a:noFill/>
            </a:ln>
            <a:effectLst>
              <a:innerShdw blurRad="50800" dist="50800" dir="162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A783A"/>
                </a:solidFill>
                <a:effectLst/>
                <a:uLnTx/>
                <a:uFillTx/>
                <a:latin typeface="+mn-lt"/>
                <a:ea typeface="+mn-ea"/>
                <a:cs typeface="+mn-cs"/>
              </a:endParaRPr>
            </a:p>
          </p:txBody>
        </p:sp>
        <p:grpSp>
          <p:nvGrpSpPr>
            <p:cNvPr id="161800" name="组合 10"/>
            <p:cNvGrpSpPr/>
            <p:nvPr/>
          </p:nvGrpSpPr>
          <p:grpSpPr>
            <a:xfrm>
              <a:off x="3328988" y="811213"/>
              <a:ext cx="576262" cy="577850"/>
              <a:chOff x="4609713" y="938201"/>
              <a:chExt cx="769410" cy="769410"/>
            </a:xfrm>
          </p:grpSpPr>
          <p:grpSp>
            <p:nvGrpSpPr>
              <p:cNvPr id="160816" name="组合 98"/>
              <p:cNvGrpSpPr/>
              <p:nvPr/>
            </p:nvGrpSpPr>
            <p:grpSpPr>
              <a:xfrm>
                <a:off x="4609713" y="938201"/>
                <a:ext cx="769410" cy="769410"/>
                <a:chOff x="1273629" y="1224643"/>
                <a:chExt cx="2171700" cy="2171700"/>
              </a:xfrm>
            </p:grpSpPr>
            <p:sp>
              <p:nvSpPr>
                <p:cNvPr id="14" name="圆角矩形 7"/>
                <p:cNvSpPr/>
                <p:nvPr/>
              </p:nvSpPr>
              <p:spPr>
                <a:xfrm>
                  <a:off x="1273629" y="1224643"/>
                  <a:ext cx="2171700" cy="2171700"/>
                </a:xfrm>
                <a:prstGeom prst="roundRect">
                  <a:avLst/>
                </a:prstGeom>
                <a:gradFill>
                  <a:gsLst>
                    <a:gs pos="100000">
                      <a:schemeClr val="accent1">
                        <a:lumMod val="5000"/>
                        <a:lumOff val="95000"/>
                      </a:schemeClr>
                    </a:gs>
                    <a:gs pos="0">
                      <a:srgbClr val="EEEEEE"/>
                    </a:gs>
                  </a:gsLst>
                  <a:lin ang="8100000" scaled="0"/>
                </a:gradFill>
                <a:ln w="12700">
                  <a:gradFill>
                    <a:gsLst>
                      <a:gs pos="0">
                        <a:schemeClr val="accent1">
                          <a:lumMod val="5000"/>
                          <a:lumOff val="95000"/>
                        </a:schemeClr>
                      </a:gs>
                      <a:gs pos="100000">
                        <a:srgbClr val="EEEEEE"/>
                      </a:gs>
                    </a:gsLst>
                    <a:lin ang="8100000" scaled="0"/>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A783A"/>
                    </a:solidFill>
                    <a:effectLst/>
                    <a:uLnTx/>
                    <a:uFillTx/>
                    <a:latin typeface="微软雅黑" panose="020B0503020204020204" pitchFamily="34" charset="-122"/>
                    <a:ea typeface="+mn-ea"/>
                    <a:cs typeface="+mn-cs"/>
                  </a:endParaRPr>
                </a:p>
              </p:txBody>
            </p:sp>
            <p:sp>
              <p:nvSpPr>
                <p:cNvPr id="5" name="圆角矩形 8"/>
                <p:cNvSpPr/>
                <p:nvPr/>
              </p:nvSpPr>
              <p:spPr>
                <a:xfrm>
                  <a:off x="1532996" y="1484010"/>
                  <a:ext cx="1652966" cy="1652966"/>
                </a:xfrm>
                <a:prstGeom prst="roundRect">
                  <a:avLst/>
                </a:prstGeom>
                <a:gradFill>
                  <a:gsLst>
                    <a:gs pos="100000">
                      <a:schemeClr val="accent1">
                        <a:lumMod val="5000"/>
                        <a:lumOff val="95000"/>
                      </a:schemeClr>
                    </a:gs>
                    <a:gs pos="0">
                      <a:srgbClr val="EEEEEE"/>
                    </a:gs>
                  </a:gsLst>
                  <a:lin ang="8100000" scaled="0"/>
                </a:gradFill>
                <a:ln w="19050">
                  <a:gradFill>
                    <a:gsLst>
                      <a:gs pos="0">
                        <a:schemeClr val="accent1">
                          <a:lumMod val="5000"/>
                          <a:lumOff val="95000"/>
                        </a:schemeClr>
                      </a:gs>
                      <a:gs pos="100000">
                        <a:srgbClr val="EEEEEE"/>
                      </a:gs>
                    </a:gsLst>
                    <a:lin ang="5400000" scaled="1"/>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A783A"/>
                    </a:solidFill>
                    <a:effectLst/>
                    <a:uLnTx/>
                    <a:uFillTx/>
                    <a:latin typeface="微软雅黑" panose="020B0503020204020204" pitchFamily="34" charset="-122"/>
                    <a:ea typeface="+mn-ea"/>
                    <a:cs typeface="+mn-cs"/>
                  </a:endParaRPr>
                </a:p>
              </p:txBody>
            </p:sp>
          </p:grpSp>
          <p:sp>
            <p:nvSpPr>
              <p:cNvPr id="161802" name="文本框 23"/>
              <p:cNvSpPr txBox="1"/>
              <p:nvPr/>
            </p:nvSpPr>
            <p:spPr>
              <a:xfrm>
                <a:off x="4708490" y="1058527"/>
                <a:ext cx="670633" cy="522444"/>
              </a:xfrm>
              <a:prstGeom prst="rect">
                <a:avLst/>
              </a:prstGeom>
              <a:noFill/>
              <a:ln w="9525">
                <a:noFill/>
              </a:ln>
            </p:spPr>
            <p:txBody>
              <a:bodyPr anchor="t" anchorCtr="0">
                <a:spAutoFit/>
              </a:bodyPr>
              <a:p>
                <a:r>
                  <a:rPr lang="en-US" altLang="zh-CN" dirty="0">
                    <a:solidFill>
                      <a:srgbClr val="FA783A"/>
                    </a:solidFill>
                    <a:latin typeface="微软雅黑" panose="020B0503020204020204" pitchFamily="34" charset="-122"/>
                    <a:ea typeface="Aharoni" panose="02010803020104030203"/>
                  </a:rPr>
                  <a:t>01</a:t>
                </a:r>
                <a:endParaRPr lang="zh-CN" altLang="en-US" dirty="0">
                  <a:solidFill>
                    <a:srgbClr val="FA783A"/>
                  </a:solidFill>
                  <a:latin typeface="微软雅黑" panose="020B0503020204020204" pitchFamily="34" charset="-122"/>
                  <a:ea typeface="Aharoni" panose="02010803020104030203"/>
                </a:endParaRPr>
              </a:p>
            </p:txBody>
          </p:sp>
        </p:grpSp>
        <p:grpSp>
          <p:nvGrpSpPr>
            <p:cNvPr id="161803" name="组合 9"/>
            <p:cNvGrpSpPr/>
            <p:nvPr/>
          </p:nvGrpSpPr>
          <p:grpSpPr>
            <a:xfrm>
              <a:off x="4835525" y="1882775"/>
              <a:ext cx="576263" cy="577850"/>
              <a:chOff x="6619070" y="2365442"/>
              <a:chExt cx="769410" cy="769410"/>
            </a:xfrm>
          </p:grpSpPr>
          <p:grpSp>
            <p:nvGrpSpPr>
              <p:cNvPr id="160808" name="组合 103"/>
              <p:cNvGrpSpPr/>
              <p:nvPr/>
            </p:nvGrpSpPr>
            <p:grpSpPr>
              <a:xfrm>
                <a:off x="6619070" y="2365442"/>
                <a:ext cx="769410" cy="769410"/>
                <a:chOff x="1273629" y="1224643"/>
                <a:chExt cx="2171700" cy="2171700"/>
              </a:xfrm>
            </p:grpSpPr>
            <p:sp>
              <p:nvSpPr>
                <p:cNvPr id="19" name="圆角矩形 12"/>
                <p:cNvSpPr/>
                <p:nvPr/>
              </p:nvSpPr>
              <p:spPr>
                <a:xfrm>
                  <a:off x="1273629" y="1224643"/>
                  <a:ext cx="2171700" cy="2171700"/>
                </a:xfrm>
                <a:prstGeom prst="roundRect">
                  <a:avLst/>
                </a:prstGeom>
                <a:gradFill>
                  <a:gsLst>
                    <a:gs pos="100000">
                      <a:schemeClr val="accent1">
                        <a:lumMod val="5000"/>
                        <a:lumOff val="95000"/>
                      </a:schemeClr>
                    </a:gs>
                    <a:gs pos="0">
                      <a:srgbClr val="EEEEEE"/>
                    </a:gs>
                  </a:gsLst>
                  <a:lin ang="8100000" scaled="0"/>
                </a:gradFill>
                <a:ln w="12700">
                  <a:gradFill>
                    <a:gsLst>
                      <a:gs pos="0">
                        <a:schemeClr val="accent1">
                          <a:lumMod val="5000"/>
                          <a:lumOff val="95000"/>
                        </a:schemeClr>
                      </a:gs>
                      <a:gs pos="100000">
                        <a:srgbClr val="EEEEEE"/>
                      </a:gs>
                    </a:gsLst>
                    <a:lin ang="8100000" scaled="0"/>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A783A"/>
                    </a:solidFill>
                    <a:effectLst/>
                    <a:uLnTx/>
                    <a:uFillTx/>
                    <a:latin typeface="微软雅黑" panose="020B0503020204020204" pitchFamily="34" charset="-122"/>
                    <a:ea typeface="+mn-ea"/>
                    <a:cs typeface="+mn-cs"/>
                  </a:endParaRPr>
                </a:p>
              </p:txBody>
            </p:sp>
            <p:sp>
              <p:nvSpPr>
                <p:cNvPr id="20" name="圆角矩形 13"/>
                <p:cNvSpPr/>
                <p:nvPr/>
              </p:nvSpPr>
              <p:spPr>
                <a:xfrm>
                  <a:off x="1532996" y="1484010"/>
                  <a:ext cx="1652966" cy="1652966"/>
                </a:xfrm>
                <a:prstGeom prst="roundRect">
                  <a:avLst/>
                </a:prstGeom>
                <a:gradFill>
                  <a:gsLst>
                    <a:gs pos="100000">
                      <a:schemeClr val="accent1">
                        <a:lumMod val="5000"/>
                        <a:lumOff val="95000"/>
                      </a:schemeClr>
                    </a:gs>
                    <a:gs pos="0">
                      <a:srgbClr val="EEEEEE"/>
                    </a:gs>
                  </a:gsLst>
                  <a:lin ang="8100000" scaled="0"/>
                </a:gradFill>
                <a:ln w="19050">
                  <a:gradFill>
                    <a:gsLst>
                      <a:gs pos="0">
                        <a:schemeClr val="accent1">
                          <a:lumMod val="5000"/>
                          <a:lumOff val="95000"/>
                        </a:schemeClr>
                      </a:gs>
                      <a:gs pos="100000">
                        <a:srgbClr val="EEEEEE"/>
                      </a:gs>
                    </a:gsLst>
                    <a:lin ang="5400000" scaled="1"/>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A783A"/>
                    </a:solidFill>
                    <a:effectLst/>
                    <a:uLnTx/>
                    <a:uFillTx/>
                    <a:latin typeface="微软雅黑" panose="020B0503020204020204" pitchFamily="34" charset="-122"/>
                    <a:ea typeface="+mn-ea"/>
                    <a:cs typeface="+mn-cs"/>
                  </a:endParaRPr>
                </a:p>
              </p:txBody>
            </p:sp>
          </p:grpSp>
          <p:sp>
            <p:nvSpPr>
              <p:cNvPr id="161805" name="文本框 24"/>
              <p:cNvSpPr txBox="1"/>
              <p:nvPr/>
            </p:nvSpPr>
            <p:spPr>
              <a:xfrm>
                <a:off x="6700218" y="2496463"/>
                <a:ext cx="686189" cy="522444"/>
              </a:xfrm>
              <a:prstGeom prst="rect">
                <a:avLst/>
              </a:prstGeom>
              <a:noFill/>
              <a:ln w="9525">
                <a:noFill/>
              </a:ln>
            </p:spPr>
            <p:txBody>
              <a:bodyPr anchor="t" anchorCtr="0">
                <a:spAutoFit/>
              </a:bodyPr>
              <a:p>
                <a:r>
                  <a:rPr lang="en-US" altLang="zh-CN" dirty="0">
                    <a:solidFill>
                      <a:srgbClr val="FA783A"/>
                    </a:solidFill>
                    <a:latin typeface="微软雅黑" panose="020B0503020204020204" pitchFamily="34" charset="-122"/>
                    <a:ea typeface="Aharoni" panose="02010803020104030203"/>
                  </a:rPr>
                  <a:t>02</a:t>
                </a:r>
                <a:endParaRPr lang="zh-CN" altLang="en-US" dirty="0">
                  <a:solidFill>
                    <a:srgbClr val="FA783A"/>
                  </a:solidFill>
                  <a:latin typeface="微软雅黑" panose="020B0503020204020204" pitchFamily="34" charset="-122"/>
                  <a:ea typeface="Aharoni" panose="02010803020104030203"/>
                </a:endParaRPr>
              </a:p>
            </p:txBody>
          </p:sp>
        </p:grpSp>
        <p:grpSp>
          <p:nvGrpSpPr>
            <p:cNvPr id="161806" name="组合 14"/>
            <p:cNvGrpSpPr/>
            <p:nvPr/>
          </p:nvGrpSpPr>
          <p:grpSpPr>
            <a:xfrm>
              <a:off x="3328988" y="2832100"/>
              <a:ext cx="576262" cy="576263"/>
              <a:chOff x="4609713" y="3630601"/>
              <a:chExt cx="769410" cy="769410"/>
            </a:xfrm>
          </p:grpSpPr>
          <p:grpSp>
            <p:nvGrpSpPr>
              <p:cNvPr id="160800" name="组合 108"/>
              <p:cNvGrpSpPr/>
              <p:nvPr/>
            </p:nvGrpSpPr>
            <p:grpSpPr>
              <a:xfrm>
                <a:off x="4609713" y="3630601"/>
                <a:ext cx="769410" cy="769410"/>
                <a:chOff x="1273629" y="1224643"/>
                <a:chExt cx="2171700" cy="2171700"/>
              </a:xfrm>
            </p:grpSpPr>
            <p:sp>
              <p:nvSpPr>
                <p:cNvPr id="24" name="圆角矩形 17"/>
                <p:cNvSpPr/>
                <p:nvPr/>
              </p:nvSpPr>
              <p:spPr>
                <a:xfrm>
                  <a:off x="1273629" y="1224643"/>
                  <a:ext cx="2171700" cy="2171700"/>
                </a:xfrm>
                <a:prstGeom prst="roundRect">
                  <a:avLst/>
                </a:prstGeom>
                <a:gradFill>
                  <a:gsLst>
                    <a:gs pos="100000">
                      <a:schemeClr val="accent1">
                        <a:lumMod val="5000"/>
                        <a:lumOff val="95000"/>
                      </a:schemeClr>
                    </a:gs>
                    <a:gs pos="0">
                      <a:srgbClr val="EEEEEE"/>
                    </a:gs>
                  </a:gsLst>
                  <a:lin ang="8100000" scaled="0"/>
                </a:gradFill>
                <a:ln w="12700">
                  <a:gradFill>
                    <a:gsLst>
                      <a:gs pos="0">
                        <a:schemeClr val="accent1">
                          <a:lumMod val="5000"/>
                          <a:lumOff val="95000"/>
                        </a:schemeClr>
                      </a:gs>
                      <a:gs pos="100000">
                        <a:srgbClr val="EEEEEE"/>
                      </a:gs>
                    </a:gsLst>
                    <a:lin ang="8100000" scaled="0"/>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A783A"/>
                    </a:solidFill>
                    <a:effectLst/>
                    <a:uLnTx/>
                    <a:uFillTx/>
                    <a:latin typeface="微软雅黑" panose="020B0503020204020204" pitchFamily="34" charset="-122"/>
                    <a:ea typeface="+mn-ea"/>
                    <a:cs typeface="+mn-cs"/>
                  </a:endParaRPr>
                </a:p>
              </p:txBody>
            </p:sp>
            <p:sp>
              <p:nvSpPr>
                <p:cNvPr id="25" name="圆角矩形 18"/>
                <p:cNvSpPr/>
                <p:nvPr/>
              </p:nvSpPr>
              <p:spPr>
                <a:xfrm>
                  <a:off x="1532996" y="1484010"/>
                  <a:ext cx="1652966" cy="1652966"/>
                </a:xfrm>
                <a:prstGeom prst="roundRect">
                  <a:avLst/>
                </a:prstGeom>
                <a:gradFill>
                  <a:gsLst>
                    <a:gs pos="100000">
                      <a:schemeClr val="accent1">
                        <a:lumMod val="5000"/>
                        <a:lumOff val="95000"/>
                      </a:schemeClr>
                    </a:gs>
                    <a:gs pos="0">
                      <a:srgbClr val="EEEEEE"/>
                    </a:gs>
                  </a:gsLst>
                  <a:lin ang="8100000" scaled="0"/>
                </a:gradFill>
                <a:ln w="19050">
                  <a:gradFill>
                    <a:gsLst>
                      <a:gs pos="0">
                        <a:schemeClr val="accent1">
                          <a:lumMod val="5000"/>
                          <a:lumOff val="95000"/>
                        </a:schemeClr>
                      </a:gs>
                      <a:gs pos="100000">
                        <a:srgbClr val="EEEEEE"/>
                      </a:gs>
                    </a:gsLst>
                    <a:lin ang="5400000" scaled="1"/>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A783A"/>
                    </a:solidFill>
                    <a:effectLst/>
                    <a:uLnTx/>
                    <a:uFillTx/>
                    <a:latin typeface="微软雅黑" panose="020B0503020204020204" pitchFamily="34" charset="-122"/>
                    <a:ea typeface="+mn-ea"/>
                    <a:cs typeface="+mn-cs"/>
                  </a:endParaRPr>
                </a:p>
              </p:txBody>
            </p:sp>
          </p:grpSp>
          <p:sp>
            <p:nvSpPr>
              <p:cNvPr id="161808" name="文本框 25"/>
              <p:cNvSpPr txBox="1"/>
              <p:nvPr/>
            </p:nvSpPr>
            <p:spPr>
              <a:xfrm>
                <a:off x="4688057" y="3734476"/>
                <a:ext cx="691066" cy="523883"/>
              </a:xfrm>
              <a:prstGeom prst="rect">
                <a:avLst/>
              </a:prstGeom>
              <a:noFill/>
              <a:ln w="9525">
                <a:noFill/>
              </a:ln>
            </p:spPr>
            <p:txBody>
              <a:bodyPr anchor="t" anchorCtr="0">
                <a:spAutoFit/>
              </a:bodyPr>
              <a:p>
                <a:r>
                  <a:rPr lang="en-US" altLang="zh-CN" dirty="0">
                    <a:solidFill>
                      <a:srgbClr val="FA783A"/>
                    </a:solidFill>
                    <a:latin typeface="微软雅黑" panose="020B0503020204020204" pitchFamily="34" charset="-122"/>
                    <a:ea typeface="Aharoni" panose="02010803020104030203"/>
                  </a:rPr>
                  <a:t>03</a:t>
                </a:r>
                <a:endParaRPr lang="zh-CN" altLang="en-US" dirty="0">
                  <a:solidFill>
                    <a:srgbClr val="FA783A"/>
                  </a:solidFill>
                  <a:latin typeface="微软雅黑" panose="020B0503020204020204" pitchFamily="34" charset="-122"/>
                  <a:ea typeface="Aharoni" panose="02010803020104030203"/>
                </a:endParaRPr>
              </a:p>
            </p:txBody>
          </p:sp>
        </p:grpSp>
        <p:grpSp>
          <p:nvGrpSpPr>
            <p:cNvPr id="161809" name="组合 19"/>
            <p:cNvGrpSpPr/>
            <p:nvPr/>
          </p:nvGrpSpPr>
          <p:grpSpPr>
            <a:xfrm>
              <a:off x="4833938" y="3775075"/>
              <a:ext cx="576262" cy="577850"/>
              <a:chOff x="6616997" y="4887901"/>
              <a:chExt cx="769410" cy="769410"/>
            </a:xfrm>
          </p:grpSpPr>
          <p:grpSp>
            <p:nvGrpSpPr>
              <p:cNvPr id="160792" name="组合 113"/>
              <p:cNvGrpSpPr/>
              <p:nvPr/>
            </p:nvGrpSpPr>
            <p:grpSpPr>
              <a:xfrm>
                <a:off x="6616997" y="4887901"/>
                <a:ext cx="769410" cy="769410"/>
                <a:chOff x="1273629" y="1224643"/>
                <a:chExt cx="2171700" cy="2171700"/>
              </a:xfrm>
            </p:grpSpPr>
            <p:sp>
              <p:nvSpPr>
                <p:cNvPr id="31" name="圆角矩形 22"/>
                <p:cNvSpPr/>
                <p:nvPr/>
              </p:nvSpPr>
              <p:spPr>
                <a:xfrm>
                  <a:off x="1273629" y="1224643"/>
                  <a:ext cx="2171700" cy="2171700"/>
                </a:xfrm>
                <a:prstGeom prst="roundRect">
                  <a:avLst/>
                </a:prstGeom>
                <a:gradFill>
                  <a:gsLst>
                    <a:gs pos="100000">
                      <a:schemeClr val="accent1">
                        <a:lumMod val="5000"/>
                        <a:lumOff val="95000"/>
                      </a:schemeClr>
                    </a:gs>
                    <a:gs pos="0">
                      <a:srgbClr val="EEEEEE"/>
                    </a:gs>
                  </a:gsLst>
                  <a:lin ang="8100000" scaled="0"/>
                </a:gradFill>
                <a:ln w="12700">
                  <a:gradFill>
                    <a:gsLst>
                      <a:gs pos="0">
                        <a:schemeClr val="accent1">
                          <a:lumMod val="5000"/>
                          <a:lumOff val="95000"/>
                        </a:schemeClr>
                      </a:gs>
                      <a:gs pos="100000">
                        <a:srgbClr val="EEEEEE"/>
                      </a:gs>
                    </a:gsLst>
                    <a:lin ang="8100000" scaled="0"/>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A783A"/>
                    </a:solidFill>
                    <a:effectLst/>
                    <a:uLnTx/>
                    <a:uFillTx/>
                    <a:latin typeface="微软雅黑" panose="020B0503020204020204" pitchFamily="34" charset="-122"/>
                    <a:ea typeface="+mn-ea"/>
                    <a:cs typeface="+mn-cs"/>
                  </a:endParaRPr>
                </a:p>
              </p:txBody>
            </p:sp>
            <p:sp>
              <p:nvSpPr>
                <p:cNvPr id="32" name="圆角矩形 23"/>
                <p:cNvSpPr/>
                <p:nvPr/>
              </p:nvSpPr>
              <p:spPr>
                <a:xfrm>
                  <a:off x="1532996" y="1484010"/>
                  <a:ext cx="1652966" cy="1652966"/>
                </a:xfrm>
                <a:prstGeom prst="roundRect">
                  <a:avLst/>
                </a:prstGeom>
                <a:gradFill>
                  <a:gsLst>
                    <a:gs pos="100000">
                      <a:schemeClr val="accent1">
                        <a:lumMod val="5000"/>
                        <a:lumOff val="95000"/>
                      </a:schemeClr>
                    </a:gs>
                    <a:gs pos="0">
                      <a:srgbClr val="EEEEEE"/>
                    </a:gs>
                  </a:gsLst>
                  <a:lin ang="8100000" scaled="0"/>
                </a:gradFill>
                <a:ln w="19050">
                  <a:gradFill>
                    <a:gsLst>
                      <a:gs pos="0">
                        <a:schemeClr val="accent1">
                          <a:lumMod val="5000"/>
                          <a:lumOff val="95000"/>
                        </a:schemeClr>
                      </a:gs>
                      <a:gs pos="100000">
                        <a:srgbClr val="EEEEEE"/>
                      </a:gs>
                    </a:gsLst>
                    <a:lin ang="5400000" scaled="1"/>
                  </a:gradFill>
                </a:ln>
                <a:effectLst>
                  <a:outerShdw blurRad="101600" dist="508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A783A"/>
                    </a:solidFill>
                    <a:effectLst/>
                    <a:uLnTx/>
                    <a:uFillTx/>
                    <a:latin typeface="微软雅黑" panose="020B0503020204020204" pitchFamily="34" charset="-122"/>
                    <a:ea typeface="+mn-ea"/>
                    <a:cs typeface="+mn-cs"/>
                  </a:endParaRPr>
                </a:p>
              </p:txBody>
            </p:sp>
          </p:grpSp>
          <p:sp>
            <p:nvSpPr>
              <p:cNvPr id="161811" name="文本框 26"/>
              <p:cNvSpPr txBox="1"/>
              <p:nvPr/>
            </p:nvSpPr>
            <p:spPr>
              <a:xfrm>
                <a:off x="6694265" y="5004465"/>
                <a:ext cx="692142" cy="522444"/>
              </a:xfrm>
              <a:prstGeom prst="rect">
                <a:avLst/>
              </a:prstGeom>
              <a:noFill/>
              <a:ln w="9525">
                <a:noFill/>
              </a:ln>
            </p:spPr>
            <p:txBody>
              <a:bodyPr anchor="t" anchorCtr="0">
                <a:spAutoFit/>
              </a:bodyPr>
              <a:p>
                <a:r>
                  <a:rPr lang="en-US" altLang="zh-CN" dirty="0">
                    <a:solidFill>
                      <a:srgbClr val="FA783A"/>
                    </a:solidFill>
                    <a:latin typeface="微软雅黑" panose="020B0503020204020204" pitchFamily="34" charset="-122"/>
                    <a:ea typeface="Aharoni" panose="02010803020104030203"/>
                  </a:rPr>
                  <a:t>04</a:t>
                </a:r>
                <a:endParaRPr lang="zh-CN" altLang="en-US" dirty="0">
                  <a:solidFill>
                    <a:srgbClr val="FA783A"/>
                  </a:solidFill>
                  <a:latin typeface="微软雅黑" panose="020B0503020204020204" pitchFamily="34" charset="-122"/>
                  <a:ea typeface="Aharoni" panose="02010803020104030203"/>
                </a:endParaRPr>
              </a:p>
            </p:txBody>
          </p:sp>
        </p:grpSp>
      </p:grpSp>
      <p:sp>
        <p:nvSpPr>
          <p:cNvPr id="161812" name="文本框 2"/>
          <p:cNvSpPr txBox="1"/>
          <p:nvPr/>
        </p:nvSpPr>
        <p:spPr>
          <a:xfrm>
            <a:off x="2343150" y="2370138"/>
            <a:ext cx="2486025" cy="1133475"/>
          </a:xfrm>
          <a:prstGeom prst="rect">
            <a:avLst/>
          </a:prstGeom>
          <a:noFill/>
          <a:ln w="9525">
            <a:noFill/>
          </a:ln>
        </p:spPr>
        <p:txBody>
          <a:bodyPr anchor="t" anchorCtr="0">
            <a:spAutoFit/>
          </a:bodyPr>
          <a:p>
            <a:pPr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正确认识世界和中国发展大势</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161813" name="文本框 2"/>
          <p:cNvSpPr txBox="1"/>
          <p:nvPr/>
        </p:nvSpPr>
        <p:spPr>
          <a:xfrm>
            <a:off x="7102475" y="3379788"/>
            <a:ext cx="3067050" cy="1135062"/>
          </a:xfrm>
          <a:prstGeom prst="rect">
            <a:avLst/>
          </a:prstGeom>
          <a:noFill/>
          <a:ln w="9525">
            <a:noFill/>
          </a:ln>
        </p:spPr>
        <p:txBody>
          <a:bodyPr anchor="t" anchorCtr="0">
            <a:spAutoFit/>
          </a:bodyPr>
          <a:p>
            <a:pPr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尊重顺应历史的选择和人民的选择</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161814" name="文本框 2"/>
          <p:cNvSpPr txBox="1"/>
          <p:nvPr/>
        </p:nvSpPr>
        <p:spPr>
          <a:xfrm>
            <a:off x="1841500" y="4259263"/>
            <a:ext cx="3067050" cy="1135062"/>
          </a:xfrm>
          <a:prstGeom prst="rect">
            <a:avLst/>
          </a:prstGeom>
          <a:noFill/>
          <a:ln w="9525">
            <a:noFill/>
          </a:ln>
        </p:spPr>
        <p:txBody>
          <a:bodyPr anchor="t" anchorCtr="0">
            <a:spAutoFit/>
          </a:bodyPr>
          <a:p>
            <a:pPr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准确把握中国发展的重要战略机遇期</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161815" name="文本框 2"/>
          <p:cNvSpPr txBox="1"/>
          <p:nvPr/>
        </p:nvSpPr>
        <p:spPr>
          <a:xfrm>
            <a:off x="7102475" y="5156200"/>
            <a:ext cx="2851150" cy="1135063"/>
          </a:xfrm>
          <a:prstGeom prst="rect">
            <a:avLst/>
          </a:prstGeom>
          <a:noFill/>
          <a:ln w="9525">
            <a:noFill/>
          </a:ln>
        </p:spPr>
        <p:txBody>
          <a:bodyPr anchor="t" anchorCtr="0">
            <a:spAutoFit/>
          </a:bodyPr>
          <a:p>
            <a:pPr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提升民族自信心，增强时代责任感</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39" name="圆角矩形 12"/>
          <p:cNvSpPr/>
          <p:nvPr/>
        </p:nvSpPr>
        <p:spPr bwMode="auto">
          <a:xfrm>
            <a:off x="4711699" y="1344612"/>
            <a:ext cx="276860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rPr>
              <a:t>与历史同向</a:t>
            </a:r>
            <a:endPar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2818" name="文本框 9"/>
          <p:cNvSpPr txBox="1"/>
          <p:nvPr/>
        </p:nvSpPr>
        <p:spPr>
          <a:xfrm>
            <a:off x="3024188" y="185738"/>
            <a:ext cx="8594725"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三、成就出彩人生</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2819" name="文本框 2"/>
          <p:cNvSpPr txBox="1"/>
          <p:nvPr/>
        </p:nvSpPr>
        <p:spPr>
          <a:xfrm>
            <a:off x="3551238" y="2530475"/>
            <a:ext cx="3638550" cy="2241550"/>
          </a:xfrm>
          <a:prstGeom prst="rect">
            <a:avLst/>
          </a:prstGeom>
          <a:noFill/>
          <a:ln w="9525">
            <a:noFill/>
          </a:ln>
        </p:spPr>
        <p:txBody>
          <a:bodyPr anchor="t" anchorCtr="0">
            <a:spAutoFit/>
          </a:bodyPr>
          <a:p>
            <a:pPr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更有无数青年学生积极投身社会主义现代化建设事业，展现时代风貌，勇于开拓进取</a:t>
            </a:r>
            <a:endParaRPr lang="zh-CN" altLang="en-US" sz="2400" dirty="0">
              <a:solidFill>
                <a:srgbClr val="000000"/>
              </a:solidFill>
              <a:latin typeface="Arial" panose="020B0604020202020204" pitchFamily="34" charset="0"/>
              <a:ea typeface="微软雅黑" panose="020B0503020204020204" pitchFamily="34" charset="-122"/>
            </a:endParaRPr>
          </a:p>
        </p:txBody>
      </p:sp>
      <p:grpSp>
        <p:nvGrpSpPr>
          <p:cNvPr id="162820" name="组合 7"/>
          <p:cNvGrpSpPr/>
          <p:nvPr/>
        </p:nvGrpSpPr>
        <p:grpSpPr>
          <a:xfrm>
            <a:off x="619125" y="2236788"/>
            <a:ext cx="2492375" cy="2830512"/>
            <a:chOff x="2067501" y="1656178"/>
            <a:chExt cx="1776055" cy="2016000"/>
          </a:xfrm>
        </p:grpSpPr>
        <p:sp>
          <p:nvSpPr>
            <p:cNvPr id="9" name="矩形 13"/>
            <p:cNvSpPr/>
            <p:nvPr/>
          </p:nvSpPr>
          <p:spPr>
            <a:xfrm rot="11826">
              <a:off x="2067501" y="2192120"/>
              <a:ext cx="1726280" cy="834441"/>
            </a:xfrm>
            <a:custGeom>
              <a:avLst/>
              <a:gdLst/>
              <a:ahLst/>
              <a:cxnLst/>
              <a:rect l="l" t="t" r="r" b="b"/>
              <a:pathLst>
                <a:path w="2741259" h="1324552">
                  <a:moveTo>
                    <a:pt x="0" y="0"/>
                  </a:moveTo>
                  <a:lnTo>
                    <a:pt x="2741259" y="0"/>
                  </a:lnTo>
                  <a:lnTo>
                    <a:pt x="2406769" y="1324552"/>
                  </a:lnTo>
                  <a:lnTo>
                    <a:pt x="0" y="1324552"/>
                  </a:lnTo>
                  <a:close/>
                </a:path>
              </a:pathLst>
            </a:custGeom>
            <a:solidFill>
              <a:srgbClr val="967200"/>
            </a:solidFill>
            <a:ln w="25400" cap="flat" cmpd="sng" algn="ctr">
              <a:noFill/>
              <a:prstDash val="solid"/>
            </a:ln>
            <a:effectLst/>
          </p:spPr>
          <p:txBody>
            <a:bodyPr rIns="180000"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mn-ea"/>
                  <a:cs typeface="+mn-cs"/>
                  <a:sym typeface="+mn-ea"/>
                </a:rPr>
                <a:t>中华人民共和国成立以来</a:t>
              </a:r>
              <a:endParaRPr kumimoji="0" lang="zh-CN" altLang="en-US" sz="24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mn-ea"/>
                <a:cs typeface="+mn-cs"/>
                <a:sym typeface="+mn-ea"/>
              </a:endParaRPr>
            </a:p>
          </p:txBody>
        </p:sp>
        <p:sp>
          <p:nvSpPr>
            <p:cNvPr id="2" name="椭圆 3"/>
            <p:cNvSpPr/>
            <p:nvPr/>
          </p:nvSpPr>
          <p:spPr>
            <a:xfrm rot="17116301" flipV="1">
              <a:off x="2747331" y="2575953"/>
              <a:ext cx="2016000" cy="176450"/>
            </a:xfrm>
            <a:custGeom>
              <a:avLst/>
              <a:gdLst/>
              <a:ahLst/>
              <a:cxnLst/>
              <a:rect l="l" t="t" r="r" b="b"/>
              <a:pathLst>
                <a:path w="5967726" h="372256">
                  <a:moveTo>
                    <a:pt x="2983863" y="0"/>
                  </a:moveTo>
                  <a:cubicBezTo>
                    <a:pt x="4505610" y="0"/>
                    <a:pt x="5763890" y="161740"/>
                    <a:pt x="5967726" y="372256"/>
                  </a:cubicBezTo>
                  <a:lnTo>
                    <a:pt x="0" y="372256"/>
                  </a:lnTo>
                  <a:cubicBezTo>
                    <a:pt x="203837" y="161740"/>
                    <a:pt x="1462116" y="0"/>
                    <a:pt x="2983863" y="0"/>
                  </a:cubicBezTo>
                  <a:close/>
                </a:path>
              </a:pathLst>
            </a:custGeom>
            <a:gradFill flip="none" rotWithShape="1">
              <a:gsLst>
                <a:gs pos="100000">
                  <a:sysClr val="window" lastClr="FFFFFF">
                    <a:lumMod val="50000"/>
                    <a:alpha val="27000"/>
                  </a:sysClr>
                </a:gs>
                <a:gs pos="26000">
                  <a:sysClr val="window" lastClr="FFFFFF">
                    <a:lumMod val="95000"/>
                    <a:alpha val="0"/>
                  </a:sysClr>
                </a:gs>
              </a:gsLst>
              <a:lin ang="5400000" scaled="1"/>
              <a:tileRect/>
            </a:gradFill>
            <a:ln w="25400" cap="flat" cmpd="sng" algn="ctr">
              <a:noFill/>
              <a:prstDash val="solid"/>
            </a:ln>
            <a:effectLst/>
          </p:spPr>
          <p:txBody>
            <a:bodyPr lIns="68580" tIns="34290" rIns="68580" bIns="3429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1" name="圆角矩形 12"/>
          <p:cNvSpPr/>
          <p:nvPr/>
        </p:nvSpPr>
        <p:spPr bwMode="auto">
          <a:xfrm>
            <a:off x="5072856" y="1228252"/>
            <a:ext cx="20462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rPr>
              <a:t>与祖国同行</a:t>
            </a:r>
            <a:endPar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endParaRPr>
          </a:p>
        </p:txBody>
      </p:sp>
      <p:grpSp>
        <p:nvGrpSpPr>
          <p:cNvPr id="162824" name="组合 3"/>
          <p:cNvGrpSpPr/>
          <p:nvPr/>
        </p:nvGrpSpPr>
        <p:grpSpPr>
          <a:xfrm>
            <a:off x="1303338" y="5281613"/>
            <a:ext cx="8969375" cy="1214437"/>
            <a:chOff x="1278393" y="2619376"/>
            <a:chExt cx="8968694" cy="1214756"/>
          </a:xfrm>
        </p:grpSpPr>
        <p:sp>
          <p:nvSpPr>
            <p:cNvPr id="162825" name="文本框 2"/>
            <p:cNvSpPr txBox="1"/>
            <p:nvPr/>
          </p:nvSpPr>
          <p:spPr>
            <a:xfrm>
              <a:off x="1278393" y="2619376"/>
              <a:ext cx="8968694" cy="580415"/>
            </a:xfrm>
            <a:prstGeom prst="rect">
              <a:avLst/>
            </a:prstGeom>
            <a:noFill/>
            <a:ln w="9525">
              <a:noFill/>
            </a:ln>
          </p:spPr>
          <p:txBody>
            <a:bodyPr anchor="t" anchorCtr="0">
              <a:spAutoFit/>
            </a:bodyPr>
            <a:p>
              <a:pPr marL="342900" indent="-342900" algn="just" defTabSz="457200">
                <a:lnSpc>
                  <a:spcPct val="150000"/>
                </a:lnSpc>
                <a:buClr>
                  <a:srgbClr val="967200"/>
                </a:buClr>
                <a:buFont typeface="Wingdings" panose="05000000000000000000" pitchFamily="2" charset="2"/>
                <a:buChar char="Ø"/>
              </a:pPr>
              <a:r>
                <a:rPr lang="zh-CN" altLang="en-US" sz="2400" dirty="0">
                  <a:solidFill>
                    <a:srgbClr val="000000"/>
                  </a:solidFill>
                  <a:latin typeface="Arial" panose="020B0604020202020204" pitchFamily="34" charset="0"/>
                  <a:ea typeface="微软雅黑" panose="020B0503020204020204" pitchFamily="34" charset="-122"/>
                  <a:sym typeface="+mn-ea"/>
                </a:rPr>
                <a:t>自觉将人生目标同国家和民族的前途命运紧紧联系在一起</a:t>
              </a:r>
              <a:endParaRPr lang="zh-CN" altLang="en-US" sz="2400" dirty="0">
                <a:solidFill>
                  <a:srgbClr val="000000"/>
                </a:solidFill>
                <a:latin typeface="Arial" panose="020B0604020202020204" pitchFamily="34" charset="0"/>
                <a:ea typeface="微软雅黑" panose="020B0503020204020204" pitchFamily="34" charset="-122"/>
                <a:sym typeface="+mn-ea"/>
              </a:endParaRPr>
            </a:p>
          </p:txBody>
        </p:sp>
        <p:sp>
          <p:nvSpPr>
            <p:cNvPr id="162826" name="文本框 2"/>
            <p:cNvSpPr txBox="1"/>
            <p:nvPr/>
          </p:nvSpPr>
          <p:spPr>
            <a:xfrm>
              <a:off x="1278393" y="3254695"/>
              <a:ext cx="4337050" cy="579437"/>
            </a:xfrm>
            <a:prstGeom prst="rect">
              <a:avLst/>
            </a:prstGeom>
            <a:noFill/>
            <a:ln w="9525">
              <a:noFill/>
            </a:ln>
          </p:spPr>
          <p:txBody>
            <a:bodyPr anchor="t" anchorCtr="0">
              <a:spAutoFit/>
            </a:bodyPr>
            <a:p>
              <a:pPr marL="342900" indent="-342900" algn="just" defTabSz="457200">
                <a:lnSpc>
                  <a:spcPct val="150000"/>
                </a:lnSpc>
                <a:buClr>
                  <a:srgbClr val="967200"/>
                </a:buClr>
                <a:buFont typeface="Wingdings" panose="05000000000000000000" pitchFamily="2" charset="2"/>
                <a:buChar char="Ø"/>
              </a:pPr>
              <a:r>
                <a:rPr lang="zh-CN" altLang="en-US" sz="2400" dirty="0">
                  <a:solidFill>
                    <a:srgbClr val="000000"/>
                  </a:solidFill>
                  <a:latin typeface="Arial" panose="020B0604020202020204" pitchFamily="34" charset="0"/>
                  <a:ea typeface="微软雅黑" panose="020B0503020204020204" pitchFamily="34" charset="-122"/>
                  <a:sym typeface="+mn-ea"/>
                </a:rPr>
                <a:t>最大程度地实现人生价值</a:t>
              </a:r>
              <a:endParaRPr lang="zh-CN" altLang="en-US" sz="2400" dirty="0">
                <a:solidFill>
                  <a:srgbClr val="000000"/>
                </a:solidFill>
                <a:latin typeface="Arial" panose="020B0604020202020204" pitchFamily="34" charset="0"/>
                <a:ea typeface="微软雅黑" panose="020B0503020204020204" pitchFamily="34" charset="-122"/>
                <a:sym typeface="+mn-ea"/>
              </a:endParaRPr>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3842" name="文本框 9"/>
          <p:cNvSpPr txBox="1"/>
          <p:nvPr/>
        </p:nvSpPr>
        <p:spPr>
          <a:xfrm>
            <a:off x="3024188" y="185738"/>
            <a:ext cx="8594725"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三、成就出彩人生</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3843" name="文本框 2"/>
          <p:cNvSpPr txBox="1"/>
          <p:nvPr/>
        </p:nvSpPr>
        <p:spPr>
          <a:xfrm>
            <a:off x="771525" y="2116138"/>
            <a:ext cx="4262438" cy="1319212"/>
          </a:xfrm>
          <a:prstGeom prst="rect">
            <a:avLst/>
          </a:prstGeom>
          <a:noFill/>
          <a:ln w="9525">
            <a:noFill/>
          </a:ln>
        </p:spPr>
        <p:txBody>
          <a:bodyPr anchor="t" anchorCtr="0">
            <a:spAutoFit/>
          </a:bodyPr>
          <a:p>
            <a:pPr indent="627380" algn="just">
              <a:lnSpc>
                <a:spcPct val="150000"/>
              </a:lnSpc>
            </a:pPr>
            <a:r>
              <a:rPr lang="zh-CN" altLang="en-US" sz="3200" b="1" dirty="0">
                <a:solidFill>
                  <a:srgbClr val="967200"/>
                </a:solidFill>
                <a:latin typeface="Arial" panose="020B0604020202020204" pitchFamily="34" charset="0"/>
                <a:ea typeface="微软雅黑" panose="020B0503020204020204" pitchFamily="34" charset="-122"/>
              </a:rPr>
              <a:t>人民群众</a:t>
            </a:r>
            <a:r>
              <a:rPr lang="zh-CN" altLang="en-US" sz="2400" dirty="0">
                <a:solidFill>
                  <a:srgbClr val="000000"/>
                </a:solidFill>
                <a:latin typeface="Arial" panose="020B0604020202020204" pitchFamily="34" charset="0"/>
                <a:ea typeface="微软雅黑" panose="020B0503020204020204" pitchFamily="34" charset="-122"/>
              </a:rPr>
              <a:t>是历史的创造者，是国家的主人。</a:t>
            </a:r>
            <a:endParaRPr lang="zh-CN" altLang="en-US" sz="2400" dirty="0">
              <a:solidFill>
                <a:srgbClr val="000000"/>
              </a:solidFill>
              <a:latin typeface="Arial" panose="020B0604020202020204" pitchFamily="34" charset="0"/>
              <a:ea typeface="微软雅黑" panose="020B0503020204020204" pitchFamily="34" charset="-122"/>
            </a:endParaRPr>
          </a:p>
        </p:txBody>
      </p:sp>
      <p:pic>
        <p:nvPicPr>
          <p:cNvPr id="115722" name="图片 1"/>
          <p:cNvPicPr>
            <a:picLocks noChangeAspect="1" noChangeArrowheads="1"/>
          </p:cNvPicPr>
          <p:nvPr/>
        </p:nvPicPr>
        <p:blipFill>
          <a:blip r:embed="rId1"/>
          <a:srcRect/>
          <a:stretch>
            <a:fillRect/>
          </a:stretch>
        </p:blipFill>
        <p:spPr bwMode="auto">
          <a:xfrm>
            <a:off x="963327" y="3825276"/>
            <a:ext cx="3510234" cy="282577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8" name="圆角矩形 12"/>
          <p:cNvSpPr/>
          <p:nvPr/>
        </p:nvSpPr>
        <p:spPr bwMode="auto">
          <a:xfrm>
            <a:off x="5072856" y="1340515"/>
            <a:ext cx="20462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rPr>
              <a:t>与人民同在</a:t>
            </a:r>
            <a:endPar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endParaRPr>
          </a:p>
        </p:txBody>
      </p:sp>
      <p:sp>
        <p:nvSpPr>
          <p:cNvPr id="163846" name="文本框 2"/>
          <p:cNvSpPr txBox="1"/>
          <p:nvPr/>
        </p:nvSpPr>
        <p:spPr>
          <a:xfrm>
            <a:off x="7278688" y="5275263"/>
            <a:ext cx="5454650" cy="496887"/>
          </a:xfrm>
          <a:prstGeom prst="rect">
            <a:avLst/>
          </a:prstGeom>
          <a:noFill/>
          <a:ln w="9525">
            <a:noFill/>
          </a:ln>
        </p:spPr>
        <p:txBody>
          <a:bodyPr anchor="t" anchorCtr="0">
            <a:spAutoFit/>
          </a:bodyPr>
          <a:p>
            <a:pPr algn="just">
              <a:lnSpc>
                <a:spcPct val="120000"/>
              </a:lnSpc>
            </a:pPr>
            <a:r>
              <a:rPr lang="zh-CN" altLang="en-US" sz="2400" dirty="0">
                <a:solidFill>
                  <a:srgbClr val="000000"/>
                </a:solidFill>
                <a:latin typeface="Arial" panose="020B0604020202020204" pitchFamily="34" charset="0"/>
                <a:ea typeface="微软雅黑" panose="020B0503020204020204" pitchFamily="34" charset="-122"/>
              </a:rPr>
              <a:t>走与人民群众相结合的道路</a:t>
            </a:r>
            <a:endParaRPr lang="zh-CN" altLang="en-US" sz="2400" dirty="0">
              <a:solidFill>
                <a:srgbClr val="000000"/>
              </a:solidFill>
              <a:latin typeface="Arial" panose="020B0604020202020204" pitchFamily="34" charset="0"/>
              <a:ea typeface="微软雅黑" panose="020B0503020204020204" pitchFamily="34" charset="-122"/>
            </a:endParaRPr>
          </a:p>
        </p:txBody>
      </p:sp>
      <p:grpSp>
        <p:nvGrpSpPr>
          <p:cNvPr id="163847" name="组合 34"/>
          <p:cNvGrpSpPr/>
          <p:nvPr/>
        </p:nvGrpSpPr>
        <p:grpSpPr>
          <a:xfrm>
            <a:off x="5072063" y="2960688"/>
            <a:ext cx="2311400" cy="3175000"/>
            <a:chOff x="2212975" y="1981200"/>
            <a:chExt cx="2808288" cy="3857625"/>
          </a:xfrm>
        </p:grpSpPr>
        <p:sp>
          <p:nvSpPr>
            <p:cNvPr id="16" name="MH_Other_1"/>
            <p:cNvSpPr/>
            <p:nvPr>
              <p:custDataLst>
                <p:tags r:id="rId2"/>
              </p:custDataLst>
            </p:nvPr>
          </p:nvSpPr>
          <p:spPr>
            <a:xfrm rot="21439215">
              <a:off x="2662378" y="4857059"/>
              <a:ext cx="970172" cy="981766"/>
            </a:xfrm>
            <a:prstGeom prst="roundRect">
              <a:avLst>
                <a:gd name="adj" fmla="val 18567"/>
              </a:avLst>
            </a:prstGeom>
            <a:solidFill>
              <a:sysClr val="window" lastClr="FFFFFF">
                <a:lumMod val="50000"/>
              </a:sysClr>
            </a:solidFill>
            <a:ln w="25400"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0" cap="none" spc="0" normalizeH="0" baseline="0" noProof="0" dirty="0">
                  <a:ln>
                    <a:noFill/>
                  </a:ln>
                  <a:solidFill>
                    <a:srgbClr val="FFFFFF"/>
                  </a:solidFill>
                  <a:effectLst/>
                  <a:uLnTx/>
                  <a:uFillTx/>
                  <a:latin typeface="Arial" panose="020B0604020202020204"/>
                  <a:ea typeface="+mn-ea"/>
                  <a:cs typeface="+mn-cs"/>
                  <a:sym typeface="+mn-ea"/>
                </a:rPr>
                <a:t>1</a:t>
              </a:r>
              <a:endParaRPr kumimoji="0" lang="zh-CN" altLang="en-US" sz="4400" b="0" i="0" u="none" strike="noStrike" kern="0" cap="none" spc="0" normalizeH="0" baseline="0" noProof="0" dirty="0">
                <a:ln>
                  <a:noFill/>
                </a:ln>
                <a:solidFill>
                  <a:srgbClr val="FFFFFF"/>
                </a:solidFill>
                <a:effectLst/>
                <a:uLnTx/>
                <a:uFillTx/>
                <a:latin typeface="Arial" panose="020B0604020202020204"/>
                <a:ea typeface="+mn-ea"/>
                <a:cs typeface="+mn-cs"/>
                <a:sym typeface="+mn-ea"/>
              </a:endParaRPr>
            </a:p>
          </p:txBody>
        </p:sp>
        <p:cxnSp>
          <p:nvCxnSpPr>
            <p:cNvPr id="163849" name="MH_Other_2"/>
            <p:cNvCxnSpPr/>
            <p:nvPr>
              <p:custDataLst>
                <p:tags r:id="rId3"/>
              </p:custDataLst>
            </p:nvPr>
          </p:nvCxnSpPr>
          <p:spPr>
            <a:xfrm>
              <a:off x="3654425" y="5118100"/>
              <a:ext cx="1165225" cy="0"/>
            </a:xfrm>
            <a:prstGeom prst="straightConnector1">
              <a:avLst/>
            </a:prstGeom>
            <a:ln w="9525" cap="flat" cmpd="sng">
              <a:solidFill>
                <a:srgbClr val="A6A6A6"/>
              </a:solidFill>
              <a:prstDash val="solid"/>
              <a:round/>
              <a:headEnd type="none" w="med" len="med"/>
              <a:tailEnd type="triangle" w="med" len="med"/>
            </a:ln>
          </p:spPr>
        </p:cxnSp>
        <p:sp>
          <p:nvSpPr>
            <p:cNvPr id="18" name="MH_Other_3"/>
            <p:cNvSpPr/>
            <p:nvPr>
              <p:custDataLst>
                <p:tags r:id="rId4"/>
              </p:custDataLst>
            </p:nvPr>
          </p:nvSpPr>
          <p:spPr>
            <a:xfrm rot="21439215">
              <a:off x="2888044" y="3896510"/>
              <a:ext cx="970170" cy="981766"/>
            </a:xfrm>
            <a:prstGeom prst="roundRect">
              <a:avLst>
                <a:gd name="adj" fmla="val 18567"/>
              </a:avLst>
            </a:prstGeom>
            <a:solidFill>
              <a:srgbClr val="D6A300"/>
            </a:solidFill>
            <a:ln w="25400"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0" cap="none" spc="0" normalizeH="0" baseline="0" noProof="0" dirty="0">
                  <a:ln>
                    <a:noFill/>
                  </a:ln>
                  <a:solidFill>
                    <a:srgbClr val="FFFFFF"/>
                  </a:solidFill>
                  <a:effectLst/>
                  <a:uLnTx/>
                  <a:uFillTx/>
                  <a:latin typeface="Arial" panose="020B0604020202020204"/>
                  <a:ea typeface="+mn-ea"/>
                  <a:cs typeface="+mn-cs"/>
                  <a:sym typeface="+mn-ea"/>
                </a:rPr>
                <a:t>2</a:t>
              </a:r>
              <a:endParaRPr kumimoji="0" lang="zh-CN" altLang="en-US" sz="4400" b="0" i="0" u="none" strike="noStrike" kern="0" cap="none" spc="0" normalizeH="0" baseline="0" noProof="0" dirty="0">
                <a:ln>
                  <a:noFill/>
                </a:ln>
                <a:solidFill>
                  <a:srgbClr val="FFFFFF"/>
                </a:solidFill>
                <a:effectLst/>
                <a:uLnTx/>
                <a:uFillTx/>
                <a:latin typeface="Arial" panose="020B0604020202020204"/>
                <a:ea typeface="+mn-ea"/>
                <a:cs typeface="+mn-cs"/>
                <a:sym typeface="+mn-ea"/>
              </a:endParaRPr>
            </a:p>
          </p:txBody>
        </p:sp>
        <p:cxnSp>
          <p:nvCxnSpPr>
            <p:cNvPr id="163851" name="MH_Other_4"/>
            <p:cNvCxnSpPr/>
            <p:nvPr>
              <p:custDataLst>
                <p:tags r:id="rId5"/>
              </p:custDataLst>
            </p:nvPr>
          </p:nvCxnSpPr>
          <p:spPr>
            <a:xfrm>
              <a:off x="3856038" y="4122738"/>
              <a:ext cx="1165225" cy="0"/>
            </a:xfrm>
            <a:prstGeom prst="straightConnector1">
              <a:avLst/>
            </a:prstGeom>
            <a:ln w="9525" cap="flat" cmpd="sng">
              <a:solidFill>
                <a:srgbClr val="A6A6A6"/>
              </a:solidFill>
              <a:prstDash val="solid"/>
              <a:round/>
              <a:headEnd type="none" w="med" len="med"/>
              <a:tailEnd type="triangle" w="med" len="med"/>
            </a:ln>
          </p:spPr>
        </p:cxnSp>
        <p:sp>
          <p:nvSpPr>
            <p:cNvPr id="20" name="MH_Other_5"/>
            <p:cNvSpPr/>
            <p:nvPr>
              <p:custDataLst>
                <p:tags r:id="rId6"/>
              </p:custDataLst>
            </p:nvPr>
          </p:nvSpPr>
          <p:spPr>
            <a:xfrm rot="21439215">
              <a:off x="2533151" y="2945606"/>
              <a:ext cx="970170" cy="981765"/>
            </a:xfrm>
            <a:prstGeom prst="roundRect">
              <a:avLst>
                <a:gd name="adj" fmla="val 18567"/>
              </a:avLst>
            </a:prstGeom>
            <a:solidFill>
              <a:sysClr val="window" lastClr="FFFFFF">
                <a:lumMod val="50000"/>
              </a:sysClr>
            </a:solidFill>
            <a:ln w="25400"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0" cap="none" spc="0" normalizeH="0" baseline="0" noProof="0" dirty="0">
                  <a:ln>
                    <a:noFill/>
                  </a:ln>
                  <a:solidFill>
                    <a:srgbClr val="FFFFFF"/>
                  </a:solidFill>
                  <a:effectLst/>
                  <a:uLnTx/>
                  <a:uFillTx/>
                  <a:latin typeface="Arial" panose="020B0604020202020204"/>
                  <a:ea typeface="+mn-ea"/>
                  <a:cs typeface="+mn-cs"/>
                  <a:sym typeface="+mn-ea"/>
                </a:rPr>
                <a:t>3</a:t>
              </a:r>
              <a:endParaRPr kumimoji="0" lang="zh-CN" altLang="en-US" sz="4400" b="0" i="0" u="none" strike="noStrike" kern="0" cap="none" spc="0" normalizeH="0" baseline="0" noProof="0" dirty="0">
                <a:ln>
                  <a:noFill/>
                </a:ln>
                <a:solidFill>
                  <a:srgbClr val="FFFFFF"/>
                </a:solidFill>
                <a:effectLst/>
                <a:uLnTx/>
                <a:uFillTx/>
                <a:latin typeface="Arial" panose="020B0604020202020204"/>
                <a:ea typeface="+mn-ea"/>
                <a:cs typeface="+mn-cs"/>
                <a:sym typeface="+mn-ea"/>
              </a:endParaRPr>
            </a:p>
          </p:txBody>
        </p:sp>
        <p:cxnSp>
          <p:nvCxnSpPr>
            <p:cNvPr id="163853" name="MH_Other_6"/>
            <p:cNvCxnSpPr/>
            <p:nvPr>
              <p:custDataLst>
                <p:tags r:id="rId7"/>
              </p:custDataLst>
            </p:nvPr>
          </p:nvCxnSpPr>
          <p:spPr>
            <a:xfrm>
              <a:off x="3494088" y="3151188"/>
              <a:ext cx="1165225" cy="0"/>
            </a:xfrm>
            <a:prstGeom prst="straightConnector1">
              <a:avLst/>
            </a:prstGeom>
            <a:ln w="9525" cap="flat" cmpd="sng">
              <a:solidFill>
                <a:srgbClr val="A6A6A6"/>
              </a:solidFill>
              <a:prstDash val="solid"/>
              <a:round/>
              <a:headEnd type="none" w="med" len="med"/>
              <a:tailEnd type="triangle" w="med" len="med"/>
            </a:ln>
          </p:spPr>
        </p:cxnSp>
        <p:sp>
          <p:nvSpPr>
            <p:cNvPr id="22" name="MH_Other_7"/>
            <p:cNvSpPr/>
            <p:nvPr>
              <p:custDataLst>
                <p:tags r:id="rId8"/>
              </p:custDataLst>
            </p:nvPr>
          </p:nvSpPr>
          <p:spPr>
            <a:xfrm rot="21116664">
              <a:off x="2212975" y="1981200"/>
              <a:ext cx="970170" cy="981765"/>
            </a:xfrm>
            <a:prstGeom prst="roundRect">
              <a:avLst>
                <a:gd name="adj" fmla="val 18567"/>
              </a:avLst>
            </a:prstGeom>
            <a:solidFill>
              <a:srgbClr val="D6A300"/>
            </a:solidFill>
            <a:ln w="25400" cap="flat" cmpd="sng" algn="ctr">
              <a:no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0" cap="none" spc="0" normalizeH="0" baseline="0" noProof="0" dirty="0">
                  <a:ln>
                    <a:noFill/>
                  </a:ln>
                  <a:solidFill>
                    <a:srgbClr val="FFFFFF"/>
                  </a:solidFill>
                  <a:effectLst/>
                  <a:uLnTx/>
                  <a:uFillTx/>
                  <a:latin typeface="Arial" panose="020B0604020202020204"/>
                  <a:ea typeface="+mn-ea"/>
                  <a:cs typeface="+mn-cs"/>
                  <a:sym typeface="+mn-ea"/>
                </a:rPr>
                <a:t>4</a:t>
              </a:r>
              <a:endParaRPr kumimoji="0" lang="zh-CN" altLang="en-US" sz="4400" b="0" i="0" u="none" strike="noStrike" kern="0" cap="none" spc="0" normalizeH="0" baseline="0" noProof="0" dirty="0">
                <a:ln>
                  <a:noFill/>
                </a:ln>
                <a:solidFill>
                  <a:srgbClr val="FFFFFF"/>
                </a:solidFill>
                <a:effectLst/>
                <a:uLnTx/>
                <a:uFillTx/>
                <a:latin typeface="Arial" panose="020B0604020202020204"/>
                <a:ea typeface="+mn-ea"/>
                <a:cs typeface="+mn-cs"/>
                <a:sym typeface="+mn-ea"/>
              </a:endParaRPr>
            </a:p>
          </p:txBody>
        </p:sp>
        <p:cxnSp>
          <p:nvCxnSpPr>
            <p:cNvPr id="163855" name="MH_Other_8"/>
            <p:cNvCxnSpPr/>
            <p:nvPr>
              <p:custDataLst>
                <p:tags r:id="rId9"/>
              </p:custDataLst>
            </p:nvPr>
          </p:nvCxnSpPr>
          <p:spPr>
            <a:xfrm>
              <a:off x="3141663" y="2087563"/>
              <a:ext cx="1165225" cy="0"/>
            </a:xfrm>
            <a:prstGeom prst="straightConnector1">
              <a:avLst/>
            </a:prstGeom>
            <a:ln w="9525" cap="flat" cmpd="sng">
              <a:solidFill>
                <a:srgbClr val="A6A6A6"/>
              </a:solidFill>
              <a:prstDash val="solid"/>
              <a:round/>
              <a:headEnd type="none" w="med" len="med"/>
              <a:tailEnd type="triangle" w="med" len="med"/>
            </a:ln>
          </p:spPr>
        </p:cxnSp>
      </p:grpSp>
      <p:sp>
        <p:nvSpPr>
          <p:cNvPr id="163856" name="文本框 2"/>
          <p:cNvSpPr txBox="1"/>
          <p:nvPr/>
        </p:nvSpPr>
        <p:spPr>
          <a:xfrm>
            <a:off x="7481888" y="4475163"/>
            <a:ext cx="4065587" cy="496887"/>
          </a:xfrm>
          <a:prstGeom prst="rect">
            <a:avLst/>
          </a:prstGeom>
          <a:noFill/>
          <a:ln w="9525">
            <a:noFill/>
          </a:ln>
        </p:spPr>
        <p:txBody>
          <a:bodyPr anchor="t" anchorCtr="0">
            <a:spAutoFit/>
          </a:bodyPr>
          <a:p>
            <a:pPr algn="just">
              <a:lnSpc>
                <a:spcPct val="120000"/>
              </a:lnSpc>
            </a:pPr>
            <a:r>
              <a:rPr lang="zh-CN" altLang="en-US" sz="2400" dirty="0">
                <a:solidFill>
                  <a:srgbClr val="000000"/>
                </a:solidFill>
                <a:latin typeface="Arial" panose="020B0604020202020204" pitchFamily="34" charset="0"/>
                <a:ea typeface="微软雅黑" panose="020B0503020204020204" pitchFamily="34" charset="-122"/>
              </a:rPr>
              <a:t>向人民群众学习</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163857" name="文本框 2"/>
          <p:cNvSpPr txBox="1"/>
          <p:nvPr/>
        </p:nvSpPr>
        <p:spPr>
          <a:xfrm>
            <a:off x="7216775" y="3673475"/>
            <a:ext cx="4737100" cy="496888"/>
          </a:xfrm>
          <a:prstGeom prst="rect">
            <a:avLst/>
          </a:prstGeom>
          <a:noFill/>
          <a:ln w="9525">
            <a:noFill/>
          </a:ln>
        </p:spPr>
        <p:txBody>
          <a:bodyPr anchor="t" anchorCtr="0">
            <a:spAutoFit/>
          </a:bodyPr>
          <a:p>
            <a:pPr algn="just">
              <a:lnSpc>
                <a:spcPct val="120000"/>
              </a:lnSpc>
            </a:pPr>
            <a:r>
              <a:rPr lang="zh-CN" altLang="en-US" sz="2400" dirty="0">
                <a:solidFill>
                  <a:srgbClr val="000000"/>
                </a:solidFill>
                <a:latin typeface="Arial" panose="020B0604020202020204" pitchFamily="34" charset="0"/>
                <a:ea typeface="微软雅黑" panose="020B0503020204020204" pitchFamily="34" charset="-122"/>
              </a:rPr>
              <a:t>从人民群众中汲取营养</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163858" name="文本框 2"/>
          <p:cNvSpPr txBox="1"/>
          <p:nvPr/>
        </p:nvSpPr>
        <p:spPr>
          <a:xfrm>
            <a:off x="6862763" y="2784475"/>
            <a:ext cx="5454650" cy="496888"/>
          </a:xfrm>
          <a:prstGeom prst="rect">
            <a:avLst/>
          </a:prstGeom>
          <a:noFill/>
          <a:ln w="9525">
            <a:noFill/>
          </a:ln>
        </p:spPr>
        <p:txBody>
          <a:bodyPr anchor="t" anchorCtr="0">
            <a:spAutoFit/>
          </a:bodyPr>
          <a:p>
            <a:pPr algn="just">
              <a:lnSpc>
                <a:spcPct val="120000"/>
              </a:lnSpc>
            </a:pPr>
            <a:r>
              <a:rPr lang="zh-CN" altLang="en-US" sz="2400" dirty="0">
                <a:solidFill>
                  <a:srgbClr val="000000"/>
                </a:solidFill>
                <a:latin typeface="Arial" panose="020B0604020202020204" pitchFamily="34" charset="0"/>
                <a:ea typeface="微软雅黑" panose="020B0503020204020204" pitchFamily="34" charset="-122"/>
              </a:rPr>
              <a:t>做中国最广大人民根本利益的维护者</a:t>
            </a:r>
            <a:endParaRPr lang="zh-CN" altLang="en-US" sz="2400" dirty="0">
              <a:solidFill>
                <a:srgbClr val="000000"/>
              </a:solidFill>
              <a:latin typeface="Arial" panose="020B0604020202020204" pitchFamily="34" charset="0"/>
              <a:ea typeface="微软雅黑" panose="020B0503020204020204" pitchFamily="34" charset="-122"/>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4865" name="图片 2"/>
          <p:cNvPicPr>
            <a:picLocks noChangeAspect="1"/>
          </p:cNvPicPr>
          <p:nvPr/>
        </p:nvPicPr>
        <p:blipFill>
          <a:blip r:embed="rId1"/>
          <a:srcRect t="12338"/>
          <a:stretch>
            <a:fillRect/>
          </a:stretch>
        </p:blipFill>
        <p:spPr>
          <a:xfrm>
            <a:off x="5732463" y="2408238"/>
            <a:ext cx="5699125" cy="3963987"/>
          </a:xfrm>
          <a:prstGeom prst="rect">
            <a:avLst/>
          </a:prstGeom>
          <a:noFill/>
          <a:ln w="9525">
            <a:noFill/>
          </a:ln>
        </p:spPr>
      </p:pic>
      <p:sp>
        <p:nvSpPr>
          <p:cNvPr id="164866" name="文本框 4"/>
          <p:cNvSpPr txBox="1"/>
          <p:nvPr/>
        </p:nvSpPr>
        <p:spPr>
          <a:xfrm>
            <a:off x="4108450" y="1212850"/>
            <a:ext cx="3975100" cy="461963"/>
          </a:xfrm>
          <a:prstGeom prst="rect">
            <a:avLst/>
          </a:prstGeom>
          <a:noFill/>
          <a:ln w="9525">
            <a:noFill/>
          </a:ln>
        </p:spPr>
        <p:txBody>
          <a:bodyPr anchor="t" anchorCtr="0">
            <a:spAutoFit/>
          </a:bodyPr>
          <a:p>
            <a:pPr algn="ctr"/>
            <a:r>
              <a:rPr lang="zh-CN" altLang="en-US" sz="2400" b="1" dirty="0">
                <a:solidFill>
                  <a:srgbClr val="000000"/>
                </a:solidFill>
                <a:latin typeface="微软雅黑" panose="020B0503020204020204" pitchFamily="34" charset="-122"/>
                <a:ea typeface="微软雅黑" panose="020B0503020204020204" pitchFamily="34" charset="-122"/>
              </a:rPr>
              <a:t>近代以来：青年肩负使命</a:t>
            </a:r>
            <a:endParaRPr lang="zh-CN" altLang="en-US" sz="2400" b="1" dirty="0">
              <a:solidFill>
                <a:srgbClr val="000000"/>
              </a:solidFill>
              <a:latin typeface="微软雅黑" panose="020B0503020204020204" pitchFamily="34" charset="-122"/>
              <a:ea typeface="微软雅黑" panose="020B0503020204020204" pitchFamily="34" charset="-122"/>
            </a:endParaRPr>
          </a:p>
        </p:txBody>
      </p:sp>
      <p:sp>
        <p:nvSpPr>
          <p:cNvPr id="164867" name="文本框 1"/>
          <p:cNvSpPr txBox="1"/>
          <p:nvPr/>
        </p:nvSpPr>
        <p:spPr>
          <a:xfrm>
            <a:off x="11852275" y="4670425"/>
            <a:ext cx="808038" cy="522288"/>
          </a:xfrm>
          <a:prstGeom prst="rect">
            <a:avLst/>
          </a:prstGeom>
          <a:noFill/>
          <a:ln w="9525">
            <a:noFill/>
          </a:ln>
        </p:spPr>
        <p:txBody>
          <a:bodyPr anchor="t" anchorCtr="0">
            <a:spAutoFit/>
          </a:bodyPr>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2" name="矩形 2"/>
          <p:cNvSpPr>
            <a:spLocks noChangeArrowheads="1"/>
          </p:cNvSpPr>
          <p:nvPr/>
        </p:nvSpPr>
        <p:spPr bwMode="auto">
          <a:xfrm>
            <a:off x="3179763" y="358775"/>
            <a:ext cx="5684838" cy="623888"/>
          </a:xfrm>
          <a:prstGeom prst="snip2DiagRect">
            <a:avLst/>
          </a:prstGeom>
          <a:solidFill>
            <a:schemeClr val="accent4">
              <a:lumMod val="75000"/>
            </a:schemeClr>
          </a:solidFill>
          <a:ln>
            <a:noFill/>
          </a:ln>
        </p:spPr>
        <p:style>
          <a:lnRef idx="1">
            <a:schemeClr val="dk1"/>
          </a:lnRef>
          <a:fillRef idx="2">
            <a:schemeClr val="dk1"/>
          </a:fillRef>
          <a:effectRef idx="1">
            <a:schemeClr val="dk1"/>
          </a:effectRef>
          <a:fontRef idx="minor">
            <a:schemeClr val="dk1"/>
          </a:fontRef>
        </p:style>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w="9525">
                  <a:noFill/>
                  <a:prstDash val="solid"/>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肩负青年使命，筑梦中国未来</a:t>
            </a:r>
            <a:endParaRPr kumimoji="0" lang="zh-CN" altLang="en-US" sz="2800" b="1" i="0" u="none" strike="noStrike" kern="1200" cap="none" spc="0" normalizeH="0" baseline="0" noProof="0" dirty="0">
              <a:ln w="9525">
                <a:noFill/>
                <a:prstDash val="solid"/>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pic>
        <p:nvPicPr>
          <p:cNvPr id="164869" name="Picture 2"/>
          <p:cNvPicPr>
            <a:picLocks noChangeAspect="1"/>
          </p:cNvPicPr>
          <p:nvPr/>
        </p:nvPicPr>
        <p:blipFill>
          <a:blip r:embed="rId2"/>
          <a:stretch>
            <a:fillRect/>
          </a:stretch>
        </p:blipFill>
        <p:spPr>
          <a:xfrm>
            <a:off x="341313" y="2279650"/>
            <a:ext cx="4787900" cy="3951288"/>
          </a:xfrm>
          <a:prstGeom prst="rect">
            <a:avLst/>
          </a:prstGeom>
          <a:noFill/>
          <a:ln w="9525">
            <a:noFill/>
          </a:ln>
        </p:spPr>
      </p:pic>
      <p:sp>
        <p:nvSpPr>
          <p:cNvPr id="164870" name="矩形 2"/>
          <p:cNvSpPr/>
          <p:nvPr/>
        </p:nvSpPr>
        <p:spPr>
          <a:xfrm>
            <a:off x="5392738" y="1819275"/>
            <a:ext cx="6556375" cy="461963"/>
          </a:xfrm>
          <a:prstGeom prst="rect">
            <a:avLst/>
          </a:prstGeom>
          <a:noFill/>
          <a:ln w="9525">
            <a:noFill/>
          </a:ln>
        </p:spPr>
        <p:txBody>
          <a:bodyPr anchor="t" anchorCtr="0">
            <a:spAutoFit/>
          </a:bodyPr>
          <a:p>
            <a:r>
              <a:rPr lang="en-US" altLang="zh-CN" sz="2400" dirty="0">
                <a:solidFill>
                  <a:srgbClr val="000000"/>
                </a:solidFill>
                <a:latin typeface="微软雅黑" panose="020B0503020204020204" pitchFamily="34" charset="-122"/>
                <a:ea typeface="微软雅黑" panose="020B0503020204020204" pitchFamily="34" charset="-122"/>
              </a:rPr>
              <a:t>1921</a:t>
            </a:r>
            <a:r>
              <a:rPr lang="zh-CN" altLang="en-US" sz="2400" dirty="0">
                <a:solidFill>
                  <a:srgbClr val="000000"/>
                </a:solidFill>
                <a:latin typeface="微软雅黑" panose="020B0503020204020204" pitchFamily="34" charset="-122"/>
                <a:ea typeface="微软雅黑" panose="020B0503020204020204" pitchFamily="34" charset="-122"/>
              </a:rPr>
              <a:t>年中共一大国内代表平均年龄为</a:t>
            </a:r>
            <a:r>
              <a:rPr lang="en-US" altLang="zh-CN" sz="2400" dirty="0">
                <a:solidFill>
                  <a:srgbClr val="000000"/>
                </a:solidFill>
                <a:latin typeface="微软雅黑" panose="020B0503020204020204" pitchFamily="34" charset="-122"/>
                <a:ea typeface="微软雅黑" panose="020B0503020204020204" pitchFamily="34" charset="-122"/>
              </a:rPr>
              <a:t>28</a:t>
            </a:r>
            <a:r>
              <a:rPr lang="zh-CN" altLang="en-US" sz="2400" dirty="0">
                <a:solidFill>
                  <a:srgbClr val="000000"/>
                </a:solidFill>
                <a:latin typeface="微软雅黑" panose="020B0503020204020204" pitchFamily="34" charset="-122"/>
                <a:ea typeface="微软雅黑" panose="020B0503020204020204" pitchFamily="34" charset="-122"/>
              </a:rPr>
              <a:t>岁。</a:t>
            </a:r>
            <a:endParaRPr lang="zh-CN" altLang="en-US" sz="2400" dirty="0">
              <a:solidFill>
                <a:srgbClr val="000000"/>
              </a:solidFill>
              <a:latin typeface="Arial" panose="020B0604020202020204" pitchFamily="34" charset="0"/>
              <a:ea typeface="微软雅黑" panose="020B0503020204020204" pitchFamily="34" charset="-122"/>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5889" name="文本框 4"/>
          <p:cNvSpPr txBox="1"/>
          <p:nvPr/>
        </p:nvSpPr>
        <p:spPr>
          <a:xfrm>
            <a:off x="4108450" y="1212850"/>
            <a:ext cx="3975100" cy="461963"/>
          </a:xfrm>
          <a:prstGeom prst="rect">
            <a:avLst/>
          </a:prstGeom>
          <a:noFill/>
          <a:ln w="9525">
            <a:noFill/>
          </a:ln>
        </p:spPr>
        <p:txBody>
          <a:bodyPr anchor="t" anchorCtr="0">
            <a:spAutoFit/>
          </a:bodyPr>
          <a:p>
            <a:pPr algn="ctr"/>
            <a:r>
              <a:rPr lang="zh-CN" altLang="en-US" sz="2400" b="1" dirty="0">
                <a:solidFill>
                  <a:srgbClr val="000000"/>
                </a:solidFill>
                <a:latin typeface="微软雅黑" panose="020B0503020204020204" pitchFamily="34" charset="-122"/>
                <a:ea typeface="微软雅黑" panose="020B0503020204020204" pitchFamily="34" charset="-122"/>
              </a:rPr>
              <a:t>现代以来：青春与祖国同行</a:t>
            </a:r>
            <a:endParaRPr lang="zh-CN" altLang="en-US" sz="2400" b="1" dirty="0">
              <a:solidFill>
                <a:srgbClr val="000000"/>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1346200" y="1852613"/>
            <a:ext cx="9499600" cy="1135063"/>
          </a:xfrm>
          <a:prstGeom prst="rect">
            <a:avLst/>
          </a:prstGeom>
          <a:noFill/>
        </p:spPr>
        <p:txBody>
          <a:bodyPr>
            <a:spAutoFit/>
          </a:bodyPr>
          <a:lstStyle/>
          <a:p>
            <a:pPr marR="0" indent="627380" algn="just" defTabSz="457200" fontAlgn="auto">
              <a:lnSpc>
                <a:spcPct val="150000"/>
              </a:lnSpc>
              <a:spcBef>
                <a:spcPts val="1400"/>
              </a:spcBef>
              <a:spcAft>
                <a:spcPts val="0"/>
              </a:spcAft>
              <a:buClrTx/>
              <a:buSzTx/>
              <a:buFontTx/>
              <a:buNone/>
              <a:defRPr/>
            </a:pPr>
            <a:r>
              <a:rPr kumimoji="0" lang="zh-CN" altLang="en-US" sz="2400" b="1" kern="1200" cap="none" spc="300" normalizeH="0" baseline="0" noProof="0" dirty="0">
                <a:solidFill>
                  <a:srgbClr val="967200"/>
                </a:solidFill>
                <a:latin typeface="微软雅黑" panose="020B0503020204020204" pitchFamily="34" charset="-122"/>
                <a:ea typeface="+mn-ea"/>
                <a:cs typeface="+mn-cs"/>
              </a:rPr>
              <a:t>在改革开放的历史新时期</a:t>
            </a:r>
            <a:r>
              <a:rPr kumimoji="0" lang="zh-CN" altLang="en-US" sz="2400" kern="1200" cap="none" spc="300" normalizeH="0" baseline="0" noProof="0" dirty="0">
                <a:solidFill>
                  <a:prstClr val="black"/>
                </a:solidFill>
                <a:latin typeface="微软雅黑" panose="020B0503020204020204" pitchFamily="34" charset="-122"/>
                <a:ea typeface="+mn-ea"/>
                <a:cs typeface="+mn-cs"/>
              </a:rPr>
              <a:t>，青年人发出团结起来振兴中华的时代强音，为祖国繁荣富强开拓奋进、锐意创新。</a:t>
            </a:r>
            <a:endParaRPr kumimoji="0" lang="zh-CN" altLang="en-US" sz="2400" kern="1200" cap="none" spc="300" normalizeH="0" baseline="0" noProof="0" dirty="0">
              <a:solidFill>
                <a:prstClr val="black"/>
              </a:solidFill>
              <a:latin typeface="微软雅黑" panose="020B0503020204020204" pitchFamily="34" charset="-122"/>
              <a:ea typeface="+mn-ea"/>
              <a:cs typeface="+mn-cs"/>
            </a:endParaRPr>
          </a:p>
        </p:txBody>
      </p:sp>
      <p:grpSp>
        <p:nvGrpSpPr>
          <p:cNvPr id="165891" name="组合 1"/>
          <p:cNvGrpSpPr/>
          <p:nvPr/>
        </p:nvGrpSpPr>
        <p:grpSpPr>
          <a:xfrm>
            <a:off x="1922463" y="3276600"/>
            <a:ext cx="8347075" cy="2741613"/>
            <a:chOff x="2130472" y="3344465"/>
            <a:chExt cx="7591425" cy="2493963"/>
          </a:xfrm>
        </p:grpSpPr>
        <p:pic>
          <p:nvPicPr>
            <p:cNvPr id="165892" name="图片 5"/>
            <p:cNvPicPr>
              <a:picLocks noChangeAspect="1"/>
            </p:cNvPicPr>
            <p:nvPr/>
          </p:nvPicPr>
          <p:blipFill>
            <a:blip r:embed="rId1"/>
            <a:stretch>
              <a:fillRect/>
            </a:stretch>
          </p:blipFill>
          <p:spPr>
            <a:xfrm>
              <a:off x="2130472" y="3344465"/>
              <a:ext cx="3709988" cy="2493963"/>
            </a:xfrm>
            <a:prstGeom prst="rect">
              <a:avLst/>
            </a:prstGeom>
            <a:noFill/>
            <a:ln w="9525">
              <a:noFill/>
            </a:ln>
          </p:spPr>
        </p:pic>
        <p:pic>
          <p:nvPicPr>
            <p:cNvPr id="165893" name="图片 8"/>
            <p:cNvPicPr>
              <a:picLocks noChangeAspect="1"/>
            </p:cNvPicPr>
            <p:nvPr/>
          </p:nvPicPr>
          <p:blipFill>
            <a:blip r:embed="rId2"/>
            <a:stretch>
              <a:fillRect/>
            </a:stretch>
          </p:blipFill>
          <p:spPr>
            <a:xfrm>
              <a:off x="5959522" y="3344465"/>
              <a:ext cx="3762375" cy="2493963"/>
            </a:xfrm>
            <a:prstGeom prst="rect">
              <a:avLst/>
            </a:prstGeom>
            <a:noFill/>
            <a:ln w="9525">
              <a:noFill/>
            </a:ln>
          </p:spPr>
        </p:pic>
      </p:grpSp>
      <p:sp>
        <p:nvSpPr>
          <p:cNvPr id="13" name="文本框 12"/>
          <p:cNvSpPr txBox="1"/>
          <p:nvPr/>
        </p:nvSpPr>
        <p:spPr>
          <a:xfrm>
            <a:off x="631825" y="3292475"/>
            <a:ext cx="1033463" cy="2716213"/>
          </a:xfrm>
          <a:prstGeom prst="rect">
            <a:avLst/>
          </a:prstGeom>
          <a:noFill/>
        </p:spPr>
        <p:txBody>
          <a:bodyPr vert="eaVert">
            <a:spAutoFit/>
          </a:bodyPr>
          <a:lstStyle/>
          <a:p>
            <a:pPr marR="0" algn="ctr" defTabSz="457200" fontAlgn="auto">
              <a:lnSpc>
                <a:spcPct val="120000"/>
              </a:lnSpc>
              <a:spcBef>
                <a:spcPts val="1400"/>
              </a:spcBef>
              <a:spcAft>
                <a:spcPts val="0"/>
              </a:spcAft>
              <a:buClrTx/>
              <a:buSzTx/>
              <a:buFontTx/>
              <a:buNone/>
              <a:defRPr/>
            </a:pPr>
            <a:r>
              <a:rPr kumimoji="0" lang="zh-CN" altLang="en-US" sz="2400" kern="1200" cap="none" spc="300" normalizeH="0" baseline="0" noProof="0" dirty="0">
                <a:solidFill>
                  <a:prstClr val="black"/>
                </a:solidFill>
                <a:latin typeface="微软雅黑" panose="020B0503020204020204" pitchFamily="34" charset="-122"/>
                <a:ea typeface="+mn-ea"/>
                <a:cs typeface="+mn-cs"/>
              </a:rPr>
              <a:t>青年科研人员在实验室里工作</a:t>
            </a:r>
            <a:endParaRPr kumimoji="0" lang="zh-CN" altLang="en-US" sz="2400" kern="1200" cap="none" spc="300" normalizeH="0" baseline="0" noProof="0" dirty="0">
              <a:solidFill>
                <a:prstClr val="black"/>
              </a:solidFill>
              <a:latin typeface="微软雅黑" panose="020B0503020204020204" pitchFamily="34" charset="-122"/>
              <a:ea typeface="+mn-ea"/>
              <a:cs typeface="+mn-cs"/>
            </a:endParaRPr>
          </a:p>
        </p:txBody>
      </p:sp>
      <p:sp>
        <p:nvSpPr>
          <p:cNvPr id="14" name="文本框 13"/>
          <p:cNvSpPr txBox="1"/>
          <p:nvPr/>
        </p:nvSpPr>
        <p:spPr>
          <a:xfrm>
            <a:off x="10526713" y="3292475"/>
            <a:ext cx="1033463" cy="2716213"/>
          </a:xfrm>
          <a:prstGeom prst="rect">
            <a:avLst/>
          </a:prstGeom>
          <a:noFill/>
        </p:spPr>
        <p:txBody>
          <a:bodyPr vert="eaVert">
            <a:spAutoFit/>
          </a:bodyPr>
          <a:lstStyle/>
          <a:p>
            <a:pPr marR="0" algn="ctr" defTabSz="457200" fontAlgn="auto">
              <a:lnSpc>
                <a:spcPct val="120000"/>
              </a:lnSpc>
              <a:spcBef>
                <a:spcPts val="1400"/>
              </a:spcBef>
              <a:spcAft>
                <a:spcPts val="0"/>
              </a:spcAft>
              <a:buClrTx/>
              <a:buSzTx/>
              <a:buFontTx/>
              <a:buNone/>
              <a:defRPr/>
            </a:pPr>
            <a:r>
              <a:rPr kumimoji="0" lang="en-US" altLang="zh-CN" sz="2400" kern="1200" cap="none" spc="300" normalizeH="0" baseline="0" noProof="0" dirty="0">
                <a:solidFill>
                  <a:prstClr val="black"/>
                </a:solidFill>
                <a:latin typeface="微软雅黑" panose="020B0503020204020204" pitchFamily="34" charset="-122"/>
                <a:ea typeface="+mn-ea"/>
                <a:cs typeface="+mn-cs"/>
              </a:rPr>
              <a:t>20</a:t>
            </a:r>
            <a:r>
              <a:rPr kumimoji="0" lang="zh-CN" altLang="en-US" sz="2400" kern="1200" cap="none" spc="300" normalizeH="0" baseline="0" noProof="0" dirty="0">
                <a:solidFill>
                  <a:prstClr val="black"/>
                </a:solidFill>
                <a:latin typeface="微软雅黑" panose="020B0503020204020204" pitchFamily="34" charset="-122"/>
                <a:ea typeface="+mn-ea"/>
                <a:cs typeface="+mn-cs"/>
              </a:rPr>
              <a:t>世纪</a:t>
            </a:r>
            <a:r>
              <a:rPr kumimoji="0" lang="en-US" altLang="zh-CN" sz="2400" kern="1200" cap="none" spc="300" normalizeH="0" baseline="0" noProof="0" dirty="0">
                <a:solidFill>
                  <a:prstClr val="black"/>
                </a:solidFill>
                <a:latin typeface="微软雅黑" panose="020B0503020204020204" pitchFamily="34" charset="-122"/>
                <a:ea typeface="+mn-ea"/>
                <a:cs typeface="+mn-cs"/>
              </a:rPr>
              <a:t>90</a:t>
            </a:r>
            <a:r>
              <a:rPr kumimoji="0" lang="zh-CN" altLang="en-US" sz="2400" kern="1200" cap="none" spc="300" normalizeH="0" baseline="0" noProof="0" dirty="0">
                <a:solidFill>
                  <a:prstClr val="black"/>
                </a:solidFill>
                <a:latin typeface="微软雅黑" panose="020B0503020204020204" pitchFamily="34" charset="-122"/>
                <a:ea typeface="+mn-ea"/>
                <a:cs typeface="+mn-cs"/>
              </a:rPr>
              <a:t>年代在工厂劳动的青年</a:t>
            </a:r>
            <a:endParaRPr kumimoji="0" lang="zh-CN" altLang="en-US" sz="2400" kern="1200" cap="none" spc="300" normalizeH="0" baseline="0" noProof="0" dirty="0">
              <a:solidFill>
                <a:prstClr val="black"/>
              </a:solidFill>
              <a:latin typeface="微软雅黑" panose="020B0503020204020204" pitchFamily="34" charset="-122"/>
              <a:ea typeface="+mn-ea"/>
              <a:cs typeface="+mn-cs"/>
            </a:endParaRPr>
          </a:p>
        </p:txBody>
      </p:sp>
      <p:sp>
        <p:nvSpPr>
          <p:cNvPr id="11" name="矩形 2"/>
          <p:cNvSpPr>
            <a:spLocks noChangeArrowheads="1"/>
          </p:cNvSpPr>
          <p:nvPr/>
        </p:nvSpPr>
        <p:spPr bwMode="auto">
          <a:xfrm>
            <a:off x="3179763" y="358775"/>
            <a:ext cx="5684838" cy="623888"/>
          </a:xfrm>
          <a:prstGeom prst="snip2DiagRect">
            <a:avLst/>
          </a:prstGeom>
          <a:solidFill>
            <a:schemeClr val="accent4">
              <a:lumMod val="75000"/>
            </a:schemeClr>
          </a:solidFill>
          <a:ln>
            <a:noFill/>
          </a:ln>
        </p:spPr>
        <p:style>
          <a:lnRef idx="1">
            <a:schemeClr val="dk1"/>
          </a:lnRef>
          <a:fillRef idx="2">
            <a:schemeClr val="dk1"/>
          </a:fillRef>
          <a:effectRef idx="1">
            <a:schemeClr val="dk1"/>
          </a:effectRef>
          <a:fontRef idx="minor">
            <a:schemeClr val="dk1"/>
          </a:fontRef>
        </p:style>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w="9525">
                  <a:noFill/>
                  <a:prstDash val="solid"/>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肩负青年使命，筑梦中国未来</a:t>
            </a:r>
            <a:endParaRPr kumimoji="0" lang="zh-CN" altLang="en-US" sz="2800" b="1" i="0" u="none" strike="noStrike" kern="1200" cap="none" spc="0" normalizeH="0" baseline="0" noProof="0" dirty="0">
              <a:ln w="9525">
                <a:noFill/>
                <a:prstDash val="solid"/>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61938" y="4475163"/>
            <a:ext cx="11644313" cy="2243138"/>
          </a:xfrm>
          <a:prstGeom prst="rect">
            <a:avLst/>
          </a:prstGeom>
          <a:noFill/>
        </p:spPr>
        <p:txBody>
          <a:bodyPr>
            <a:spAutoFit/>
          </a:bodyPr>
          <a:lstStyle/>
          <a:p>
            <a:pPr marR="0" indent="627380" algn="just" defTabSz="457200" fontAlgn="auto">
              <a:lnSpc>
                <a:spcPct val="150000"/>
              </a:lnSpc>
              <a:spcBef>
                <a:spcPts val="0"/>
              </a:spcBef>
              <a:spcAft>
                <a:spcPts val="0"/>
              </a:spcAft>
              <a:buClrTx/>
              <a:buSzTx/>
              <a:buFontTx/>
              <a:buNone/>
              <a:defRPr/>
            </a:pPr>
            <a:r>
              <a:rPr kumimoji="0" lang="zh-CN" altLang="en-US" sz="2400" kern="1200" cap="none" spc="300" normalizeH="0" baseline="0" noProof="0" dirty="0">
                <a:solidFill>
                  <a:prstClr val="black"/>
                </a:solidFill>
                <a:latin typeface="微软雅黑" panose="020B0503020204020204" pitchFamily="34" charset="-122"/>
                <a:ea typeface="+mn-ea"/>
                <a:cs typeface="+mn-cs"/>
              </a:rPr>
              <a:t>“中国青年是有远大理想抱负的青年！中国青年是有深厚家国情怀的青年！中国青年是有伟大创造力的青年！无论过去、现在还是未来，中国青年始终是实现中华民族伟大复兴的先锋力量！”</a:t>
            </a:r>
            <a:endParaRPr kumimoji="0" lang="zh-CN" altLang="en-US" sz="2400" kern="1200" cap="none" spc="300" normalizeH="0" baseline="0" noProof="0" dirty="0">
              <a:solidFill>
                <a:prstClr val="black"/>
              </a:solidFill>
              <a:latin typeface="微软雅黑" panose="020B0503020204020204" pitchFamily="34" charset="-122"/>
              <a:ea typeface="+mn-ea"/>
              <a:cs typeface="+mn-cs"/>
            </a:endParaRPr>
          </a:p>
          <a:p>
            <a:pPr marR="0" indent="627380" algn="just" defTabSz="457200" fontAlgn="auto">
              <a:lnSpc>
                <a:spcPct val="150000"/>
              </a:lnSpc>
              <a:spcBef>
                <a:spcPts val="0"/>
              </a:spcBef>
              <a:spcAft>
                <a:spcPts val="0"/>
              </a:spcAft>
              <a:buClrTx/>
              <a:buSzTx/>
              <a:buFontTx/>
              <a:buNone/>
              <a:defRPr/>
            </a:pPr>
            <a:r>
              <a:rPr kumimoji="0" lang="en-US" altLang="zh-CN" sz="2400" kern="1200" cap="none" spc="300" normalizeH="0" baseline="0" noProof="0" dirty="0">
                <a:solidFill>
                  <a:prstClr val="black"/>
                </a:solidFill>
                <a:latin typeface="微软雅黑" panose="020B0503020204020204" pitchFamily="34" charset="-122"/>
                <a:ea typeface="+mn-ea"/>
                <a:cs typeface="+mn-cs"/>
              </a:rPr>
              <a:t>——2019</a:t>
            </a:r>
            <a:r>
              <a:rPr kumimoji="0" lang="zh-CN" altLang="en-US" sz="2400" kern="1200" cap="none" spc="300" normalizeH="0" baseline="0" noProof="0" dirty="0">
                <a:solidFill>
                  <a:prstClr val="black"/>
                </a:solidFill>
                <a:latin typeface="微软雅黑" panose="020B0503020204020204" pitchFamily="34" charset="-122"/>
                <a:ea typeface="+mn-ea"/>
                <a:cs typeface="+mn-cs"/>
              </a:rPr>
              <a:t>年</a:t>
            </a:r>
            <a:r>
              <a:rPr kumimoji="0" lang="en-US" altLang="zh-CN" sz="2400" kern="1200" cap="none" spc="300" normalizeH="0" baseline="0" noProof="0" dirty="0">
                <a:solidFill>
                  <a:prstClr val="black"/>
                </a:solidFill>
                <a:latin typeface="微软雅黑" panose="020B0503020204020204" pitchFamily="34" charset="-122"/>
                <a:ea typeface="+mn-ea"/>
                <a:cs typeface="+mn-cs"/>
              </a:rPr>
              <a:t>4</a:t>
            </a:r>
            <a:r>
              <a:rPr kumimoji="0" lang="zh-CN" altLang="en-US" sz="2400" kern="1200" cap="none" spc="300" normalizeH="0" baseline="0" noProof="0" dirty="0">
                <a:solidFill>
                  <a:prstClr val="black"/>
                </a:solidFill>
                <a:latin typeface="微软雅黑" panose="020B0503020204020204" pitchFamily="34" charset="-122"/>
                <a:ea typeface="+mn-ea"/>
                <a:cs typeface="+mn-cs"/>
              </a:rPr>
              <a:t>月</a:t>
            </a:r>
            <a:r>
              <a:rPr kumimoji="0" lang="en-US" altLang="zh-CN" sz="2400" kern="1200" cap="none" spc="300" normalizeH="0" baseline="0" noProof="0" dirty="0">
                <a:solidFill>
                  <a:prstClr val="black"/>
                </a:solidFill>
                <a:latin typeface="微软雅黑" panose="020B0503020204020204" pitchFamily="34" charset="-122"/>
                <a:ea typeface="+mn-ea"/>
                <a:cs typeface="+mn-cs"/>
              </a:rPr>
              <a:t>30</a:t>
            </a:r>
            <a:r>
              <a:rPr kumimoji="0" lang="zh-CN" altLang="en-US" sz="2400" kern="1200" cap="none" spc="300" normalizeH="0" baseline="0" noProof="0" dirty="0">
                <a:solidFill>
                  <a:prstClr val="black"/>
                </a:solidFill>
                <a:latin typeface="微软雅黑" panose="020B0503020204020204" pitchFamily="34" charset="-122"/>
                <a:ea typeface="+mn-ea"/>
                <a:cs typeface="+mn-cs"/>
              </a:rPr>
              <a:t>日，习近平在纪念五四运动</a:t>
            </a:r>
            <a:r>
              <a:rPr kumimoji="0" lang="en-US" altLang="zh-CN" sz="2400" kern="1200" cap="none" spc="300" normalizeH="0" baseline="0" noProof="0" dirty="0">
                <a:solidFill>
                  <a:prstClr val="black"/>
                </a:solidFill>
                <a:latin typeface="微软雅黑" panose="020B0503020204020204" pitchFamily="34" charset="-122"/>
                <a:ea typeface="+mn-ea"/>
                <a:cs typeface="+mn-cs"/>
              </a:rPr>
              <a:t>100</a:t>
            </a:r>
            <a:r>
              <a:rPr kumimoji="0" lang="zh-CN" altLang="en-US" sz="2400" kern="1200" cap="none" spc="300" normalizeH="0" baseline="0" noProof="0" dirty="0">
                <a:solidFill>
                  <a:prstClr val="black"/>
                </a:solidFill>
                <a:latin typeface="微软雅黑" panose="020B0503020204020204" pitchFamily="34" charset="-122"/>
                <a:ea typeface="+mn-ea"/>
                <a:cs typeface="+mn-cs"/>
              </a:rPr>
              <a:t>周年大会上的讲话</a:t>
            </a:r>
            <a:endParaRPr kumimoji="0" lang="zh-CN" altLang="en-US" sz="2400" kern="1200" cap="none" spc="300" normalizeH="0" baseline="0" noProof="0" dirty="0">
              <a:solidFill>
                <a:prstClr val="black"/>
              </a:solidFill>
              <a:latin typeface="微软雅黑" panose="020B0503020204020204" pitchFamily="34" charset="-122"/>
              <a:ea typeface="+mn-ea"/>
              <a:cs typeface="+mn-cs"/>
            </a:endParaRPr>
          </a:p>
        </p:txBody>
      </p:sp>
      <p:pic>
        <p:nvPicPr>
          <p:cNvPr id="7" name="图片 6"/>
          <p:cNvPicPr>
            <a:picLocks noChangeAspect="1"/>
          </p:cNvPicPr>
          <p:nvPr/>
        </p:nvPicPr>
        <p:blipFill rotWithShape="1">
          <a:blip r:embed="rId1"/>
          <a:srcRect t="3504" b="25552"/>
          <a:stretch>
            <a:fillRect/>
          </a:stretch>
        </p:blipFill>
        <p:spPr>
          <a:xfrm>
            <a:off x="0" y="0"/>
            <a:ext cx="12192000" cy="41798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911850" y="1846263"/>
            <a:ext cx="5635625" cy="3784600"/>
          </a:xfrm>
          <a:prstGeom prst="rect">
            <a:avLst/>
          </a:prstGeom>
          <a:noFill/>
          <a:ln w="57150">
            <a:solidFill>
              <a:srgbClr val="C00000"/>
            </a:solidFill>
          </a:ln>
        </p:spPr>
        <p:txBody>
          <a:bodyPr wrap="square">
            <a:spAutoFit/>
          </a:bodyPr>
          <a:lstStyle/>
          <a:p>
            <a:pPr marR="0" indent="627380" algn="ctr" defTabSz="457200" fontAlgn="auto">
              <a:lnSpc>
                <a:spcPct val="150000"/>
              </a:lnSpc>
              <a:spcBef>
                <a:spcPts val="0"/>
              </a:spcBef>
              <a:spcAft>
                <a:spcPts val="0"/>
              </a:spcAft>
              <a:buClrTx/>
              <a:buSzTx/>
              <a:buFontTx/>
              <a:buNone/>
              <a:defRPr/>
            </a:pPr>
            <a:r>
              <a:rPr kumimoji="0" lang="zh-CN" altLang="en-US" sz="3200" kern="1200" cap="none" spc="300" normalizeH="0" baseline="0" noProof="0" dirty="0">
                <a:solidFill>
                  <a:prstClr val="black"/>
                </a:solidFill>
                <a:latin typeface="微软雅黑" panose="020B0503020204020204" pitchFamily="34" charset="-122"/>
                <a:ea typeface="+mn-ea"/>
                <a:cs typeface="+mn-cs"/>
              </a:rPr>
              <a:t>青年大学生要学习习近平总书记“七一”重要讲</a:t>
            </a:r>
            <a:r>
              <a:rPr kumimoji="0" lang="en-US" altLang="zh-CN" sz="3200" kern="1200" cap="none" spc="300" normalizeH="0" baseline="0" noProof="0" dirty="0">
                <a:solidFill>
                  <a:prstClr val="black"/>
                </a:solidFill>
                <a:latin typeface="微软雅黑" panose="020B0503020204020204" pitchFamily="34" charset="-122"/>
                <a:ea typeface="+mn-ea"/>
                <a:cs typeface="+mn-cs"/>
              </a:rPr>
              <a:t> </a:t>
            </a:r>
            <a:r>
              <a:rPr kumimoji="0" lang="zh-CN" altLang="en-US" sz="3200" kern="1200" cap="none" spc="300" normalizeH="0" baseline="0" noProof="0" dirty="0">
                <a:solidFill>
                  <a:prstClr val="black"/>
                </a:solidFill>
                <a:latin typeface="微软雅黑" panose="020B0503020204020204" pitchFamily="34" charset="-122"/>
                <a:ea typeface="+mn-ea"/>
                <a:cs typeface="+mn-cs"/>
              </a:rPr>
              <a:t>话精神，</a:t>
            </a:r>
            <a:endParaRPr kumimoji="0" lang="zh-CN" altLang="en-US" sz="3200" kern="1200" cap="none" spc="300" normalizeH="0" baseline="0" noProof="0" dirty="0">
              <a:solidFill>
                <a:prstClr val="black"/>
              </a:solidFill>
              <a:latin typeface="微软雅黑" panose="020B0503020204020204" pitchFamily="34" charset="-122"/>
              <a:ea typeface="+mn-ea"/>
              <a:cs typeface="+mn-cs"/>
            </a:endParaRPr>
          </a:p>
          <a:p>
            <a:pPr marR="0" indent="627380" algn="ctr" defTabSz="457200" fontAlgn="auto">
              <a:lnSpc>
                <a:spcPct val="150000"/>
              </a:lnSpc>
              <a:spcBef>
                <a:spcPts val="0"/>
              </a:spcBef>
              <a:spcAft>
                <a:spcPts val="0"/>
              </a:spcAft>
              <a:buClrTx/>
              <a:buSzTx/>
              <a:buFontTx/>
              <a:buNone/>
              <a:defRPr/>
            </a:pPr>
            <a:r>
              <a:rPr kumimoji="0" lang="zh-CN" altLang="en-US" sz="3200" kern="1200" cap="none" spc="300" normalizeH="0" baseline="0" noProof="0" dirty="0">
                <a:solidFill>
                  <a:prstClr val="black"/>
                </a:solidFill>
                <a:latin typeface="微软雅黑" panose="020B0503020204020204" pitchFamily="34" charset="-122"/>
                <a:ea typeface="+mn-ea"/>
                <a:cs typeface="+mn-cs"/>
              </a:rPr>
              <a:t>践行</a:t>
            </a:r>
            <a:r>
              <a:rPr kumimoji="0" lang="zh-CN" altLang="en-US" sz="3200" b="1" kern="1200" cap="none" spc="300" normalizeH="0" baseline="0" noProof="0" dirty="0">
                <a:solidFill>
                  <a:srgbClr val="FF0000"/>
                </a:solidFill>
                <a:latin typeface="微软雅黑" panose="020B0503020204020204" pitchFamily="34" charset="-122"/>
                <a:ea typeface="+mn-ea"/>
                <a:cs typeface="+mn-cs"/>
              </a:rPr>
              <a:t>“请党放心，强国有我”</a:t>
            </a:r>
            <a:r>
              <a:rPr kumimoji="0" lang="zh-CN" altLang="en-US" sz="3200" kern="1200" cap="none" spc="300" normalizeH="0" baseline="0" noProof="0" dirty="0">
                <a:solidFill>
                  <a:prstClr val="black"/>
                </a:solidFill>
                <a:latin typeface="微软雅黑" panose="020B0503020204020204" pitchFamily="34" charset="-122"/>
                <a:ea typeface="+mn-ea"/>
                <a:cs typeface="+mn-cs"/>
              </a:rPr>
              <a:t>的青春誓言！</a:t>
            </a:r>
            <a:endParaRPr kumimoji="0" lang="zh-CN" altLang="en-US" sz="3200" kern="1200" cap="none" spc="300" normalizeH="0" baseline="0" noProof="0" dirty="0">
              <a:solidFill>
                <a:prstClr val="black"/>
              </a:solidFill>
              <a:latin typeface="微软雅黑" panose="020B0503020204020204" pitchFamily="34" charset="-122"/>
              <a:ea typeface="+mn-ea"/>
              <a:cs typeface="+mn-cs"/>
            </a:endParaRPr>
          </a:p>
        </p:txBody>
      </p:sp>
      <p:pic>
        <p:nvPicPr>
          <p:cNvPr id="2" name="图片 1" descr="1386798393"/>
          <p:cNvPicPr>
            <a:picLocks noChangeAspect="1"/>
          </p:cNvPicPr>
          <p:nvPr/>
        </p:nvPicPr>
        <p:blipFill>
          <a:blip r:embed="rId1"/>
          <a:stretch>
            <a:fillRect/>
          </a:stretch>
        </p:blipFill>
        <p:spPr>
          <a:xfrm>
            <a:off x="120649" y="1846580"/>
            <a:ext cx="5662296" cy="3902709"/>
          </a:xfrm>
          <a:prstGeom prst="rect">
            <a:avLst/>
          </a:prstGeom>
          <a:effectLst>
            <a:softEdge rad="1397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TextBox 1"/>
          <p:cNvSpPr txBox="1"/>
          <p:nvPr/>
        </p:nvSpPr>
        <p:spPr>
          <a:xfrm>
            <a:off x="1528763" y="509588"/>
            <a:ext cx="8963025" cy="585787"/>
          </a:xfrm>
          <a:prstGeom prst="rect">
            <a:avLst/>
          </a:prstGeom>
          <a:noFill/>
          <a:ln w="9525">
            <a:noFill/>
          </a:ln>
        </p:spPr>
        <p:txBody>
          <a:bodyPr wrap="square" anchor="t" anchorCtr="0">
            <a:spAutoFit/>
          </a:bodyPr>
          <a:p>
            <a:pPr>
              <a:buClrTx/>
              <a:buFontTx/>
            </a:pPr>
            <a:r>
              <a:rPr lang="zh-CN" altLang="zh-CN" sz="3200" dirty="0">
                <a:solidFill>
                  <a:srgbClr val="767171"/>
                </a:solidFill>
                <a:latin typeface="Times New Roman" panose="02020603050405020304" pitchFamily="18" charset="0"/>
                <a:ea typeface="微软雅黑" panose="020B0503020204020204" pitchFamily="34" charset="-122"/>
              </a:rPr>
              <a:t>人的本质是</a:t>
            </a:r>
            <a:r>
              <a:rPr lang="zh-CN" altLang="en-US" sz="3200" dirty="0">
                <a:solidFill>
                  <a:srgbClr val="767171"/>
                </a:solidFill>
                <a:latin typeface="Times New Roman" panose="02020603050405020304" pitchFamily="18" charset="0"/>
                <a:ea typeface="微软雅黑" panose="020B0503020204020204" pitchFamily="34" charset="-122"/>
              </a:rPr>
              <a:t>一切</a:t>
            </a:r>
            <a:r>
              <a:rPr lang="zh-CN" altLang="zh-CN" sz="3200" dirty="0">
                <a:solidFill>
                  <a:srgbClr val="767171"/>
                </a:solidFill>
                <a:latin typeface="Times New Roman" panose="02020603050405020304" pitchFamily="18" charset="0"/>
                <a:ea typeface="微软雅黑" panose="020B0503020204020204" pitchFamily="34" charset="-122"/>
              </a:rPr>
              <a:t>现实社会关系的总和</a:t>
            </a:r>
            <a:endParaRPr lang="zh-CN" altLang="en-US" sz="3200" dirty="0">
              <a:solidFill>
                <a:srgbClr val="767171"/>
              </a:solidFill>
              <a:latin typeface="Times New Roman" panose="02020603050405020304" pitchFamily="18" charset="0"/>
              <a:ea typeface="微软雅黑" panose="020B0503020204020204" pitchFamily="34" charset="-122"/>
            </a:endParaRPr>
          </a:p>
        </p:txBody>
      </p:sp>
      <p:sp>
        <p:nvSpPr>
          <p:cNvPr id="26" name="矩形 25"/>
          <p:cNvSpPr/>
          <p:nvPr/>
        </p:nvSpPr>
        <p:spPr>
          <a:xfrm>
            <a:off x="0" y="1295400"/>
            <a:ext cx="12192000" cy="460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9953" tIns="49977" rIns="99953" bIns="4997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53251" name="组合 51"/>
          <p:cNvGrpSpPr/>
          <p:nvPr/>
        </p:nvGrpSpPr>
        <p:grpSpPr>
          <a:xfrm>
            <a:off x="0" y="142875"/>
            <a:ext cx="1320800" cy="1174750"/>
            <a:chOff x="663672" y="116250"/>
            <a:chExt cx="1568375" cy="1454111"/>
          </a:xfrm>
        </p:grpSpPr>
        <p:sp>
          <p:nvSpPr>
            <p:cNvPr id="27" name="椭圆 26"/>
            <p:cNvSpPr/>
            <p:nvPr/>
          </p:nvSpPr>
          <p:spPr>
            <a:xfrm>
              <a:off x="783063" y="235760"/>
              <a:ext cx="1404465" cy="1334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9953" tIns="49977" rIns="99953" bIns="4997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1" name="同心圆 30"/>
            <p:cNvSpPr/>
            <p:nvPr/>
          </p:nvSpPr>
          <p:spPr>
            <a:xfrm>
              <a:off x="663672" y="116250"/>
              <a:ext cx="1568375" cy="1429489"/>
            </a:xfrm>
            <a:prstGeom prst="donut">
              <a:avLst>
                <a:gd name="adj" fmla="val 8968"/>
              </a:avLst>
            </a:prstGeom>
            <a:gradFill flip="none" rotWithShape="1">
              <a:gsLst>
                <a:gs pos="0">
                  <a:schemeClr val="bg1">
                    <a:lumMod val="65000"/>
                  </a:schemeClr>
                </a:gs>
                <a:gs pos="100000">
                  <a:schemeClr val="bg1">
                    <a:shade val="67500"/>
                    <a:satMod val="115000"/>
                    <a:lumMod val="58000"/>
                    <a:lumOff val="42000"/>
                  </a:schemeClr>
                </a:gs>
                <a:gs pos="100000">
                  <a:schemeClr val="bg1">
                    <a:shade val="100000"/>
                    <a:satMod val="115000"/>
                  </a:schemeClr>
                </a:gs>
              </a:gsLst>
              <a:lin ang="8100000" scaled="1"/>
              <a:tileRect/>
            </a:gra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9953" tIns="49977" rIns="99953" bIns="4997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700" b="0" i="0" u="none" strike="noStrike" kern="1200" cap="none" spc="0" normalizeH="0" baseline="0" noProof="0">
                <a:ln>
                  <a:noFill/>
                </a:ln>
                <a:solidFill>
                  <a:schemeClr val="tx1"/>
                </a:solidFill>
                <a:effectLst/>
                <a:uLnTx/>
                <a:uFillTx/>
                <a:latin typeface="+mn-lt"/>
                <a:ea typeface="+mn-ea"/>
                <a:cs typeface="+mn-cs"/>
              </a:endParaRPr>
            </a:p>
          </p:txBody>
        </p:sp>
      </p:grpSp>
      <p:sp>
        <p:nvSpPr>
          <p:cNvPr id="53254" name="TextBox 31"/>
          <p:cNvSpPr txBox="1"/>
          <p:nvPr/>
        </p:nvSpPr>
        <p:spPr>
          <a:xfrm>
            <a:off x="52388" y="422275"/>
            <a:ext cx="1058862" cy="531813"/>
          </a:xfrm>
          <a:prstGeom prst="rect">
            <a:avLst/>
          </a:prstGeom>
          <a:noFill/>
          <a:ln w="9525">
            <a:noFill/>
          </a:ln>
        </p:spPr>
        <p:txBody>
          <a:bodyPr lIns="99953" tIns="49977" rIns="99953" bIns="49977" anchor="t" anchorCtr="0">
            <a:spAutoFit/>
          </a:bodyPr>
          <a:p>
            <a:r>
              <a:rPr lang="zh-CN" altLang="en-US" sz="2800" b="1" dirty="0">
                <a:solidFill>
                  <a:srgbClr val="C00000"/>
                </a:solidFill>
                <a:latin typeface="Impact" panose="020B0806030902050204" pitchFamily="34" charset="0"/>
                <a:ea typeface="微软雅黑" panose="020B0503020204020204" pitchFamily="34" charset="-122"/>
              </a:rPr>
              <a:t>（</a:t>
            </a:r>
            <a:r>
              <a:rPr lang="en-US" altLang="zh-CN" sz="2800" b="1" dirty="0">
                <a:solidFill>
                  <a:srgbClr val="C00000"/>
                </a:solidFill>
                <a:latin typeface="Impact" panose="020B0806030902050204" pitchFamily="34" charset="0"/>
                <a:ea typeface="微软雅黑" panose="020B0503020204020204" pitchFamily="34" charset="-122"/>
              </a:rPr>
              <a:t>2</a:t>
            </a:r>
            <a:r>
              <a:rPr lang="zh-CN" altLang="en-US" sz="2800" b="1" dirty="0">
                <a:solidFill>
                  <a:srgbClr val="C00000"/>
                </a:solidFill>
                <a:latin typeface="Impact" panose="020B0806030902050204" pitchFamily="34" charset="0"/>
                <a:ea typeface="微软雅黑" panose="020B0503020204020204" pitchFamily="34" charset="-122"/>
              </a:rPr>
              <a:t>）</a:t>
            </a:r>
            <a:endParaRPr lang="zh-CN" altLang="en-US" sz="2800" b="1" dirty="0">
              <a:solidFill>
                <a:srgbClr val="C00000"/>
              </a:solidFill>
              <a:latin typeface="Impact" panose="020B0806030902050204" pitchFamily="34" charset="0"/>
              <a:ea typeface="微软雅黑" panose="020B0503020204020204" pitchFamily="34" charset="-122"/>
            </a:endParaRPr>
          </a:p>
        </p:txBody>
      </p:sp>
      <p:sp>
        <p:nvSpPr>
          <p:cNvPr id="34" name="平行四边形 33"/>
          <p:cNvSpPr/>
          <p:nvPr/>
        </p:nvSpPr>
        <p:spPr>
          <a:xfrm>
            <a:off x="3525838" y="2559050"/>
            <a:ext cx="6589713" cy="1065213"/>
          </a:xfrm>
          <a:prstGeom prst="parallelogram">
            <a:avLst>
              <a:gd name="adj" fmla="val 53213"/>
            </a:avLst>
          </a:prstGeom>
          <a:noFill/>
          <a:ln w="9525">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9953" tIns="49977" rIns="99953" bIns="4997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5" name="平行四边形 34"/>
          <p:cNvSpPr/>
          <p:nvPr/>
        </p:nvSpPr>
        <p:spPr>
          <a:xfrm>
            <a:off x="2689225" y="3997325"/>
            <a:ext cx="6735763" cy="1238250"/>
          </a:xfrm>
          <a:prstGeom prst="parallelogram">
            <a:avLst>
              <a:gd name="adj" fmla="val 51043"/>
            </a:avLst>
          </a:prstGeom>
          <a:noFill/>
          <a:ln w="9525">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9953" tIns="49977" rIns="99953" bIns="4997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6" name="平行四边形 35"/>
          <p:cNvSpPr/>
          <p:nvPr/>
        </p:nvSpPr>
        <p:spPr>
          <a:xfrm>
            <a:off x="1928813" y="5534025"/>
            <a:ext cx="6746875" cy="1001713"/>
          </a:xfrm>
          <a:prstGeom prst="parallelogram">
            <a:avLst>
              <a:gd name="adj" fmla="val 57553"/>
            </a:avLst>
          </a:prstGeom>
          <a:noFill/>
          <a:ln w="9525">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9953" tIns="49977" rIns="99953" bIns="4997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3258" name="TextBox 43"/>
          <p:cNvSpPr txBox="1"/>
          <p:nvPr/>
        </p:nvSpPr>
        <p:spPr>
          <a:xfrm>
            <a:off x="4157663" y="2636838"/>
            <a:ext cx="5738812" cy="908050"/>
          </a:xfrm>
          <a:prstGeom prst="rect">
            <a:avLst/>
          </a:prstGeom>
          <a:noFill/>
          <a:ln w="9525">
            <a:noFill/>
          </a:ln>
        </p:spPr>
        <p:txBody>
          <a:bodyPr wrap="square" anchor="t" anchorCtr="0">
            <a:spAutoFit/>
          </a:bodyPr>
          <a:p>
            <a:pPr>
              <a:buClrTx/>
              <a:buFontTx/>
            </a:pPr>
            <a:r>
              <a:rPr lang="zh-CN" altLang="en-US" sz="2700" dirty="0">
                <a:solidFill>
                  <a:srgbClr val="C00000"/>
                </a:solidFill>
                <a:latin typeface="微软雅黑" panose="020B0503020204020204" pitchFamily="34" charset="-122"/>
                <a:ea typeface="微软雅黑" panose="020B0503020204020204" pitchFamily="34" charset="-122"/>
              </a:rPr>
              <a:t>   </a:t>
            </a:r>
            <a:r>
              <a:rPr lang="zh-CN" altLang="en-US" sz="2600" dirty="0">
                <a:solidFill>
                  <a:srgbClr val="C00000"/>
                </a:solidFill>
                <a:latin typeface="微软雅黑" panose="020B0503020204020204" pitchFamily="34" charset="-122"/>
                <a:ea typeface="微软雅黑" panose="020B0503020204020204" pitchFamily="34" charset="-122"/>
              </a:rPr>
              <a:t>包括经济关系，政治关系，生产关系，法律关系，道德伦理关系等等。</a:t>
            </a:r>
            <a:endParaRPr lang="zh-CN" altLang="en-US" sz="2600" dirty="0">
              <a:solidFill>
                <a:srgbClr val="C00000"/>
              </a:solidFill>
              <a:latin typeface="微软雅黑" panose="020B0503020204020204" pitchFamily="34" charset="-122"/>
              <a:ea typeface="微软雅黑" panose="020B0503020204020204" pitchFamily="34" charset="-122"/>
            </a:endParaRPr>
          </a:p>
        </p:txBody>
      </p:sp>
      <p:sp>
        <p:nvSpPr>
          <p:cNvPr id="53259" name="TextBox 46"/>
          <p:cNvSpPr txBox="1"/>
          <p:nvPr/>
        </p:nvSpPr>
        <p:spPr>
          <a:xfrm>
            <a:off x="3355975" y="4003675"/>
            <a:ext cx="5465763" cy="1293813"/>
          </a:xfrm>
          <a:prstGeom prst="rect">
            <a:avLst/>
          </a:prstGeom>
          <a:noFill/>
          <a:ln w="9525">
            <a:noFill/>
          </a:ln>
        </p:spPr>
        <p:txBody>
          <a:bodyPr wrap="square" anchor="t" anchorCtr="0">
            <a:spAutoFit/>
          </a:bodyPr>
          <a:p>
            <a:pPr>
              <a:buClrTx/>
              <a:buFontTx/>
            </a:pPr>
            <a:r>
              <a:rPr lang="zh-CN" altLang="en-US" sz="2600" dirty="0">
                <a:solidFill>
                  <a:srgbClr val="C00000"/>
                </a:solidFill>
                <a:latin typeface="方正大黑简体" pitchFamily="65" charset="-122"/>
                <a:ea typeface="方正大黑简体" pitchFamily="65" charset="-122"/>
              </a:rPr>
              <a:t>    </a:t>
            </a:r>
            <a:r>
              <a:rPr lang="zh-CN" altLang="en-US" sz="2600" dirty="0">
                <a:solidFill>
                  <a:srgbClr val="C00000"/>
                </a:solidFill>
                <a:latin typeface="微软雅黑" panose="020B0503020204020204" pitchFamily="34" charset="-122"/>
                <a:ea typeface="微软雅黑" panose="020B0503020204020204" pitchFamily="34" charset="-122"/>
              </a:rPr>
              <a:t>在一切社会关系总和中，最重要的是生产关系，而生产关系中最重要的是所有制。</a:t>
            </a:r>
            <a:endParaRPr lang="zh-CN" altLang="en-US" sz="2600" dirty="0">
              <a:solidFill>
                <a:srgbClr val="C00000"/>
              </a:solidFill>
              <a:latin typeface="微软雅黑" panose="020B0503020204020204" pitchFamily="34" charset="-122"/>
              <a:ea typeface="微软雅黑" panose="020B0503020204020204" pitchFamily="34" charset="-122"/>
            </a:endParaRPr>
          </a:p>
        </p:txBody>
      </p:sp>
      <p:sp>
        <p:nvSpPr>
          <p:cNvPr id="53260" name="TextBox 49"/>
          <p:cNvSpPr txBox="1"/>
          <p:nvPr/>
        </p:nvSpPr>
        <p:spPr>
          <a:xfrm>
            <a:off x="3355975" y="5776913"/>
            <a:ext cx="3852863" cy="492125"/>
          </a:xfrm>
          <a:prstGeom prst="rect">
            <a:avLst/>
          </a:prstGeom>
          <a:noFill/>
          <a:ln w="9525">
            <a:noFill/>
          </a:ln>
        </p:spPr>
        <p:txBody>
          <a:bodyPr wrap="none" anchor="t" anchorCtr="0">
            <a:spAutoFit/>
          </a:bodyPr>
          <a:p>
            <a:pPr>
              <a:buClrTx/>
              <a:buFontTx/>
            </a:pPr>
            <a:r>
              <a:rPr lang="zh-CN" altLang="en-US" sz="2600" dirty="0">
                <a:solidFill>
                  <a:srgbClr val="C00000"/>
                </a:solidFill>
                <a:latin typeface="微软雅黑" panose="020B0503020204020204" pitchFamily="34" charset="-122"/>
                <a:ea typeface="微软雅黑" panose="020B0503020204020204" pitchFamily="34" charset="-122"/>
              </a:rPr>
              <a:t>生产关系决定人的本质。</a:t>
            </a:r>
            <a:endParaRPr lang="zh-CN" altLang="en-US" sz="2600" dirty="0">
              <a:solidFill>
                <a:srgbClr val="C00000"/>
              </a:solidFill>
              <a:latin typeface="微软雅黑" panose="020B0503020204020204" pitchFamily="34" charset="-122"/>
              <a:ea typeface="微软雅黑" panose="020B0503020204020204" pitchFamily="34" charset="-122"/>
            </a:endParaRPr>
          </a:p>
        </p:txBody>
      </p:sp>
      <p:sp>
        <p:nvSpPr>
          <p:cNvPr id="53" name="TextBox 52"/>
          <p:cNvSpPr txBox="1"/>
          <p:nvPr/>
        </p:nvSpPr>
        <p:spPr>
          <a:xfrm>
            <a:off x="1908175" y="1568450"/>
            <a:ext cx="5400675" cy="522288"/>
          </a:xfrm>
          <a:prstGeom prst="rect">
            <a:avLst/>
          </a:prstGeom>
          <a:noFill/>
        </p:spPr>
        <p:txBody>
          <a:bodyPr vert="horz" wrap="square" rtlCol="0">
            <a:spAutoFit/>
          </a:bodyPr>
          <a:lstStyle/>
          <a:p>
            <a:pPr marR="0" defTabSz="914400" fontAlgn="auto">
              <a:spcBef>
                <a:spcPts val="0"/>
              </a:spcBef>
              <a:spcAft>
                <a:spcPts val="0"/>
              </a:spcAft>
              <a:buClrTx/>
              <a:buSzTx/>
              <a:buFontTx/>
              <a:buNone/>
              <a:defRPr/>
            </a:pPr>
            <a:r>
              <a:rPr kumimoji="0" lang="zh-CN" altLang="en-US" sz="2800" kern="1800" cap="none" spc="400" normalizeH="0" baseline="0" noProof="0" dirty="0" smtClean="0">
                <a:solidFill>
                  <a:srgbClr val="C00000"/>
                </a:solidFill>
                <a:latin typeface="+mn-lt"/>
                <a:ea typeface="+mn-ea"/>
                <a:cs typeface="+mn-cs"/>
              </a:rPr>
              <a:t>如何理解社会关系？</a:t>
            </a:r>
            <a:endParaRPr kumimoji="0" lang="zh-CN" altLang="en-US" sz="2800" kern="1800" cap="none" spc="400" normalizeH="0" baseline="0" noProof="0" dirty="0">
              <a:solidFill>
                <a:srgbClr val="C00000"/>
              </a:solidFill>
              <a:latin typeface="+mn-lt"/>
              <a:ea typeface="+mn-ea"/>
              <a:cs typeface="+mn-cs"/>
            </a:endParaRPr>
          </a:p>
        </p:txBody>
      </p:sp>
      <p:grpSp>
        <p:nvGrpSpPr>
          <p:cNvPr id="53262" name="组合 57"/>
          <p:cNvGrpSpPr/>
          <p:nvPr/>
        </p:nvGrpSpPr>
        <p:grpSpPr>
          <a:xfrm>
            <a:off x="2698750" y="2559050"/>
            <a:ext cx="1458913" cy="1171575"/>
            <a:chOff x="3446991" y="1919649"/>
            <a:chExt cx="1458377" cy="1262157"/>
          </a:xfrm>
        </p:grpSpPr>
        <p:sp>
          <p:nvSpPr>
            <p:cNvPr id="39" name="六边形 38"/>
            <p:cNvSpPr/>
            <p:nvPr/>
          </p:nvSpPr>
          <p:spPr>
            <a:xfrm flipV="1">
              <a:off x="3446991" y="1919649"/>
              <a:ext cx="1458377" cy="1262157"/>
            </a:xfrm>
            <a:prstGeom prst="hexagon">
              <a:avLst/>
            </a:prstGeom>
            <a:gradFill flip="none" rotWithShape="1">
              <a:gsLst>
                <a:gs pos="5000">
                  <a:schemeClr val="bg1">
                    <a:lumMod val="75000"/>
                  </a:schemeClr>
                </a:gs>
                <a:gs pos="57000">
                  <a:schemeClr val="bg1">
                    <a:shade val="67500"/>
                    <a:satMod val="115000"/>
                    <a:lumMod val="40000"/>
                    <a:lumOff val="60000"/>
                  </a:schemeClr>
                </a:gs>
                <a:gs pos="100000">
                  <a:schemeClr val="bg1">
                    <a:shade val="100000"/>
                    <a:satMod val="115000"/>
                  </a:schemeClr>
                </a:gs>
              </a:gsLst>
              <a:lin ang="16200000" scaled="1"/>
              <a:tileRect/>
            </a:gradFill>
            <a:ln>
              <a:solidFill>
                <a:srgbClr val="FFFFFF">
                  <a:alpha val="72941"/>
                </a:srgbClr>
              </a:solidFill>
            </a:ln>
            <a:effectLst>
              <a:outerShdw blurRad="215900" dist="127000" dir="6000000" sx="101000" sy="101000" algn="tr" rotWithShape="0">
                <a:schemeClr val="tx1">
                  <a:lumMod val="95000"/>
                  <a:lumOff val="5000"/>
                  <a:alpha val="7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9953" tIns="49977" rIns="99953" bIns="4997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1" u="none" strike="noStrike" kern="1200" cap="none" spc="0" normalizeH="0" baseline="0" noProof="0">
                <a:ln>
                  <a:noFill/>
                </a:ln>
                <a:solidFill>
                  <a:srgbClr val="860000"/>
                </a:solidFill>
                <a:effectLst/>
                <a:uLnTx/>
                <a:uFillTx/>
                <a:latin typeface="+mn-lt"/>
                <a:ea typeface="+mn-ea"/>
                <a:cs typeface="+mn-cs"/>
              </a:endParaRPr>
            </a:p>
          </p:txBody>
        </p:sp>
        <p:sp>
          <p:nvSpPr>
            <p:cNvPr id="53264" name="TextBox 53"/>
            <p:cNvSpPr txBox="1"/>
            <p:nvPr/>
          </p:nvSpPr>
          <p:spPr>
            <a:xfrm>
              <a:off x="3623128" y="2217450"/>
              <a:ext cx="1106101" cy="629987"/>
            </a:xfrm>
            <a:prstGeom prst="rect">
              <a:avLst/>
            </a:prstGeom>
            <a:noFill/>
            <a:ln w="9525">
              <a:noFill/>
            </a:ln>
          </p:spPr>
          <p:txBody>
            <a:bodyPr anchor="t" anchorCtr="0">
              <a:spAutoFit/>
            </a:bodyPr>
            <a:p>
              <a:pPr algn="ctr"/>
              <a:r>
                <a:rPr lang="zh-CN" altLang="en-US" sz="3200" b="1" dirty="0">
                  <a:solidFill>
                    <a:srgbClr val="C00000"/>
                  </a:solidFill>
                  <a:latin typeface="方正大黑简体"/>
                  <a:ea typeface="方正大黑简体"/>
                </a:rPr>
                <a:t>第一</a:t>
              </a:r>
              <a:endParaRPr lang="zh-CN" altLang="en-US" sz="3200" b="1" dirty="0">
                <a:solidFill>
                  <a:srgbClr val="C00000"/>
                </a:solidFill>
                <a:latin typeface="方正大黑简体"/>
                <a:ea typeface="方正大黑简体"/>
              </a:endParaRPr>
            </a:p>
          </p:txBody>
        </p:sp>
      </p:grpSp>
      <p:grpSp>
        <p:nvGrpSpPr>
          <p:cNvPr id="53265" name="组合 58"/>
          <p:cNvGrpSpPr/>
          <p:nvPr/>
        </p:nvGrpSpPr>
        <p:grpSpPr>
          <a:xfrm>
            <a:off x="8821738" y="3865563"/>
            <a:ext cx="1573212" cy="1239837"/>
            <a:chOff x="9307644" y="3398447"/>
            <a:chExt cx="1573210" cy="1239336"/>
          </a:xfrm>
        </p:grpSpPr>
        <p:sp>
          <p:nvSpPr>
            <p:cNvPr id="38" name="六边形 37"/>
            <p:cNvSpPr/>
            <p:nvPr/>
          </p:nvSpPr>
          <p:spPr>
            <a:xfrm flipV="1">
              <a:off x="9307644" y="3398447"/>
              <a:ext cx="1573210" cy="1239336"/>
            </a:xfrm>
            <a:prstGeom prst="hexagon">
              <a:avLst/>
            </a:prstGeom>
            <a:gradFill flip="none" rotWithShape="1">
              <a:gsLst>
                <a:gs pos="5000">
                  <a:schemeClr val="bg1">
                    <a:lumMod val="75000"/>
                  </a:schemeClr>
                </a:gs>
                <a:gs pos="57000">
                  <a:schemeClr val="bg1">
                    <a:shade val="67500"/>
                    <a:satMod val="115000"/>
                    <a:lumMod val="40000"/>
                    <a:lumOff val="60000"/>
                  </a:schemeClr>
                </a:gs>
                <a:gs pos="100000">
                  <a:schemeClr val="bg1">
                    <a:shade val="100000"/>
                    <a:satMod val="115000"/>
                  </a:schemeClr>
                </a:gs>
              </a:gsLst>
              <a:lin ang="16200000" scaled="1"/>
              <a:tileRect/>
            </a:gradFill>
            <a:ln>
              <a:solidFill>
                <a:srgbClr val="FFFFFF">
                  <a:alpha val="72941"/>
                </a:srgbClr>
              </a:solidFill>
            </a:ln>
            <a:effectLst>
              <a:outerShdw blurRad="215900" dist="127000" dir="6000000" sx="101000" sy="101000" algn="tr" rotWithShape="0">
                <a:schemeClr val="tx1">
                  <a:lumMod val="95000"/>
                  <a:lumOff val="5000"/>
                  <a:alpha val="7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9953" tIns="49977" rIns="99953" bIns="4997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1" u="none" strike="noStrike" kern="1200" cap="none" spc="0" normalizeH="0" baseline="0" noProof="0">
                <a:ln>
                  <a:noFill/>
                </a:ln>
                <a:solidFill>
                  <a:srgbClr val="860000"/>
                </a:solidFill>
                <a:effectLst/>
                <a:uLnTx/>
                <a:uFillTx/>
                <a:latin typeface="+mn-lt"/>
                <a:ea typeface="+mn-ea"/>
                <a:cs typeface="+mn-cs"/>
              </a:endParaRPr>
            </a:p>
          </p:txBody>
        </p:sp>
        <p:sp>
          <p:nvSpPr>
            <p:cNvPr id="53267" name="TextBox 54"/>
            <p:cNvSpPr txBox="1"/>
            <p:nvPr/>
          </p:nvSpPr>
          <p:spPr>
            <a:xfrm>
              <a:off x="9650846" y="3694947"/>
              <a:ext cx="1230008" cy="646331"/>
            </a:xfrm>
            <a:prstGeom prst="rect">
              <a:avLst/>
            </a:prstGeom>
            <a:noFill/>
            <a:ln w="9525">
              <a:noFill/>
            </a:ln>
          </p:spPr>
          <p:txBody>
            <a:bodyPr anchor="t" anchorCtr="0">
              <a:spAutoFit/>
            </a:bodyPr>
            <a:p>
              <a:r>
                <a:rPr lang="zh-CN" altLang="en-US" sz="3600" b="1" dirty="0">
                  <a:solidFill>
                    <a:srgbClr val="C00000"/>
                  </a:solidFill>
                  <a:latin typeface="方正大黑简体"/>
                  <a:ea typeface="方正大黑简体"/>
                </a:rPr>
                <a:t>第二</a:t>
              </a:r>
              <a:endParaRPr lang="zh-CN" altLang="en-US" sz="3600" b="1" dirty="0">
                <a:solidFill>
                  <a:srgbClr val="C00000"/>
                </a:solidFill>
                <a:latin typeface="方正大黑简体"/>
                <a:ea typeface="方正大黑简体"/>
              </a:endParaRPr>
            </a:p>
          </p:txBody>
        </p:sp>
      </p:grpSp>
      <p:grpSp>
        <p:nvGrpSpPr>
          <p:cNvPr id="53268" name="组合 59"/>
          <p:cNvGrpSpPr/>
          <p:nvPr/>
        </p:nvGrpSpPr>
        <p:grpSpPr>
          <a:xfrm>
            <a:off x="1430338" y="5297488"/>
            <a:ext cx="1573212" cy="1238250"/>
            <a:chOff x="2380689" y="4790183"/>
            <a:chExt cx="1573210" cy="1239336"/>
          </a:xfrm>
        </p:grpSpPr>
        <p:sp>
          <p:nvSpPr>
            <p:cNvPr id="57" name="六边形 56"/>
            <p:cNvSpPr/>
            <p:nvPr/>
          </p:nvSpPr>
          <p:spPr>
            <a:xfrm flipV="1">
              <a:off x="2380689" y="4790183"/>
              <a:ext cx="1573210" cy="1239336"/>
            </a:xfrm>
            <a:prstGeom prst="hexagon">
              <a:avLst/>
            </a:prstGeom>
            <a:gradFill flip="none" rotWithShape="1">
              <a:gsLst>
                <a:gs pos="5000">
                  <a:schemeClr val="bg1">
                    <a:lumMod val="75000"/>
                  </a:schemeClr>
                </a:gs>
                <a:gs pos="57000">
                  <a:schemeClr val="bg1">
                    <a:shade val="67500"/>
                    <a:satMod val="115000"/>
                    <a:lumMod val="40000"/>
                    <a:lumOff val="60000"/>
                  </a:schemeClr>
                </a:gs>
                <a:gs pos="100000">
                  <a:schemeClr val="bg1">
                    <a:shade val="100000"/>
                    <a:satMod val="115000"/>
                  </a:schemeClr>
                </a:gs>
              </a:gsLst>
              <a:lin ang="16200000" scaled="1"/>
              <a:tileRect/>
            </a:gradFill>
            <a:ln>
              <a:solidFill>
                <a:srgbClr val="FFFFFF">
                  <a:alpha val="72941"/>
                </a:srgbClr>
              </a:solidFill>
            </a:ln>
            <a:effectLst>
              <a:outerShdw blurRad="215900" dist="127000" dir="6000000" sx="101000" sy="101000" algn="tr" rotWithShape="0">
                <a:schemeClr val="tx1">
                  <a:lumMod val="95000"/>
                  <a:lumOff val="5000"/>
                  <a:alpha val="7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9953" tIns="49977" rIns="99953" bIns="4997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1" u="none" strike="noStrike" kern="1200" cap="none" spc="0" normalizeH="0" baseline="0" noProof="0">
                <a:ln>
                  <a:noFill/>
                </a:ln>
                <a:solidFill>
                  <a:srgbClr val="860000"/>
                </a:solidFill>
                <a:effectLst/>
                <a:uLnTx/>
                <a:uFillTx/>
                <a:latin typeface="+mn-lt"/>
                <a:ea typeface="+mn-ea"/>
                <a:cs typeface="+mn-cs"/>
              </a:endParaRPr>
            </a:p>
          </p:txBody>
        </p:sp>
        <p:sp>
          <p:nvSpPr>
            <p:cNvPr id="53270" name="TextBox 55"/>
            <p:cNvSpPr txBox="1"/>
            <p:nvPr/>
          </p:nvSpPr>
          <p:spPr>
            <a:xfrm>
              <a:off x="2607590" y="5027715"/>
              <a:ext cx="1346309" cy="646331"/>
            </a:xfrm>
            <a:prstGeom prst="rect">
              <a:avLst/>
            </a:prstGeom>
            <a:noFill/>
            <a:ln w="9525">
              <a:noFill/>
            </a:ln>
          </p:spPr>
          <p:txBody>
            <a:bodyPr anchor="t" anchorCtr="0">
              <a:spAutoFit/>
            </a:bodyPr>
            <a:p>
              <a:r>
                <a:rPr lang="zh-CN" altLang="en-US" sz="3600" b="1" dirty="0">
                  <a:solidFill>
                    <a:srgbClr val="C00000"/>
                  </a:solidFill>
                  <a:latin typeface="方正大黑简体"/>
                  <a:ea typeface="方正大黑简体"/>
                </a:rPr>
                <a:t>第三</a:t>
              </a:r>
              <a:endParaRPr lang="zh-CN" altLang="en-US" sz="3600" b="1" dirty="0">
                <a:solidFill>
                  <a:srgbClr val="C00000"/>
                </a:solidFill>
                <a:latin typeface="方正大黑简体"/>
                <a:ea typeface="方正大黑简体"/>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8961" name="组合 8"/>
          <p:cNvGrpSpPr/>
          <p:nvPr/>
        </p:nvGrpSpPr>
        <p:grpSpPr>
          <a:xfrm>
            <a:off x="2659063" y="4511675"/>
            <a:ext cx="6313487" cy="1630363"/>
            <a:chOff x="2558577" y="3162300"/>
            <a:chExt cx="6313038" cy="541020"/>
          </a:xfrm>
        </p:grpSpPr>
        <p:sp>
          <p:nvSpPr>
            <p:cNvPr id="5" name="矩形 4"/>
            <p:cNvSpPr/>
            <p:nvPr/>
          </p:nvSpPr>
          <p:spPr>
            <a:xfrm>
              <a:off x="2558577" y="3162300"/>
              <a:ext cx="6313038" cy="541020"/>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sp>
          <p:nvSpPr>
            <p:cNvPr id="168963" name="矩形 3"/>
            <p:cNvSpPr/>
            <p:nvPr/>
          </p:nvSpPr>
          <p:spPr>
            <a:xfrm>
              <a:off x="2781198" y="3252180"/>
              <a:ext cx="5867796" cy="336794"/>
            </a:xfrm>
            <a:prstGeom prst="rect">
              <a:avLst/>
            </a:prstGeom>
            <a:noFill/>
            <a:ln w="9525">
              <a:noFill/>
            </a:ln>
          </p:spPr>
          <p:txBody>
            <a:bodyPr anchor="t" anchorCtr="0">
              <a:spAutoFit/>
            </a:bodyPr>
            <a:p>
              <a:pPr algn="ctr"/>
              <a:r>
                <a:rPr lang="zh-CN" altLang="en-US" sz="6000" dirty="0">
                  <a:solidFill>
                    <a:srgbClr val="FFFFFF"/>
                  </a:solidFill>
                  <a:latin typeface="Arial" panose="020B0604020202020204" pitchFamily="34" charset="0"/>
                  <a:ea typeface="微软雅黑" panose="020B0503020204020204" pitchFamily="34" charset="-122"/>
                  <a:sym typeface="Arial" panose="020B0604020202020204" pitchFamily="34" charset="0"/>
                </a:rPr>
                <a:t>谢谢聆听</a:t>
              </a:r>
              <a:endParaRPr lang="zh-CN" altLang="en-US" sz="60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cxnSp>
        <p:nvCxnSpPr>
          <p:cNvPr id="7" name="直接连接符 6"/>
          <p:cNvCxnSpPr/>
          <p:nvPr/>
        </p:nvCxnSpPr>
        <p:spPr>
          <a:xfrm>
            <a:off x="1387475" y="3449638"/>
            <a:ext cx="1612900"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9318625" y="3449638"/>
            <a:ext cx="1593850"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881630" y="429895"/>
            <a:ext cx="6829425" cy="488315"/>
          </a:xfrm>
          <a:prstGeom prst="rect">
            <a:avLst/>
          </a:prstGeom>
          <a:noFill/>
        </p:spPr>
        <p:txBody>
          <a:bodyPr wrap="square" numCol="1" rtlCol="0">
            <a:prstTxWarp prst="textPlain">
              <a:avLst>
                <a:gd name="adj" fmla="val 49855"/>
              </a:avLst>
            </a:prstTxWarp>
            <a:spAutoFit/>
          </a:bodyPr>
          <a:lstStyle/>
          <a:p>
            <a:pPr marR="0" defTabSz="914400" fontAlgn="auto">
              <a:spcBef>
                <a:spcPts val="0"/>
              </a:spcBef>
              <a:spcAft>
                <a:spcPts val="0"/>
              </a:spcAft>
              <a:buClrTx/>
              <a:buSzTx/>
              <a:buFontTx/>
              <a:buNone/>
              <a:defRPr/>
            </a:pPr>
            <a:r>
              <a:rPr kumimoji="0" lang="zh-CN" altLang="en-US" sz="2400" kern="1200" cap="none" spc="0" normalizeH="0" baseline="0" noProof="0">
                <a:gradFill>
                  <a:gsLst>
                    <a:gs pos="0">
                      <a:srgbClr val="FE4444"/>
                    </a:gs>
                    <a:gs pos="100000">
                      <a:srgbClr val="832B2B"/>
                    </a:gs>
                  </a:gsLst>
                  <a:lin scaled="0"/>
                </a:gradFill>
                <a:effectLst>
                  <a:outerShdw blurRad="38100" dist="19050" dir="2700000" algn="tl" rotWithShape="0">
                    <a:prstClr val="black">
                      <a:alpha val="40000"/>
                    </a:prstClr>
                  </a:outerShdw>
                </a:effectLst>
                <a:latin typeface="华文行楷" charset="-122"/>
                <a:ea typeface="华文行楷" charset="-122"/>
                <a:cs typeface="+mn-cs"/>
              </a:rPr>
              <a:t>全国高职高专院校思政课集体备课专委会</a:t>
            </a:r>
            <a:endParaRPr kumimoji="0" lang="zh-CN" altLang="en-US" sz="2400" kern="1200" cap="none" spc="0" normalizeH="0" baseline="0" noProof="0">
              <a:gradFill>
                <a:gsLst>
                  <a:gs pos="0">
                    <a:srgbClr val="FE4444"/>
                  </a:gs>
                  <a:gs pos="100000">
                    <a:srgbClr val="832B2B"/>
                  </a:gs>
                </a:gsLst>
                <a:lin scaled="0"/>
              </a:gradFill>
              <a:effectLst>
                <a:outerShdw blurRad="38100" dist="19050" dir="2700000" algn="tl" rotWithShape="0">
                  <a:prstClr val="black">
                    <a:alpha val="40000"/>
                  </a:prstClr>
                </a:outerShdw>
              </a:effectLst>
              <a:latin typeface="华文行楷" charset="-122"/>
              <a:ea typeface="华文行楷" charset="-122"/>
              <a:cs typeface="+mn-cs"/>
            </a:endParaRPr>
          </a:p>
        </p:txBody>
      </p:sp>
      <p:sp>
        <p:nvSpPr>
          <p:cNvPr id="168967" name="文本框 5"/>
          <p:cNvSpPr txBox="1"/>
          <p:nvPr/>
        </p:nvSpPr>
        <p:spPr>
          <a:xfrm>
            <a:off x="2881313" y="2773363"/>
            <a:ext cx="7031037" cy="1200150"/>
          </a:xfrm>
          <a:prstGeom prst="rect">
            <a:avLst/>
          </a:prstGeom>
          <a:noFill/>
          <a:ln w="9525">
            <a:noFill/>
          </a:ln>
        </p:spPr>
        <p:txBody>
          <a:bodyPr anchor="t" anchorCtr="0">
            <a:spAutoFit/>
          </a:bodyPr>
          <a:p>
            <a:r>
              <a:rPr lang="zh-CN" altLang="en-US" sz="7200" dirty="0">
                <a:solidFill>
                  <a:srgbClr val="C00000"/>
                </a:solidFill>
                <a:latin typeface="汉仪青云简"/>
                <a:ea typeface="汉仪青云简"/>
              </a:rPr>
              <a:t>思想道德与法治</a:t>
            </a:r>
            <a:endParaRPr lang="zh-CN" altLang="en-US" sz="7200" dirty="0">
              <a:solidFill>
                <a:srgbClr val="C00000"/>
              </a:solidFill>
              <a:latin typeface="汉仪青云简"/>
              <a:ea typeface="汉仪青云简"/>
            </a:endParaRPr>
          </a:p>
        </p:txBody>
      </p:sp>
    </p:spTree>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3"/>
          <p:cNvSpPr txBox="1">
            <a:spLocks noChangeArrowheads="1"/>
          </p:cNvSpPr>
          <p:nvPr/>
        </p:nvSpPr>
        <p:spPr>
          <a:xfrm>
            <a:off x="174625" y="1390650"/>
            <a:ext cx="11888788" cy="5467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致谢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ctr" defTabSz="914400" rtl="0" eaLnBrk="1" fontAlgn="auto" latinLnBrk="0" hangingPunct="1">
              <a:lnSpc>
                <a:spcPct val="90000"/>
              </a:lnSpc>
              <a:spcBef>
                <a:spcPct val="0"/>
              </a:spcBef>
              <a:spcAft>
                <a:spcPts val="0"/>
              </a:spcAft>
              <a:buClrTx/>
              <a:buSzTx/>
              <a:buFontTx/>
              <a:buNone/>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zh-CN" altLang="en-US" sz="2800" b="0" i="0" u="none" strike="noStrike" kern="1200" cap="none" spc="0" normalizeH="0" baseline="0" noProof="0" dirty="0" smtClean="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第一章课件</a:t>
            </a: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由以下学校教师一起完成，特此感谢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defRPr/>
            </a:pP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                     </a:t>
            </a: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endPar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pitchFamily="49" charset="-122"/>
              <a:ea typeface="黑体" panose="02010609060101010101" pitchFamily="49" charset="-122"/>
              <a:cs typeface="+mj-cs"/>
            </a:endParaRPr>
          </a:p>
        </p:txBody>
      </p:sp>
      <p:graphicFrame>
        <p:nvGraphicFramePr>
          <p:cNvPr id="3" name="表格 2"/>
          <p:cNvGraphicFramePr>
            <a:graphicFrameLocks noGrp="1"/>
          </p:cNvGraphicFramePr>
          <p:nvPr/>
        </p:nvGraphicFramePr>
        <p:xfrm>
          <a:off x="1943100" y="3511550"/>
          <a:ext cx="8331200" cy="1393825"/>
        </p:xfrm>
        <a:graphic>
          <a:graphicData uri="http://schemas.openxmlformats.org/drawingml/2006/table">
            <a:tbl>
              <a:tblPr firstRow="1" firstCol="1" bandRow="1">
                <a:tableStyleId>{5C22544A-7EE6-4342-B048-85BDC9FD1C3A}</a:tableStyleId>
              </a:tblPr>
              <a:tblGrid>
                <a:gridCol w="4705503"/>
                <a:gridCol w="3625422"/>
              </a:tblGrid>
              <a:tr h="681461">
                <a:tc>
                  <a:txBody>
                    <a:bodyPr/>
                    <a:lstStyle/>
                    <a:p>
                      <a:pPr marL="0" algn="ctr" defTabSz="914400" rtl="0" eaLnBrk="1" latinLnBrk="0" hangingPunct="1">
                        <a:spcAft>
                          <a:spcPts val="0"/>
                        </a:spcAft>
                      </a:pPr>
                      <a:r>
                        <a:rPr lang="zh-CN" altLang="zh-CN" sz="2400" b="0" kern="100" dirty="0" smtClean="0">
                          <a:solidFill>
                            <a:schemeClr val="tx1"/>
                          </a:solidFill>
                          <a:effectLst/>
                          <a:latin typeface="+mn-lt"/>
                          <a:ea typeface="+mn-ea"/>
                          <a:cs typeface="+mn-cs"/>
                        </a:rPr>
                        <a:t>黑龙江生态工程职业学院</a:t>
                      </a:r>
                      <a:endParaRPr lang="zh-CN" sz="2400" b="0" kern="100" dirty="0">
                        <a:solidFill>
                          <a:schemeClr val="tx1"/>
                        </a:solidFill>
                        <a:effectLst/>
                        <a:latin typeface="+mn-lt"/>
                        <a:ea typeface="+mn-ea"/>
                        <a:cs typeface="+mn-cs"/>
                      </a:endParaRPr>
                    </a:p>
                  </a:txBody>
                  <a:tcPr marL="68580" marR="68580" marT="0" marB="0" anchor="ctr">
                    <a:solidFill>
                      <a:schemeClr val="accent1">
                        <a:lumMod val="40000"/>
                        <a:lumOff val="60000"/>
                      </a:schemeClr>
                    </a:solidFill>
                  </a:tcPr>
                </a:tc>
                <a:tc>
                  <a:txBody>
                    <a:bodyPr/>
                    <a:lstStyle/>
                    <a:p>
                      <a:pPr marL="0" algn="ctr" defTabSz="914400" rtl="0" eaLnBrk="1" latinLnBrk="0" hangingPunct="1">
                        <a:spcAft>
                          <a:spcPts val="0"/>
                        </a:spcAft>
                      </a:pPr>
                      <a:r>
                        <a:rPr lang="zh-CN" altLang="zh-CN" sz="2400" b="0" kern="100" dirty="0" smtClean="0">
                          <a:solidFill>
                            <a:schemeClr val="tx1"/>
                          </a:solidFill>
                          <a:effectLst/>
                          <a:latin typeface="+mn-lt"/>
                          <a:ea typeface="+mn-ea"/>
                          <a:cs typeface="+mn-cs"/>
                        </a:rPr>
                        <a:t>蔡岩</a:t>
                      </a:r>
                      <a:endParaRPr lang="zh-CN" altLang="en-US" sz="2400" b="0" kern="100" dirty="0">
                        <a:solidFill>
                          <a:schemeClr val="tx1"/>
                        </a:solidFill>
                        <a:effectLst/>
                        <a:latin typeface="+mn-lt"/>
                        <a:ea typeface="+mn-ea"/>
                        <a:cs typeface="+mn-cs"/>
                      </a:endParaRPr>
                    </a:p>
                  </a:txBody>
                  <a:tcPr marL="68580" marR="68580" marT="0" marB="0" anchor="ctr">
                    <a:solidFill>
                      <a:schemeClr val="accent1">
                        <a:lumMod val="40000"/>
                        <a:lumOff val="60000"/>
                      </a:schemeClr>
                    </a:solidFill>
                  </a:tcPr>
                </a:tc>
              </a:tr>
              <a:tr h="712350">
                <a:tc>
                  <a:txBody>
                    <a:bodyPr/>
                    <a:lstStyle/>
                    <a:p>
                      <a:pPr marL="0" algn="ctr" defTabSz="914400" rtl="0" eaLnBrk="1" latinLnBrk="0" hangingPunct="1">
                        <a:spcAft>
                          <a:spcPts val="0"/>
                        </a:spcAft>
                      </a:pPr>
                      <a:r>
                        <a:rPr lang="zh-CN" altLang="zh-CN" sz="2400" b="0" kern="100" dirty="0" smtClean="0">
                          <a:solidFill>
                            <a:schemeClr val="tx1"/>
                          </a:solidFill>
                          <a:effectLst/>
                          <a:latin typeface="+mn-lt"/>
                          <a:ea typeface="+mn-ea"/>
                          <a:cs typeface="+mn-cs"/>
                        </a:rPr>
                        <a:t>哈尔滨幼儿师范高等专科学校</a:t>
                      </a:r>
                      <a:endParaRPr lang="zh-CN" altLang="zh-CN" sz="2400" b="0" kern="100" dirty="0">
                        <a:solidFill>
                          <a:schemeClr val="tx1"/>
                        </a:solidFill>
                        <a:effectLst/>
                        <a:latin typeface="+mn-lt"/>
                        <a:ea typeface="+mn-ea"/>
                        <a:cs typeface="+mn-cs"/>
                      </a:endParaRPr>
                    </a:p>
                  </a:txBody>
                  <a:tcPr marL="68580" marR="68580"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2400" b="0" kern="100" dirty="0" smtClean="0">
                          <a:solidFill>
                            <a:schemeClr val="tx1"/>
                          </a:solidFill>
                          <a:effectLst/>
                          <a:latin typeface="+mn-lt"/>
                          <a:ea typeface="+mn-ea"/>
                          <a:cs typeface="+mn-cs"/>
                        </a:rPr>
                        <a:t>吕妍</a:t>
                      </a:r>
                      <a:endParaRPr lang="zh-CN" altLang="en-US" sz="2400" b="0" kern="100" dirty="0">
                        <a:solidFill>
                          <a:schemeClr val="tx1"/>
                        </a:solidFill>
                        <a:effectLst/>
                        <a:latin typeface="+mn-lt"/>
                        <a:ea typeface="+mn-ea"/>
                        <a:cs typeface="+mn-cs"/>
                      </a:endParaRPr>
                    </a:p>
                  </a:txBody>
                  <a:tcPr marL="68580" marR="68580" marT="0" marB="0" anchor="ctr">
                    <a:solidFill>
                      <a:schemeClr val="accent1">
                        <a:lumMod val="40000"/>
                        <a:lumOff val="60000"/>
                      </a:schemeClr>
                    </a:solidFill>
                  </a:tcPr>
                </a:tc>
              </a:tr>
            </a:tbl>
          </a:graphicData>
        </a:graphic>
      </p:graphicFrame>
      <p:graphicFrame>
        <p:nvGraphicFramePr>
          <p:cNvPr id="6" name="表格 5"/>
          <p:cNvGraphicFramePr>
            <a:graphicFrameLocks noGrp="1"/>
          </p:cNvGraphicFramePr>
          <p:nvPr/>
        </p:nvGraphicFramePr>
        <p:xfrm>
          <a:off x="1943100" y="2779713"/>
          <a:ext cx="8331200" cy="723900"/>
        </p:xfrm>
        <a:graphic>
          <a:graphicData uri="http://schemas.openxmlformats.org/drawingml/2006/table">
            <a:tbl>
              <a:tblPr firstRow="1" firstCol="1" bandRow="1">
                <a:tableStyleId>{5C22544A-7EE6-4342-B048-85BDC9FD1C3A}</a:tableStyleId>
              </a:tblPr>
              <a:tblGrid>
                <a:gridCol w="4705503"/>
                <a:gridCol w="3625422"/>
              </a:tblGrid>
              <a:tr h="724044">
                <a:tc>
                  <a:txBody>
                    <a:bodyPr/>
                    <a:lstStyle/>
                    <a:p>
                      <a:pPr marL="0" algn="ctr" defTabSz="914400" rtl="0" eaLnBrk="1" latinLnBrk="0" hangingPunct="1">
                        <a:spcAft>
                          <a:spcPts val="0"/>
                        </a:spcAft>
                      </a:pPr>
                      <a:r>
                        <a:rPr lang="zh-CN" altLang="en-US" sz="2400" b="0" kern="100" dirty="0" smtClean="0">
                          <a:solidFill>
                            <a:schemeClr val="tx1"/>
                          </a:solidFill>
                          <a:effectLst/>
                          <a:latin typeface="+mn-lt"/>
                          <a:ea typeface="+mn-ea"/>
                          <a:cs typeface="+mn-cs"/>
                        </a:rPr>
                        <a:t>负责人</a:t>
                      </a:r>
                      <a:endParaRPr lang="zh-CN" altLang="zh-CN" sz="2400" b="0" kern="100" dirty="0">
                        <a:solidFill>
                          <a:schemeClr val="tx1"/>
                        </a:solidFill>
                        <a:effectLst/>
                        <a:latin typeface="+mn-lt"/>
                        <a:ea typeface="+mn-ea"/>
                        <a:cs typeface="+mn-cs"/>
                      </a:endParaRPr>
                    </a:p>
                  </a:txBody>
                  <a:tcPr marL="68580" marR="68580" marT="0" marB="0"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zh-CN" sz="2400" b="0" kern="100" dirty="0" smtClean="0">
                          <a:solidFill>
                            <a:schemeClr val="tx1"/>
                          </a:solidFill>
                          <a:effectLst/>
                          <a:latin typeface="+mn-lt"/>
                          <a:ea typeface="+mn-ea"/>
                          <a:cs typeface="+mn-cs"/>
                        </a:rPr>
                        <a:t>初秀伟</a:t>
                      </a:r>
                      <a:endParaRPr lang="zh-CN" altLang="en-US" sz="2400" b="0" kern="100" dirty="0">
                        <a:solidFill>
                          <a:schemeClr val="tx1"/>
                        </a:solidFill>
                        <a:effectLst/>
                        <a:latin typeface="+mn-lt"/>
                        <a:ea typeface="+mn-ea"/>
                        <a:cs typeface="+mn-cs"/>
                      </a:endParaRPr>
                    </a:p>
                  </a:txBody>
                  <a:tcPr marL="68580" marR="68580" marT="0" marB="0" anchor="ctr">
                    <a:solidFill>
                      <a:schemeClr val="accent1">
                        <a:lumMod val="40000"/>
                        <a:lumOff val="60000"/>
                      </a:schemeClr>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4273" name="组合 41"/>
          <p:cNvGrpSpPr/>
          <p:nvPr/>
        </p:nvGrpSpPr>
        <p:grpSpPr>
          <a:xfrm>
            <a:off x="2454275" y="2836863"/>
            <a:ext cx="1746250" cy="682625"/>
            <a:chOff x="6225354" y="2411080"/>
            <a:chExt cx="1096990" cy="472793"/>
          </a:xfrm>
        </p:grpSpPr>
        <p:grpSp>
          <p:nvGrpSpPr>
            <p:cNvPr id="55326" name="组合 42"/>
            <p:cNvGrpSpPr/>
            <p:nvPr/>
          </p:nvGrpSpPr>
          <p:grpSpPr>
            <a:xfrm>
              <a:off x="6225354" y="2411080"/>
              <a:ext cx="1096990" cy="472793"/>
              <a:chOff x="2207939" y="2018653"/>
              <a:chExt cx="6978844" cy="1220496"/>
            </a:xfrm>
          </p:grpSpPr>
          <p:sp>
            <p:nvSpPr>
              <p:cNvPr id="45" name="圆角矩形 44"/>
              <p:cNvSpPr/>
              <p:nvPr/>
            </p:nvSpPr>
            <p:spPr>
              <a:xfrm>
                <a:off x="2207939" y="2018653"/>
                <a:ext cx="6978844" cy="1220496"/>
              </a:xfrm>
              <a:prstGeom prst="roundRect">
                <a:avLst>
                  <a:gd name="adj" fmla="val 50000"/>
                </a:avLst>
              </a:prstGeom>
              <a:solidFill>
                <a:srgbClr val="C00002"/>
              </a:solidFill>
              <a:ln w="31750" cap="flat" cmpd="sng" algn="ctr">
                <a:gradFill flip="none" rotWithShape="1">
                  <a:gsLst>
                    <a:gs pos="0">
                      <a:srgbClr val="CDCDCD"/>
                    </a:gs>
                    <a:gs pos="100000">
                      <a:sysClr val="window" lastClr="FFFFFF"/>
                    </a:gs>
                  </a:gsLst>
                  <a:lin ang="2700000" scaled="1"/>
                  <a:tileRect/>
                </a:gradFill>
                <a:prstDash val="solid"/>
              </a:ln>
              <a:effectLst>
                <a:innerShdw blurRad="127000" dist="63500" dir="13500000">
                  <a:sysClr val="windowText" lastClr="000000">
                    <a:lumMod val="65000"/>
                    <a:lumOff val="35000"/>
                    <a:alpha val="49000"/>
                  </a:sysClr>
                </a:inn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6" name="圆角矩形 45"/>
              <p:cNvSpPr/>
              <p:nvPr/>
            </p:nvSpPr>
            <p:spPr>
              <a:xfrm>
                <a:off x="2252045" y="2038293"/>
                <a:ext cx="2901718" cy="1151411"/>
              </a:xfrm>
              <a:prstGeom prst="roundRect">
                <a:avLst>
                  <a:gd name="adj" fmla="val 50000"/>
                </a:avLst>
              </a:prstGeom>
              <a:solidFill>
                <a:sysClr val="window" lastClr="FFFFFF">
                  <a:lumMod val="95000"/>
                </a:sysClr>
              </a:solidFill>
              <a:ln w="50800" cap="flat" cmpd="sng" algn="ctr">
                <a:noFill/>
                <a:prstDash val="solid"/>
              </a:ln>
              <a:effectLst>
                <a:outerShdw blurRad="50800" dist="12700" dir="2700000" algn="tl" rotWithShape="0">
                  <a:sysClr val="windowText" lastClr="000000">
                    <a:lumMod val="65000"/>
                    <a:lumOff val="35000"/>
                    <a:alpha val="60000"/>
                  </a:sysClr>
                </a:outerShdw>
              </a:effectLst>
              <a:scene3d>
                <a:camera prst="orthographicFront"/>
                <a:lightRig rig="threePt" dir="t"/>
              </a:scene3d>
              <a:sp3d prstMaterial="softEdge">
                <a:bevelT w="57150" h="12700" prst="angle"/>
              </a:sp3d>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54275" name="矩形 43"/>
            <p:cNvSpPr/>
            <p:nvPr/>
          </p:nvSpPr>
          <p:spPr>
            <a:xfrm>
              <a:off x="6656286" y="2436670"/>
              <a:ext cx="567371" cy="362526"/>
            </a:xfrm>
            <a:prstGeom prst="rect">
              <a:avLst/>
            </a:prstGeom>
            <a:noFill/>
            <a:ln w="9525">
              <a:noFill/>
            </a:ln>
          </p:spPr>
          <p:txBody>
            <a:bodyPr wrap="none" anchor="t" anchorCtr="0">
              <a:spAutoFit/>
            </a:bodyPr>
            <a:p>
              <a:pPr algn="ctr"/>
              <a:r>
                <a:rPr lang="zh-CN" altLang="en-US" sz="2800" b="1" dirty="0">
                  <a:solidFill>
                    <a:srgbClr val="FFFFFF"/>
                  </a:solidFill>
                  <a:latin typeface="微软雅黑" panose="020B0503020204020204" pitchFamily="34" charset="-122"/>
                  <a:ea typeface="微软雅黑" panose="020B0503020204020204" pitchFamily="34" charset="-122"/>
                </a:rPr>
                <a:t>第一</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grpSp>
      <p:cxnSp>
        <p:nvCxnSpPr>
          <p:cNvPr id="54276" name="直接连接符 46"/>
          <p:cNvCxnSpPr/>
          <p:nvPr/>
        </p:nvCxnSpPr>
        <p:spPr>
          <a:xfrm>
            <a:off x="4511675" y="2752725"/>
            <a:ext cx="0" cy="738188"/>
          </a:xfrm>
          <a:prstGeom prst="line">
            <a:avLst/>
          </a:prstGeom>
          <a:ln w="12700" cap="flat" cmpd="sng">
            <a:solidFill>
              <a:srgbClr val="595959"/>
            </a:solidFill>
            <a:prstDash val="solid"/>
            <a:round/>
            <a:headEnd type="none" w="med" len="med"/>
            <a:tailEnd type="none" w="med" len="med"/>
          </a:ln>
        </p:spPr>
      </p:cxnSp>
      <p:sp>
        <p:nvSpPr>
          <p:cNvPr id="55" name="TextBox 54"/>
          <p:cNvSpPr txBox="1"/>
          <p:nvPr/>
        </p:nvSpPr>
        <p:spPr>
          <a:xfrm>
            <a:off x="1998663" y="1601788"/>
            <a:ext cx="5400675" cy="546100"/>
          </a:xfrm>
          <a:prstGeom prst="rect">
            <a:avLst/>
          </a:prstGeom>
          <a:noFill/>
        </p:spPr>
        <p:txBody>
          <a:bodyPr vert="horz" wrap="square" rtlCol="0">
            <a:spAutoFit/>
          </a:bodyPr>
          <a:lstStyle/>
          <a:p>
            <a:pPr marR="0" defTabSz="914400" fontAlgn="auto">
              <a:spcBef>
                <a:spcPts val="0"/>
              </a:spcBef>
              <a:spcAft>
                <a:spcPts val="0"/>
              </a:spcAft>
              <a:buClrTx/>
              <a:buSzTx/>
              <a:buFontTx/>
              <a:buNone/>
              <a:defRPr/>
            </a:pPr>
            <a:r>
              <a:rPr kumimoji="0" lang="zh-CN" altLang="en-US" sz="2950" kern="1800" cap="none" spc="400" normalizeH="0" baseline="0" noProof="0" dirty="0" smtClean="0">
                <a:solidFill>
                  <a:srgbClr val="C00000"/>
                </a:solidFill>
                <a:latin typeface="+mn-lt"/>
                <a:ea typeface="+mn-ea"/>
                <a:cs typeface="+mn-cs"/>
              </a:rPr>
              <a:t>（</a:t>
            </a:r>
            <a:r>
              <a:rPr kumimoji="0" lang="en-US" altLang="zh-CN" sz="2950" kern="1800" cap="none" spc="400" normalizeH="0" baseline="0" noProof="0" dirty="0" smtClean="0">
                <a:solidFill>
                  <a:srgbClr val="C00000"/>
                </a:solidFill>
                <a:latin typeface="+mn-lt"/>
                <a:ea typeface="+mn-ea"/>
                <a:cs typeface="+mn-cs"/>
              </a:rPr>
              <a:t>3</a:t>
            </a:r>
            <a:r>
              <a:rPr kumimoji="0" lang="zh-CN" altLang="en-US" sz="2950" kern="1800" cap="none" spc="400" normalizeH="0" baseline="0" noProof="0" dirty="0" smtClean="0">
                <a:solidFill>
                  <a:srgbClr val="C00000"/>
                </a:solidFill>
                <a:latin typeface="+mn-lt"/>
                <a:ea typeface="+mn-ea"/>
                <a:cs typeface="+mn-cs"/>
              </a:rPr>
              <a:t>）如何理解总和？</a:t>
            </a:r>
            <a:endParaRPr kumimoji="0" lang="zh-CN" altLang="en-US" sz="2950" kern="1800" cap="none" spc="400" normalizeH="0" baseline="0" noProof="0" dirty="0">
              <a:solidFill>
                <a:srgbClr val="C00000"/>
              </a:solidFill>
              <a:latin typeface="+mn-lt"/>
              <a:ea typeface="+mn-ea"/>
              <a:cs typeface="+mn-cs"/>
            </a:endParaRPr>
          </a:p>
        </p:txBody>
      </p:sp>
      <p:sp>
        <p:nvSpPr>
          <p:cNvPr id="54278" name="TextBox 68"/>
          <p:cNvSpPr txBox="1"/>
          <p:nvPr/>
        </p:nvSpPr>
        <p:spPr>
          <a:xfrm>
            <a:off x="4800600" y="2908300"/>
            <a:ext cx="5186363" cy="522288"/>
          </a:xfrm>
          <a:prstGeom prst="rect">
            <a:avLst/>
          </a:prstGeom>
          <a:noFill/>
          <a:ln w="9525">
            <a:noFill/>
          </a:ln>
        </p:spPr>
        <p:txBody>
          <a:bodyPr anchor="t" anchorCtr="0">
            <a:spAutoFit/>
          </a:bodyPr>
          <a:p>
            <a:r>
              <a:rPr lang="zh-CN" altLang="zh-CN" sz="2800" dirty="0">
                <a:latin typeface="Times New Roman" panose="02020603050405020304" pitchFamily="18" charset="0"/>
                <a:ea typeface="微软雅黑" panose="020B0503020204020204" pitchFamily="34" charset="-122"/>
              </a:rPr>
              <a:t>人作为社会关系总和而产生。</a:t>
            </a:r>
            <a:endParaRPr lang="zh-CN" altLang="en-US" sz="2800" dirty="0">
              <a:latin typeface="Times New Roman" panose="02020603050405020304" pitchFamily="18" charset="0"/>
              <a:ea typeface="微软雅黑" panose="020B0503020204020204" pitchFamily="34" charset="-122"/>
            </a:endParaRPr>
          </a:p>
        </p:txBody>
      </p:sp>
      <p:grpSp>
        <p:nvGrpSpPr>
          <p:cNvPr id="54279" name="组合 69"/>
          <p:cNvGrpSpPr/>
          <p:nvPr/>
        </p:nvGrpSpPr>
        <p:grpSpPr>
          <a:xfrm>
            <a:off x="2465388" y="3917950"/>
            <a:ext cx="1746250" cy="682625"/>
            <a:chOff x="6225354" y="2411080"/>
            <a:chExt cx="1096990" cy="472793"/>
          </a:xfrm>
        </p:grpSpPr>
        <p:grpSp>
          <p:nvGrpSpPr>
            <p:cNvPr id="55318" name="组合 70"/>
            <p:cNvGrpSpPr/>
            <p:nvPr/>
          </p:nvGrpSpPr>
          <p:grpSpPr>
            <a:xfrm>
              <a:off x="6225354" y="2411080"/>
              <a:ext cx="1096990" cy="472793"/>
              <a:chOff x="2207939" y="2018653"/>
              <a:chExt cx="6978844" cy="1220496"/>
            </a:xfrm>
          </p:grpSpPr>
          <p:sp>
            <p:nvSpPr>
              <p:cNvPr id="73" name="圆角矩形 72"/>
              <p:cNvSpPr/>
              <p:nvPr/>
            </p:nvSpPr>
            <p:spPr>
              <a:xfrm>
                <a:off x="2207939" y="2018653"/>
                <a:ext cx="6978844" cy="1220496"/>
              </a:xfrm>
              <a:prstGeom prst="roundRect">
                <a:avLst>
                  <a:gd name="adj" fmla="val 50000"/>
                </a:avLst>
              </a:prstGeom>
              <a:solidFill>
                <a:srgbClr val="C00002"/>
              </a:solidFill>
              <a:ln w="31750" cap="flat" cmpd="sng" algn="ctr">
                <a:gradFill flip="none" rotWithShape="1">
                  <a:gsLst>
                    <a:gs pos="0">
                      <a:srgbClr val="CDCDCD"/>
                    </a:gs>
                    <a:gs pos="100000">
                      <a:sysClr val="window" lastClr="FFFFFF"/>
                    </a:gs>
                  </a:gsLst>
                  <a:lin ang="2700000" scaled="1"/>
                  <a:tileRect/>
                </a:gradFill>
                <a:prstDash val="solid"/>
              </a:ln>
              <a:effectLst>
                <a:innerShdw blurRad="127000" dist="63500" dir="13500000">
                  <a:sysClr val="windowText" lastClr="000000">
                    <a:lumMod val="65000"/>
                    <a:lumOff val="35000"/>
                    <a:alpha val="49000"/>
                  </a:sysClr>
                </a:inn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4" name="圆角矩形 73"/>
              <p:cNvSpPr/>
              <p:nvPr/>
            </p:nvSpPr>
            <p:spPr>
              <a:xfrm>
                <a:off x="2252045" y="2038293"/>
                <a:ext cx="2901718" cy="1151411"/>
              </a:xfrm>
              <a:prstGeom prst="roundRect">
                <a:avLst>
                  <a:gd name="adj" fmla="val 50000"/>
                </a:avLst>
              </a:prstGeom>
              <a:solidFill>
                <a:sysClr val="window" lastClr="FFFFFF">
                  <a:lumMod val="95000"/>
                </a:sysClr>
              </a:solidFill>
              <a:ln w="50800" cap="flat" cmpd="sng" algn="ctr">
                <a:noFill/>
                <a:prstDash val="solid"/>
              </a:ln>
              <a:effectLst>
                <a:outerShdw blurRad="50800" dist="12700" dir="2700000" algn="tl" rotWithShape="0">
                  <a:sysClr val="windowText" lastClr="000000">
                    <a:lumMod val="65000"/>
                    <a:lumOff val="35000"/>
                    <a:alpha val="60000"/>
                  </a:sysClr>
                </a:outerShdw>
              </a:effectLst>
              <a:scene3d>
                <a:camera prst="orthographicFront"/>
                <a:lightRig rig="threePt" dir="t"/>
              </a:scene3d>
              <a:sp3d prstMaterial="softEdge">
                <a:bevelT w="57150" h="12700" prst="angle"/>
              </a:sp3d>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54281" name="矩形 71"/>
            <p:cNvSpPr/>
            <p:nvPr/>
          </p:nvSpPr>
          <p:spPr>
            <a:xfrm>
              <a:off x="6656286" y="2436670"/>
              <a:ext cx="567371" cy="362526"/>
            </a:xfrm>
            <a:prstGeom prst="rect">
              <a:avLst/>
            </a:prstGeom>
            <a:noFill/>
            <a:ln w="9525">
              <a:noFill/>
            </a:ln>
          </p:spPr>
          <p:txBody>
            <a:bodyPr wrap="none" anchor="t" anchorCtr="0">
              <a:spAutoFit/>
            </a:bodyPr>
            <a:p>
              <a:pPr algn="ctr"/>
              <a:r>
                <a:rPr lang="zh-CN" altLang="en-US" sz="2800" b="1" dirty="0">
                  <a:solidFill>
                    <a:srgbClr val="FFFFFF"/>
                  </a:solidFill>
                  <a:latin typeface="微软雅黑" panose="020B0503020204020204" pitchFamily="34" charset="-122"/>
                  <a:ea typeface="微软雅黑" panose="020B0503020204020204" pitchFamily="34" charset="-122"/>
                </a:rPr>
                <a:t>第二</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grpSp>
      <p:cxnSp>
        <p:nvCxnSpPr>
          <p:cNvPr id="54282" name="直接连接符 74"/>
          <p:cNvCxnSpPr/>
          <p:nvPr/>
        </p:nvCxnSpPr>
        <p:spPr>
          <a:xfrm>
            <a:off x="4522788" y="3835400"/>
            <a:ext cx="0" cy="738188"/>
          </a:xfrm>
          <a:prstGeom prst="line">
            <a:avLst/>
          </a:prstGeom>
          <a:ln w="12700" cap="flat" cmpd="sng">
            <a:solidFill>
              <a:srgbClr val="595959"/>
            </a:solidFill>
            <a:prstDash val="solid"/>
            <a:round/>
            <a:headEnd type="none" w="med" len="med"/>
            <a:tailEnd type="none" w="med" len="med"/>
          </a:ln>
        </p:spPr>
      </p:cxnSp>
      <p:sp>
        <p:nvSpPr>
          <p:cNvPr id="54283" name="TextBox 75"/>
          <p:cNvSpPr txBox="1"/>
          <p:nvPr/>
        </p:nvSpPr>
        <p:spPr>
          <a:xfrm>
            <a:off x="4822825" y="3963988"/>
            <a:ext cx="6902450" cy="522287"/>
          </a:xfrm>
          <a:prstGeom prst="rect">
            <a:avLst/>
          </a:prstGeom>
          <a:noFill/>
          <a:ln w="9525">
            <a:noFill/>
          </a:ln>
        </p:spPr>
        <p:txBody>
          <a:bodyPr anchor="t" anchorCtr="0">
            <a:spAutoFit/>
          </a:bodyPr>
          <a:p>
            <a:r>
              <a:rPr lang="zh-CN" altLang="zh-CN" sz="2800" dirty="0">
                <a:latin typeface="Times New Roman" panose="02020603050405020304" pitchFamily="18" charset="0"/>
                <a:ea typeface="微软雅黑" panose="020B0503020204020204" pitchFamily="34" charset="-122"/>
              </a:rPr>
              <a:t>人作为一切社会关系的总和而存在和发展。</a:t>
            </a:r>
            <a:endParaRPr lang="zh-CN" altLang="en-US" sz="2800" dirty="0">
              <a:latin typeface="Times New Roman" panose="02020603050405020304" pitchFamily="18" charset="0"/>
              <a:ea typeface="微软雅黑" panose="020B0503020204020204" pitchFamily="34" charset="-122"/>
            </a:endParaRPr>
          </a:p>
        </p:txBody>
      </p:sp>
      <p:grpSp>
        <p:nvGrpSpPr>
          <p:cNvPr id="54284" name="组合 77"/>
          <p:cNvGrpSpPr/>
          <p:nvPr/>
        </p:nvGrpSpPr>
        <p:grpSpPr>
          <a:xfrm>
            <a:off x="2454275" y="5013325"/>
            <a:ext cx="1746250" cy="682625"/>
            <a:chOff x="6225354" y="2411080"/>
            <a:chExt cx="1096990" cy="472793"/>
          </a:xfrm>
        </p:grpSpPr>
        <p:grpSp>
          <p:nvGrpSpPr>
            <p:cNvPr id="55310" name="组合 78"/>
            <p:cNvGrpSpPr/>
            <p:nvPr/>
          </p:nvGrpSpPr>
          <p:grpSpPr>
            <a:xfrm>
              <a:off x="6225354" y="2411080"/>
              <a:ext cx="1096990" cy="472793"/>
              <a:chOff x="2207939" y="2018653"/>
              <a:chExt cx="6978844" cy="1220496"/>
            </a:xfrm>
          </p:grpSpPr>
          <p:sp>
            <p:nvSpPr>
              <p:cNvPr id="81" name="圆角矩形 80"/>
              <p:cNvSpPr/>
              <p:nvPr/>
            </p:nvSpPr>
            <p:spPr>
              <a:xfrm>
                <a:off x="2207939" y="2018653"/>
                <a:ext cx="6978844" cy="1220496"/>
              </a:xfrm>
              <a:prstGeom prst="roundRect">
                <a:avLst>
                  <a:gd name="adj" fmla="val 50000"/>
                </a:avLst>
              </a:prstGeom>
              <a:solidFill>
                <a:srgbClr val="C00002"/>
              </a:solidFill>
              <a:ln w="31750" cap="flat" cmpd="sng" algn="ctr">
                <a:gradFill flip="none" rotWithShape="1">
                  <a:gsLst>
                    <a:gs pos="0">
                      <a:srgbClr val="CDCDCD"/>
                    </a:gs>
                    <a:gs pos="100000">
                      <a:sysClr val="window" lastClr="FFFFFF"/>
                    </a:gs>
                  </a:gsLst>
                  <a:lin ang="2700000" scaled="1"/>
                  <a:tileRect/>
                </a:gradFill>
                <a:prstDash val="solid"/>
              </a:ln>
              <a:effectLst>
                <a:innerShdw blurRad="127000" dist="63500" dir="13500000">
                  <a:sysClr val="windowText" lastClr="000000">
                    <a:lumMod val="65000"/>
                    <a:lumOff val="35000"/>
                    <a:alpha val="49000"/>
                  </a:sysClr>
                </a:inn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015"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2" name="圆角矩形 81"/>
              <p:cNvSpPr/>
              <p:nvPr/>
            </p:nvSpPr>
            <p:spPr>
              <a:xfrm>
                <a:off x="2252045" y="2038293"/>
                <a:ext cx="2901718" cy="1151411"/>
              </a:xfrm>
              <a:prstGeom prst="roundRect">
                <a:avLst>
                  <a:gd name="adj" fmla="val 50000"/>
                </a:avLst>
              </a:prstGeom>
              <a:solidFill>
                <a:sysClr val="window" lastClr="FFFFFF">
                  <a:lumMod val="95000"/>
                </a:sysClr>
              </a:solidFill>
              <a:ln w="50800" cap="flat" cmpd="sng" algn="ctr">
                <a:noFill/>
                <a:prstDash val="solid"/>
              </a:ln>
              <a:effectLst>
                <a:outerShdw blurRad="50800" dist="12700" dir="2700000" algn="tl" rotWithShape="0">
                  <a:sysClr val="windowText" lastClr="000000">
                    <a:lumMod val="65000"/>
                    <a:lumOff val="35000"/>
                    <a:alpha val="60000"/>
                  </a:sysClr>
                </a:outerShdw>
              </a:effectLst>
              <a:scene3d>
                <a:camera prst="orthographicFront"/>
                <a:lightRig rig="threePt" dir="t"/>
              </a:scene3d>
              <a:sp3d prstMaterial="softEdge">
                <a:bevelT w="57150" h="12700" prst="angle"/>
              </a:sp3d>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54286" name="矩形 79"/>
            <p:cNvSpPr/>
            <p:nvPr/>
          </p:nvSpPr>
          <p:spPr>
            <a:xfrm>
              <a:off x="6656286" y="2436670"/>
              <a:ext cx="567371" cy="362526"/>
            </a:xfrm>
            <a:prstGeom prst="rect">
              <a:avLst/>
            </a:prstGeom>
            <a:noFill/>
            <a:ln w="9525">
              <a:noFill/>
            </a:ln>
          </p:spPr>
          <p:txBody>
            <a:bodyPr wrap="none" anchor="t" anchorCtr="0">
              <a:spAutoFit/>
            </a:bodyPr>
            <a:p>
              <a:pPr algn="ctr"/>
              <a:r>
                <a:rPr lang="zh-CN" altLang="en-US" sz="2800" b="1" dirty="0">
                  <a:solidFill>
                    <a:srgbClr val="FFFFFF"/>
                  </a:solidFill>
                  <a:latin typeface="微软雅黑" panose="020B0503020204020204" pitchFamily="34" charset="-122"/>
                  <a:ea typeface="微软雅黑" panose="020B0503020204020204" pitchFamily="34" charset="-122"/>
                </a:rPr>
                <a:t>第三</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grpSp>
      <p:cxnSp>
        <p:nvCxnSpPr>
          <p:cNvPr id="54287" name="直接连接符 82"/>
          <p:cNvCxnSpPr/>
          <p:nvPr/>
        </p:nvCxnSpPr>
        <p:spPr>
          <a:xfrm>
            <a:off x="4511675" y="4929188"/>
            <a:ext cx="0" cy="738187"/>
          </a:xfrm>
          <a:prstGeom prst="line">
            <a:avLst/>
          </a:prstGeom>
          <a:ln w="12700" cap="flat" cmpd="sng">
            <a:solidFill>
              <a:srgbClr val="595959"/>
            </a:solidFill>
            <a:prstDash val="solid"/>
            <a:round/>
            <a:headEnd type="none" w="med" len="med"/>
            <a:tailEnd type="none" w="med" len="med"/>
          </a:ln>
        </p:spPr>
      </p:cxnSp>
      <p:sp>
        <p:nvSpPr>
          <p:cNvPr id="54288" name="TextBox 83"/>
          <p:cNvSpPr txBox="1"/>
          <p:nvPr/>
        </p:nvSpPr>
        <p:spPr>
          <a:xfrm>
            <a:off x="4824413" y="5084763"/>
            <a:ext cx="6985000" cy="522287"/>
          </a:xfrm>
          <a:prstGeom prst="rect">
            <a:avLst/>
          </a:prstGeom>
          <a:noFill/>
          <a:ln w="9525">
            <a:noFill/>
          </a:ln>
        </p:spPr>
        <p:txBody>
          <a:bodyPr anchor="t" anchorCtr="0">
            <a:spAutoFit/>
          </a:bodyPr>
          <a:p>
            <a:r>
              <a:rPr lang="zh-CN" altLang="zh-CN" sz="2800" dirty="0">
                <a:latin typeface="Times New Roman" panose="02020603050405020304" pitchFamily="18" charset="0"/>
                <a:ea typeface="微软雅黑" panose="020B0503020204020204" pitchFamily="34" charset="-122"/>
              </a:rPr>
              <a:t>人所具有的社会关系是在物质生产基础之上。</a:t>
            </a:r>
            <a:endParaRPr lang="zh-CN" altLang="en-US" sz="2800" dirty="0">
              <a:latin typeface="Times New Roman" panose="02020603050405020304" pitchFamily="18" charset="0"/>
              <a:ea typeface="微软雅黑" panose="020B0503020204020204" pitchFamily="34" charset="-122"/>
            </a:endParaRPr>
          </a:p>
        </p:txBody>
      </p:sp>
      <p:sp>
        <p:nvSpPr>
          <p:cNvPr id="54289" name="TextBox 29"/>
          <p:cNvSpPr txBox="1"/>
          <p:nvPr/>
        </p:nvSpPr>
        <p:spPr>
          <a:xfrm>
            <a:off x="1528763" y="395288"/>
            <a:ext cx="8963025" cy="584200"/>
          </a:xfrm>
          <a:prstGeom prst="rect">
            <a:avLst/>
          </a:prstGeom>
          <a:noFill/>
          <a:ln w="9525">
            <a:noFill/>
          </a:ln>
        </p:spPr>
        <p:txBody>
          <a:bodyPr wrap="square" anchor="t" anchorCtr="0">
            <a:spAutoFit/>
          </a:bodyPr>
          <a:p>
            <a:pPr>
              <a:buClrTx/>
              <a:buFontTx/>
            </a:pPr>
            <a:r>
              <a:rPr lang="zh-CN" altLang="zh-CN" sz="3200" dirty="0">
                <a:solidFill>
                  <a:srgbClr val="767171"/>
                </a:solidFill>
                <a:latin typeface="Times New Roman" panose="02020603050405020304" pitchFamily="18" charset="0"/>
                <a:ea typeface="微软雅黑" panose="020B0503020204020204" pitchFamily="34" charset="-122"/>
              </a:rPr>
              <a:t>人的本质是</a:t>
            </a:r>
            <a:r>
              <a:rPr lang="zh-CN" altLang="en-US" sz="3200" dirty="0">
                <a:solidFill>
                  <a:srgbClr val="767171"/>
                </a:solidFill>
                <a:latin typeface="Times New Roman" panose="02020603050405020304" pitchFamily="18" charset="0"/>
                <a:ea typeface="微软雅黑" panose="020B0503020204020204" pitchFamily="34" charset="-122"/>
              </a:rPr>
              <a:t>一切</a:t>
            </a:r>
            <a:r>
              <a:rPr lang="zh-CN" altLang="zh-CN" sz="3200" dirty="0">
                <a:solidFill>
                  <a:srgbClr val="767171"/>
                </a:solidFill>
                <a:latin typeface="Times New Roman" panose="02020603050405020304" pitchFamily="18" charset="0"/>
                <a:ea typeface="微软雅黑" panose="020B0503020204020204" pitchFamily="34" charset="-122"/>
              </a:rPr>
              <a:t>现实社会关系的总和</a:t>
            </a:r>
            <a:endParaRPr lang="zh-CN" altLang="en-US" sz="3200" dirty="0">
              <a:solidFill>
                <a:srgbClr val="767171"/>
              </a:solidFill>
              <a:latin typeface="Times New Roman" panose="02020603050405020304" pitchFamily="18" charset="0"/>
              <a:ea typeface="微软雅黑" panose="020B0503020204020204" pitchFamily="34" charset="-122"/>
            </a:endParaRPr>
          </a:p>
        </p:txBody>
      </p:sp>
      <p:sp>
        <p:nvSpPr>
          <p:cNvPr id="31" name="矩形 30"/>
          <p:cNvSpPr/>
          <p:nvPr/>
        </p:nvSpPr>
        <p:spPr>
          <a:xfrm>
            <a:off x="0" y="1181100"/>
            <a:ext cx="12192000" cy="444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9953" tIns="49977" rIns="99953" bIns="4997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7" name="TextBox 5"/>
          <p:cNvSpPr txBox="1"/>
          <p:nvPr/>
        </p:nvSpPr>
        <p:spPr>
          <a:xfrm>
            <a:off x="2057400" y="511175"/>
            <a:ext cx="6192838" cy="554038"/>
          </a:xfrm>
          <a:prstGeom prst="rect">
            <a:avLst/>
          </a:prstGeom>
          <a:noFill/>
          <a:ln w="9525">
            <a:noFill/>
          </a:ln>
        </p:spPr>
        <p:txBody>
          <a:bodyPr anchor="t" anchorCtr="0">
            <a:spAutoFit/>
          </a:bodyPr>
          <a:p>
            <a:r>
              <a:rPr lang="zh-CN" altLang="zh-CN" sz="3000" dirty="0">
                <a:solidFill>
                  <a:srgbClr val="C00000"/>
                </a:solidFill>
                <a:latin typeface="Times New Roman" panose="02020603050405020304" pitchFamily="18" charset="0"/>
                <a:ea typeface="微软雅黑" panose="020B0503020204020204" pitchFamily="34" charset="-122"/>
              </a:rPr>
              <a:t>人的本质具体的</a:t>
            </a:r>
            <a:r>
              <a:rPr lang="zh-CN" altLang="en-US" sz="3000" dirty="0">
                <a:solidFill>
                  <a:srgbClr val="C00000"/>
                </a:solidFill>
                <a:latin typeface="Times New Roman" panose="02020603050405020304" pitchFamily="18" charset="0"/>
                <a:ea typeface="微软雅黑" panose="020B0503020204020204" pitchFamily="34" charset="-122"/>
              </a:rPr>
              <a:t>、</a:t>
            </a:r>
            <a:r>
              <a:rPr lang="zh-CN" altLang="zh-CN" sz="3000" dirty="0">
                <a:solidFill>
                  <a:srgbClr val="C00000"/>
                </a:solidFill>
                <a:latin typeface="Times New Roman" panose="02020603050405020304" pitchFamily="18" charset="0"/>
                <a:ea typeface="微软雅黑" panose="020B0503020204020204" pitchFamily="34" charset="-122"/>
              </a:rPr>
              <a:t>历史的、发展的</a:t>
            </a:r>
            <a:endParaRPr lang="zh-CN" altLang="en-US" sz="3000" dirty="0">
              <a:solidFill>
                <a:srgbClr val="C00000"/>
              </a:solidFill>
              <a:latin typeface="Times New Roman" panose="02020603050405020304" pitchFamily="18" charset="0"/>
              <a:ea typeface="微软雅黑" panose="020B0503020204020204" pitchFamily="34" charset="-122"/>
            </a:endParaRPr>
          </a:p>
        </p:txBody>
      </p:sp>
      <p:grpSp>
        <p:nvGrpSpPr>
          <p:cNvPr id="55298" name="组合 6"/>
          <p:cNvGrpSpPr/>
          <p:nvPr/>
        </p:nvGrpSpPr>
        <p:grpSpPr>
          <a:xfrm>
            <a:off x="463550" y="109538"/>
            <a:ext cx="1400175" cy="1335087"/>
            <a:chOff x="663672" y="116250"/>
            <a:chExt cx="1568375" cy="1454111"/>
          </a:xfrm>
        </p:grpSpPr>
        <p:sp>
          <p:nvSpPr>
            <p:cNvPr id="8" name="椭圆 7"/>
            <p:cNvSpPr/>
            <p:nvPr/>
          </p:nvSpPr>
          <p:spPr>
            <a:xfrm>
              <a:off x="783063" y="235760"/>
              <a:ext cx="1404465" cy="1334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9953" tIns="49977" rIns="99953" bIns="4997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同心圆 8"/>
            <p:cNvSpPr/>
            <p:nvPr/>
          </p:nvSpPr>
          <p:spPr>
            <a:xfrm>
              <a:off x="663672" y="116250"/>
              <a:ext cx="1568375" cy="1429489"/>
            </a:xfrm>
            <a:prstGeom prst="donut">
              <a:avLst>
                <a:gd name="adj" fmla="val 8968"/>
              </a:avLst>
            </a:prstGeom>
            <a:gradFill flip="none" rotWithShape="1">
              <a:gsLst>
                <a:gs pos="0">
                  <a:schemeClr val="bg1">
                    <a:lumMod val="65000"/>
                  </a:schemeClr>
                </a:gs>
                <a:gs pos="100000">
                  <a:schemeClr val="bg1">
                    <a:shade val="67500"/>
                    <a:satMod val="115000"/>
                    <a:lumMod val="58000"/>
                    <a:lumOff val="42000"/>
                  </a:schemeClr>
                </a:gs>
                <a:gs pos="100000">
                  <a:schemeClr val="bg1">
                    <a:shade val="100000"/>
                    <a:satMod val="115000"/>
                  </a:schemeClr>
                </a:gs>
              </a:gsLst>
              <a:lin ang="8100000" scaled="1"/>
              <a:tileRect/>
            </a:gra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9953" tIns="49977" rIns="99953" bIns="4997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700" b="0" i="0" u="none" strike="noStrike" kern="1200" cap="none" spc="0" normalizeH="0" baseline="0" noProof="0">
                <a:ln>
                  <a:noFill/>
                </a:ln>
                <a:solidFill>
                  <a:schemeClr val="tx1"/>
                </a:solidFill>
                <a:effectLst/>
                <a:uLnTx/>
                <a:uFillTx/>
                <a:latin typeface="+mn-lt"/>
                <a:ea typeface="+mn-ea"/>
                <a:cs typeface="+mn-cs"/>
              </a:endParaRPr>
            </a:p>
          </p:txBody>
        </p:sp>
      </p:grpSp>
      <p:sp>
        <p:nvSpPr>
          <p:cNvPr id="55301" name="TextBox 9"/>
          <p:cNvSpPr txBox="1"/>
          <p:nvPr/>
        </p:nvSpPr>
        <p:spPr>
          <a:xfrm>
            <a:off x="569913" y="500063"/>
            <a:ext cx="1060450" cy="531812"/>
          </a:xfrm>
          <a:prstGeom prst="rect">
            <a:avLst/>
          </a:prstGeom>
          <a:noFill/>
          <a:ln w="9525">
            <a:noFill/>
          </a:ln>
        </p:spPr>
        <p:txBody>
          <a:bodyPr lIns="99953" tIns="49977" rIns="99953" bIns="49977" anchor="t" anchorCtr="0">
            <a:spAutoFit/>
          </a:bodyPr>
          <a:p>
            <a:r>
              <a:rPr lang="zh-CN" altLang="en-US" sz="2800" b="1" dirty="0">
                <a:solidFill>
                  <a:srgbClr val="C00000"/>
                </a:solidFill>
                <a:latin typeface="Impact" panose="020B0806030902050204" pitchFamily="34" charset="0"/>
                <a:ea typeface="微软雅黑" panose="020B0503020204020204" pitchFamily="34" charset="-122"/>
              </a:rPr>
              <a:t>（</a:t>
            </a:r>
            <a:r>
              <a:rPr lang="en-US" altLang="zh-CN" sz="2800" b="1" dirty="0">
                <a:solidFill>
                  <a:srgbClr val="C00000"/>
                </a:solidFill>
                <a:latin typeface="Impact" panose="020B0806030902050204" pitchFamily="34" charset="0"/>
                <a:ea typeface="微软雅黑" panose="020B0503020204020204" pitchFamily="34" charset="-122"/>
              </a:rPr>
              <a:t>4</a:t>
            </a:r>
            <a:r>
              <a:rPr lang="zh-CN" altLang="en-US" sz="2800" b="1" dirty="0">
                <a:solidFill>
                  <a:srgbClr val="C00000"/>
                </a:solidFill>
                <a:latin typeface="Impact" panose="020B0806030902050204" pitchFamily="34" charset="0"/>
                <a:ea typeface="微软雅黑" panose="020B0503020204020204" pitchFamily="34" charset="-122"/>
              </a:rPr>
              <a:t>）</a:t>
            </a:r>
            <a:endParaRPr lang="zh-CN" altLang="en-US" sz="2800" b="1" dirty="0">
              <a:solidFill>
                <a:srgbClr val="C00000"/>
              </a:solidFill>
              <a:latin typeface="Impact" panose="020B0806030902050204" pitchFamily="34" charset="0"/>
              <a:ea typeface="微软雅黑" panose="020B0503020204020204" pitchFamily="34" charset="-122"/>
            </a:endParaRPr>
          </a:p>
        </p:txBody>
      </p:sp>
      <p:pic>
        <p:nvPicPr>
          <p:cNvPr id="55302" name="Picture 2"/>
          <p:cNvPicPr>
            <a:picLocks noChangeAspect="1"/>
          </p:cNvPicPr>
          <p:nvPr/>
        </p:nvPicPr>
        <p:blipFill>
          <a:blip r:embed="rId1"/>
          <a:stretch>
            <a:fillRect/>
          </a:stretch>
        </p:blipFill>
        <p:spPr>
          <a:xfrm>
            <a:off x="741363" y="2314575"/>
            <a:ext cx="2630487" cy="3167063"/>
          </a:xfrm>
          <a:prstGeom prst="rect">
            <a:avLst/>
          </a:prstGeom>
          <a:noFill/>
          <a:ln w="9525">
            <a:noFill/>
          </a:ln>
        </p:spPr>
      </p:pic>
      <p:sp>
        <p:nvSpPr>
          <p:cNvPr id="12" name="矩形 7"/>
          <p:cNvSpPr>
            <a:spLocks noChangeArrowheads="1"/>
          </p:cNvSpPr>
          <p:nvPr/>
        </p:nvSpPr>
        <p:spPr bwMode="auto">
          <a:xfrm>
            <a:off x="4224338" y="2060575"/>
            <a:ext cx="7280275" cy="3808413"/>
          </a:xfrm>
          <a:prstGeom prst="rect">
            <a:avLst/>
          </a:prstGeom>
          <a:noFill/>
          <a:ln w="28575">
            <a:solidFill>
              <a:srgbClr val="C00000"/>
            </a:solidFill>
            <a:prstDash val="sysDash"/>
            <a:miter lim="800000"/>
          </a:ln>
          <a:extLst>
            <a:ext uri="{909E8E84-426E-40DD-AFC4-6F175D3DCCD1}">
              <a14:hiddenFill xmlns:a14="http://schemas.microsoft.com/office/drawing/2010/main">
                <a:solidFill>
                  <a:srgbClr val="FFFFFF"/>
                </a:solidFill>
              </a14:hiddenFill>
            </a:ext>
          </a:extLst>
        </p:spPr>
        <p:txBody>
          <a:bodyPr wrap="square">
            <a:spAutoFit/>
          </a:bodyPr>
          <a:lstStyle/>
          <a:p>
            <a:pPr marL="0" marR="0" lvl="0" indent="408305" algn="just"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300" normalizeH="0" baseline="0" noProof="0" dirty="0" smtClean="0">
                <a:ln>
                  <a:noFill/>
                </a:ln>
                <a:solidFill>
                  <a:schemeClr val="tx1"/>
                </a:solidFill>
                <a:effectLst/>
                <a:uLnTx/>
                <a:uFillTx/>
                <a:latin typeface="+mn-lt"/>
                <a:ea typeface="+mn-ea"/>
                <a:cs typeface="+mn-cs"/>
              </a:rPr>
              <a:t>   </a:t>
            </a:r>
            <a:r>
              <a:rPr kumimoji="0" lang="zh-CN" altLang="zh-CN" sz="2300" b="0" i="0" u="none" strike="noStrike" kern="1200" cap="none" spc="300" normalizeH="0" baseline="0" noProof="0" dirty="0" smtClean="0">
                <a:ln>
                  <a:noFill/>
                </a:ln>
                <a:solidFill>
                  <a:schemeClr val="tx1"/>
                </a:solidFill>
                <a:effectLst/>
                <a:uLnTx/>
                <a:uFillTx/>
                <a:latin typeface="+mn-lt"/>
                <a:ea typeface="+mn-ea"/>
                <a:cs typeface="+mn-cs"/>
              </a:rPr>
              <a:t>人</a:t>
            </a:r>
            <a:r>
              <a:rPr kumimoji="0" lang="zh-CN" altLang="zh-CN" sz="2300" b="0" i="0" u="none" strike="noStrike" kern="1200" cap="none" spc="300" normalizeH="0" baseline="0" noProof="0" dirty="0">
                <a:ln>
                  <a:noFill/>
                </a:ln>
                <a:solidFill>
                  <a:schemeClr val="tx1"/>
                </a:solidFill>
                <a:effectLst/>
                <a:uLnTx/>
                <a:uFillTx/>
                <a:latin typeface="+mn-lt"/>
                <a:ea typeface="+mn-ea"/>
                <a:cs typeface="+mn-cs"/>
              </a:rPr>
              <a:t>的本质是现实的、具体的，并且随着社会历史变化发展着</a:t>
            </a:r>
            <a:r>
              <a:rPr kumimoji="0" lang="zh-CN" altLang="zh-CN" sz="2300" b="0" i="0" u="none" strike="noStrike" kern="1200" cap="none" spc="300" normalizeH="0" baseline="0" noProof="0" dirty="0" smtClean="0">
                <a:ln>
                  <a:noFill/>
                </a:ln>
                <a:solidFill>
                  <a:schemeClr val="tx1"/>
                </a:solidFill>
                <a:effectLst/>
                <a:uLnTx/>
                <a:uFillTx/>
                <a:latin typeface="+mn-lt"/>
                <a:ea typeface="+mn-ea"/>
                <a:cs typeface="+mn-cs"/>
              </a:rPr>
              <a:t>，不是</a:t>
            </a:r>
            <a:r>
              <a:rPr kumimoji="0" lang="zh-CN" altLang="zh-CN" sz="2300" b="0" i="0" u="none" strike="noStrike" kern="1200" cap="none" spc="300" normalizeH="0" baseline="0" noProof="0" dirty="0">
                <a:ln>
                  <a:noFill/>
                </a:ln>
                <a:solidFill>
                  <a:schemeClr val="tx1"/>
                </a:solidFill>
                <a:effectLst/>
                <a:uLnTx/>
                <a:uFillTx/>
                <a:latin typeface="+mn-lt"/>
                <a:ea typeface="+mn-ea"/>
                <a:cs typeface="+mn-cs"/>
              </a:rPr>
              <a:t>固定不变的</a:t>
            </a:r>
            <a:r>
              <a:rPr kumimoji="0" lang="zh-CN" altLang="zh-CN" sz="2300" b="0" i="0" u="none" strike="noStrike" kern="1200" cap="none" spc="300" normalizeH="0" baseline="0" noProof="0" dirty="0" smtClean="0">
                <a:ln>
                  <a:noFill/>
                </a:ln>
                <a:solidFill>
                  <a:schemeClr val="tx1"/>
                </a:solidFill>
                <a:effectLst/>
                <a:uLnTx/>
                <a:uFillTx/>
                <a:latin typeface="+mn-lt"/>
                <a:ea typeface="+mn-ea"/>
                <a:cs typeface="+mn-cs"/>
              </a:rPr>
              <a:t>。因为</a:t>
            </a:r>
            <a:r>
              <a:rPr kumimoji="0" lang="zh-CN" altLang="zh-CN" sz="2300" b="0" i="0" u="none" strike="noStrike" kern="1200" cap="none" spc="300" normalizeH="0" baseline="0" noProof="0" dirty="0">
                <a:ln>
                  <a:noFill/>
                </a:ln>
                <a:solidFill>
                  <a:schemeClr val="tx1"/>
                </a:solidFill>
                <a:effectLst/>
                <a:uLnTx/>
                <a:uFillTx/>
                <a:latin typeface="+mn-lt"/>
                <a:ea typeface="+mn-ea"/>
                <a:cs typeface="+mn-cs"/>
              </a:rPr>
              <a:t>人的社会关系总是现实的、具体的。不同社会历史条件下的人、同一社会历史条件下的人所处的社会关系总是各不相同的，他们的现实的具体的本质也各不相同</a:t>
            </a:r>
            <a:r>
              <a:rPr kumimoji="0" lang="zh-CN" altLang="zh-CN" sz="2300" b="0" i="0" u="none" strike="noStrike" kern="1200" cap="none" spc="300" normalizeH="0" baseline="0" noProof="0" dirty="0" smtClean="0">
                <a:ln>
                  <a:noFill/>
                </a:ln>
                <a:solidFill>
                  <a:schemeClr val="tx1"/>
                </a:solidFill>
                <a:effectLst/>
                <a:uLnTx/>
                <a:uFillTx/>
                <a:latin typeface="+mn-lt"/>
                <a:ea typeface="+mn-ea"/>
                <a:cs typeface="+mn-cs"/>
              </a:rPr>
              <a:t>，</a:t>
            </a:r>
            <a:r>
              <a:rPr kumimoji="0" lang="zh-CN" altLang="en-US" sz="2300" b="0" i="0" u="none" strike="noStrike" kern="1200" cap="none" spc="300" normalizeH="0" baseline="0" noProof="0" dirty="0" smtClean="0">
                <a:ln>
                  <a:noFill/>
                </a:ln>
                <a:solidFill>
                  <a:schemeClr val="tx1"/>
                </a:solidFill>
                <a:effectLst/>
                <a:uLnTx/>
                <a:uFillTx/>
                <a:latin typeface="+mn-lt"/>
                <a:ea typeface="+mn-ea"/>
                <a:cs typeface="+mn-cs"/>
              </a:rPr>
              <a:t>因此，</a:t>
            </a:r>
            <a:r>
              <a:rPr kumimoji="0" lang="zh-CN" altLang="zh-CN" sz="2300" b="0" i="0" u="none" strike="noStrike" kern="1200" cap="none" spc="300" normalizeH="0" baseline="0" noProof="0" dirty="0" smtClean="0">
                <a:ln>
                  <a:noFill/>
                </a:ln>
                <a:solidFill>
                  <a:schemeClr val="tx1"/>
                </a:solidFill>
                <a:effectLst/>
                <a:uLnTx/>
                <a:uFillTx/>
                <a:latin typeface="+mn-lt"/>
                <a:ea typeface="+mn-ea"/>
                <a:cs typeface="+mn-cs"/>
              </a:rPr>
              <a:t>人们</a:t>
            </a:r>
            <a:r>
              <a:rPr kumimoji="0" lang="zh-CN" altLang="zh-CN" sz="2300" b="0" i="0" u="none" strike="noStrike" kern="1200" cap="none" spc="300" normalizeH="0" baseline="0" noProof="0" dirty="0">
                <a:ln>
                  <a:noFill/>
                </a:ln>
                <a:solidFill>
                  <a:schemeClr val="tx1"/>
                </a:solidFill>
                <a:effectLst/>
                <a:uLnTx/>
                <a:uFillTx/>
                <a:latin typeface="+mn-lt"/>
                <a:ea typeface="+mn-ea"/>
                <a:cs typeface="+mn-cs"/>
              </a:rPr>
              <a:t>的社会关系是随着历史的发展而变化的。</a:t>
            </a:r>
            <a:endParaRPr kumimoji="0" lang="zh-CN" altLang="en-US" sz="2300" b="0" i="0" u="none" strike="noStrike" kern="1200" cap="none" spc="300" normalizeH="0" baseline="0" noProof="0" dirty="0">
              <a:ln>
                <a:noFill/>
              </a:ln>
              <a:solidFill>
                <a:srgbClr val="C00000"/>
              </a:solidFill>
              <a:effectLst/>
              <a:uLnTx/>
              <a:uFillTx/>
              <a:latin typeface="+mn-lt"/>
              <a:ea typeface="黑体" panose="02010609060101010101" pitchFamily="49" charset="-122"/>
              <a:cs typeface="Times New Roman" panose="02020603050405020304" pitchFamily="18"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TextBox 1"/>
          <p:cNvSpPr txBox="1"/>
          <p:nvPr/>
        </p:nvSpPr>
        <p:spPr>
          <a:xfrm>
            <a:off x="1624013" y="577850"/>
            <a:ext cx="5486400" cy="523875"/>
          </a:xfrm>
          <a:prstGeom prst="rect">
            <a:avLst/>
          </a:prstGeom>
          <a:noFill/>
          <a:ln w="9525">
            <a:noFill/>
          </a:ln>
        </p:spPr>
        <p:txBody>
          <a:bodyPr anchor="t" anchorCtr="0">
            <a:spAutoFit/>
          </a:bodyPr>
          <a:p>
            <a:r>
              <a:rPr lang="zh-CN" altLang="en-US" sz="2800" b="1" dirty="0">
                <a:latin typeface="Times New Roman" panose="02020603050405020304" pitchFamily="18" charset="0"/>
                <a:ea typeface="微软雅黑" panose="020B0503020204020204" pitchFamily="34" charset="-122"/>
              </a:rPr>
              <a:t>（二）个人与社会的辩证关系</a:t>
            </a:r>
            <a:endParaRPr lang="zh-CN" altLang="en-US" sz="2800" b="1" dirty="0">
              <a:latin typeface="Times New Roman" panose="02020603050405020304" pitchFamily="18" charset="0"/>
              <a:ea typeface="微软雅黑" panose="020B0503020204020204" pitchFamily="34" charset="-122"/>
            </a:endParaRPr>
          </a:p>
        </p:txBody>
      </p:sp>
      <p:sp>
        <p:nvSpPr>
          <p:cNvPr id="3" name="文本框 4"/>
          <p:cNvSpPr txBox="1">
            <a:spLocks noChangeArrowheads="1"/>
          </p:cNvSpPr>
          <p:nvPr/>
        </p:nvSpPr>
        <p:spPr bwMode="auto">
          <a:xfrm>
            <a:off x="908050" y="1604963"/>
            <a:ext cx="50815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24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1</a:t>
            </a:r>
            <a:r>
              <a:rPr kumimoji="0" lang="zh-CN" altLang="en-US" sz="24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a:t>
            </a:r>
            <a:r>
              <a:rPr kumimoji="0" lang="zh-CN" altLang="zh-CN" sz="24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个人与社会是对立统一的关系，两者相互依存、相互制约、相互促进。       </a:t>
            </a:r>
            <a:endParaRPr kumimoji="0" lang="zh-CN" altLang="zh-CN" sz="24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endParaRPr>
          </a:p>
        </p:txBody>
      </p:sp>
      <p:grpSp>
        <p:nvGrpSpPr>
          <p:cNvPr id="56323" name="组合 12"/>
          <p:cNvGrpSpPr/>
          <p:nvPr/>
        </p:nvGrpSpPr>
        <p:grpSpPr>
          <a:xfrm>
            <a:off x="503238" y="3327400"/>
            <a:ext cx="2324100" cy="1757363"/>
            <a:chOff x="2124319" y="2959375"/>
            <a:chExt cx="2331146" cy="1762708"/>
          </a:xfrm>
        </p:grpSpPr>
        <p:sp>
          <p:nvSpPr>
            <p:cNvPr id="5" name="任意多边形 8"/>
            <p:cNvSpPr/>
            <p:nvPr/>
          </p:nvSpPr>
          <p:spPr bwMode="auto">
            <a:xfrm rot="-5400000">
              <a:off x="2408537" y="2675157"/>
              <a:ext cx="1762708" cy="2331146"/>
            </a:xfrm>
            <a:custGeom>
              <a:avLst/>
              <a:gdLst>
                <a:gd name="T0" fmla="*/ 881353 w 1762708"/>
                <a:gd name="T1" fmla="*/ 0 h 2331146"/>
                <a:gd name="T2" fmla="*/ 881354 w 1762708"/>
                <a:gd name="T3" fmla="*/ 0 h 2331146"/>
                <a:gd name="T4" fmla="*/ 881354 w 1762708"/>
                <a:gd name="T5" fmla="*/ 0 h 2331146"/>
                <a:gd name="T6" fmla="*/ 1762708 w 1762708"/>
                <a:gd name="T7" fmla="*/ 881354 h 2331146"/>
                <a:gd name="T8" fmla="*/ 1374127 w 1762708"/>
                <a:gd name="T9" fmla="*/ 1612187 h 2331146"/>
                <a:gd name="T10" fmla="*/ 1372283 w 1762708"/>
                <a:gd name="T11" fmla="*/ 1613188 h 2331146"/>
                <a:gd name="T12" fmla="*/ 1372283 w 1762708"/>
                <a:gd name="T13" fmla="*/ 1855121 h 2331146"/>
                <a:gd name="T14" fmla="*/ 1503445 w 1762708"/>
                <a:gd name="T15" fmla="*/ 1855121 h 2331146"/>
                <a:gd name="T16" fmla="*/ 881353 w 1762708"/>
                <a:gd name="T17" fmla="*/ 2331146 h 2331146"/>
                <a:gd name="T18" fmla="*/ 259261 w 1762708"/>
                <a:gd name="T19" fmla="*/ 1855121 h 2331146"/>
                <a:gd name="T20" fmla="*/ 390423 w 1762708"/>
                <a:gd name="T21" fmla="*/ 1855121 h 2331146"/>
                <a:gd name="T22" fmla="*/ 390423 w 1762708"/>
                <a:gd name="T23" fmla="*/ 1613187 h 2331146"/>
                <a:gd name="T24" fmla="*/ 388581 w 1762708"/>
                <a:gd name="T25" fmla="*/ 1612187 h 2331146"/>
                <a:gd name="T26" fmla="*/ 0 w 1762708"/>
                <a:gd name="T27" fmla="*/ 881354 h 2331146"/>
                <a:gd name="T28" fmla="*/ 703731 w 1762708"/>
                <a:gd name="T29" fmla="*/ 17906 h 2331146"/>
                <a:gd name="T30" fmla="*/ 717461 w 1762708"/>
                <a:gd name="T31" fmla="*/ 16522 h 2331146"/>
                <a:gd name="T32" fmla="*/ 717462 w 1762708"/>
                <a:gd name="T33" fmla="*/ 16522 h 2331146"/>
                <a:gd name="T34" fmla="*/ 881353 w 1762708"/>
                <a:gd name="T35" fmla="*/ 0 h 2331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62708" h="2331146">
                  <a:moveTo>
                    <a:pt x="881353" y="0"/>
                  </a:moveTo>
                  <a:lnTo>
                    <a:pt x="881354" y="0"/>
                  </a:lnTo>
                  <a:cubicBezTo>
                    <a:pt x="1368112" y="0"/>
                    <a:pt x="1762708" y="394596"/>
                    <a:pt x="1762708" y="881354"/>
                  </a:cubicBezTo>
                  <a:cubicBezTo>
                    <a:pt x="1762708" y="1185578"/>
                    <a:pt x="1608569" y="1453801"/>
                    <a:pt x="1374127" y="1612187"/>
                  </a:cubicBezTo>
                  <a:lnTo>
                    <a:pt x="1372283" y="1613188"/>
                  </a:lnTo>
                  <a:lnTo>
                    <a:pt x="1372283" y="1855121"/>
                  </a:lnTo>
                  <a:lnTo>
                    <a:pt x="1503445" y="1855121"/>
                  </a:lnTo>
                  <a:lnTo>
                    <a:pt x="881353" y="2331146"/>
                  </a:lnTo>
                  <a:lnTo>
                    <a:pt x="259261" y="1855121"/>
                  </a:lnTo>
                  <a:lnTo>
                    <a:pt x="390423" y="1855121"/>
                  </a:lnTo>
                  <a:lnTo>
                    <a:pt x="390423" y="1613187"/>
                  </a:lnTo>
                  <a:lnTo>
                    <a:pt x="388581" y="1612187"/>
                  </a:lnTo>
                  <a:cubicBezTo>
                    <a:pt x="154139" y="1453801"/>
                    <a:pt x="0" y="1185578"/>
                    <a:pt x="0" y="881354"/>
                  </a:cubicBezTo>
                  <a:cubicBezTo>
                    <a:pt x="0" y="455441"/>
                    <a:pt x="302113" y="100089"/>
                    <a:pt x="703731" y="17906"/>
                  </a:cubicBezTo>
                  <a:lnTo>
                    <a:pt x="717461" y="16522"/>
                  </a:lnTo>
                  <a:lnTo>
                    <a:pt x="717462" y="16522"/>
                  </a:lnTo>
                  <a:cubicBezTo>
                    <a:pt x="770400" y="5689"/>
                    <a:pt x="825213" y="0"/>
                    <a:pt x="881353" y="0"/>
                  </a:cubicBezTo>
                  <a:close/>
                </a:path>
              </a:pathLst>
            </a:custGeom>
            <a:solidFill>
              <a:srgbClr val="EC6C3E"/>
            </a:solidFill>
            <a:ln w="14288" cap="flat">
              <a:noFill/>
              <a:prstDash val="solid"/>
              <a:miter lim="800000"/>
            </a:ln>
          </p:spPr>
          <p:txBody>
            <a:body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mn-ea"/>
                <a:ea typeface="+mn-ea"/>
                <a:cs typeface="+mn-cs"/>
              </a:endParaRPr>
            </a:p>
          </p:txBody>
        </p:sp>
        <p:sp>
          <p:nvSpPr>
            <p:cNvPr id="6" name="Oval 53"/>
            <p:cNvSpPr>
              <a:spLocks noChangeArrowheads="1"/>
            </p:cNvSpPr>
            <p:nvPr/>
          </p:nvSpPr>
          <p:spPr bwMode="auto">
            <a:xfrm>
              <a:off x="2239655" y="3084729"/>
              <a:ext cx="1512000" cy="1512000"/>
            </a:xfrm>
            <a:prstGeom prst="ellipse">
              <a:avLst/>
            </a:pr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ln>
            <a:effectLst>
              <a:outerShdw blurRad="279400" dist="76200" dir="2700000" sx="101000" sy="101000" algn="tl" rotWithShape="0">
                <a:prstClr val="black">
                  <a:alpha val="28000"/>
                </a:prstClr>
              </a:outerShdw>
            </a:effectLst>
          </p:spPr>
          <p:txBody>
            <a:bodyPr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mn-ea"/>
                <a:ea typeface="+mn-ea"/>
                <a:cs typeface="+mn-cs"/>
              </a:endParaRPr>
            </a:p>
          </p:txBody>
        </p:sp>
      </p:grpSp>
      <p:sp>
        <p:nvSpPr>
          <p:cNvPr id="7" name="Rectangle 7"/>
          <p:cNvSpPr>
            <a:spLocks noChangeArrowheads="1"/>
          </p:cNvSpPr>
          <p:nvPr/>
        </p:nvSpPr>
        <p:spPr bwMode="auto">
          <a:xfrm>
            <a:off x="630238" y="3741738"/>
            <a:ext cx="1389063" cy="1085850"/>
          </a:xfrm>
          <a:prstGeom prst="rect">
            <a:avLst/>
          </a:prstGeom>
          <a:noFill/>
          <a:ln w="9525">
            <a:noFill/>
            <a:miter lim="800000"/>
          </a:ln>
        </p:spPr>
        <p:txBody>
          <a:bodyPr lIns="68561" tIns="34282" rIns="68561" bIns="34282">
            <a:spAutoFit/>
          </a:bodyPr>
          <a:lstStyle/>
          <a:p>
            <a:pPr marL="0" marR="0" lvl="0" indent="0" algn="ctr" defTabSz="913130" rtl="0" eaLnBrk="1" fontAlgn="auto" latinLnBrk="0" hangingPunct="1">
              <a:lnSpc>
                <a:spcPct val="100000"/>
              </a:lnSpc>
              <a:spcBef>
                <a:spcPts val="0"/>
              </a:spcBef>
              <a:spcAft>
                <a:spcPts val="0"/>
              </a:spcAft>
              <a:buClrTx/>
              <a:buSzTx/>
              <a:buFontTx/>
              <a:buNone/>
              <a:defRPr/>
            </a:pPr>
            <a:r>
              <a:rPr kumimoji="0" lang="zh-CN" altLang="en-US" sz="2200" b="1" i="0" u="none" strike="noStrike" kern="0" cap="none" spc="0" normalizeH="0" baseline="0" noProof="0" dirty="0">
                <a:ln>
                  <a:noFill/>
                </a:ln>
                <a:solidFill>
                  <a:srgbClr val="EC6C3E"/>
                </a:solidFill>
                <a:effectLst/>
                <a:uLnTx/>
                <a:uFillTx/>
                <a:latin typeface="+mn-ea"/>
                <a:ea typeface="+mn-ea"/>
                <a:cs typeface="+mn-cs"/>
                <a:sym typeface="+mn-ea"/>
              </a:rPr>
              <a:t>个人与社会的关系问题</a:t>
            </a:r>
            <a:endParaRPr kumimoji="0" lang="zh-CN" altLang="en-US" sz="2200" b="1" i="0" u="none" strike="noStrike" kern="0" cap="none" spc="0" normalizeH="0" baseline="0" noProof="0" dirty="0">
              <a:ln>
                <a:noFill/>
              </a:ln>
              <a:solidFill>
                <a:srgbClr val="EC6C3E"/>
              </a:solidFill>
              <a:effectLst/>
              <a:uLnTx/>
              <a:uFillTx/>
              <a:latin typeface="+mn-ea"/>
              <a:ea typeface="+mn-ea"/>
              <a:cs typeface="+mn-cs"/>
              <a:sym typeface="+mn-ea"/>
            </a:endParaRPr>
          </a:p>
        </p:txBody>
      </p:sp>
      <p:sp>
        <p:nvSpPr>
          <p:cNvPr id="8" name="矩形 2"/>
          <p:cNvSpPr>
            <a:spLocks noChangeArrowheads="1"/>
          </p:cNvSpPr>
          <p:nvPr/>
        </p:nvSpPr>
        <p:spPr bwMode="auto">
          <a:xfrm>
            <a:off x="2943225" y="3790950"/>
            <a:ext cx="3752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zh-CN" sz="2400" b="0" i="0" u="none" strike="noStrike" kern="0" cap="none" spc="0" normalizeH="0" baseline="0" noProof="0" smtClean="0">
                <a:ln>
                  <a:noFill/>
                </a:ln>
                <a:solidFill>
                  <a:srgbClr val="000000"/>
                </a:solidFill>
                <a:effectLst/>
                <a:uLnTx/>
                <a:uFillTx/>
                <a:latin typeface="+mn-lt"/>
                <a:ea typeface="+mn-ea"/>
                <a:cs typeface="+mn-cs"/>
              </a:rPr>
              <a:t>是认识和处理人生问题的重要着眼点和出发点</a:t>
            </a:r>
            <a:endParaRPr kumimoji="0" lang="zh-CN" altLang="en-US" sz="2400" b="0" i="0" u="none" strike="noStrike" kern="0" cap="none" spc="0" normalizeH="0" baseline="0" noProof="0" smtClean="0">
              <a:ln>
                <a:noFill/>
              </a:ln>
              <a:solidFill>
                <a:sysClr val="windowText" lastClr="000000"/>
              </a:solidFill>
              <a:effectLst/>
              <a:uLnTx/>
              <a:uFillTx/>
              <a:latin typeface="+mn-lt"/>
              <a:ea typeface="+mn-ea"/>
              <a:cs typeface="+mn-cs"/>
            </a:endParaRPr>
          </a:p>
        </p:txBody>
      </p:sp>
      <p:cxnSp>
        <p:nvCxnSpPr>
          <p:cNvPr id="56328" name="直接连接符 10"/>
          <p:cNvCxnSpPr/>
          <p:nvPr/>
        </p:nvCxnSpPr>
        <p:spPr>
          <a:xfrm flipV="1">
            <a:off x="768350" y="1470025"/>
            <a:ext cx="0" cy="1247775"/>
          </a:xfrm>
          <a:prstGeom prst="line">
            <a:avLst/>
          </a:prstGeom>
          <a:ln w="6350" cap="flat" cmpd="sng">
            <a:solidFill>
              <a:srgbClr val="A6A6A6"/>
            </a:solidFill>
            <a:prstDash val="dash"/>
            <a:round/>
            <a:headEnd type="none" w="med" len="med"/>
            <a:tailEnd type="oval" w="sm" len="sm"/>
          </a:ln>
        </p:spPr>
      </p:cxnSp>
      <p:pic>
        <p:nvPicPr>
          <p:cNvPr id="56329" name="Picture 2"/>
          <p:cNvPicPr>
            <a:picLocks noChangeAspect="1"/>
          </p:cNvPicPr>
          <p:nvPr/>
        </p:nvPicPr>
        <p:blipFill>
          <a:blip r:embed="rId1"/>
          <a:stretch>
            <a:fillRect/>
          </a:stretch>
        </p:blipFill>
        <p:spPr>
          <a:xfrm>
            <a:off x="7110413" y="3511550"/>
            <a:ext cx="4100512" cy="2224088"/>
          </a:xfrm>
          <a:prstGeom prst="rect">
            <a:avLst/>
          </a:prstGeom>
          <a:noFill/>
          <a:ln w="9525">
            <a:noFill/>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2"/>
          <p:cNvSpPr>
            <a:spLocks noChangeArrowheads="1"/>
          </p:cNvSpPr>
          <p:nvPr/>
        </p:nvSpPr>
        <p:spPr bwMode="auto">
          <a:xfrm>
            <a:off x="5668963" y="2559050"/>
            <a:ext cx="4979988" cy="2565400"/>
          </a:xfrm>
          <a:prstGeom prst="roundRect">
            <a:avLst>
              <a:gd name="adj" fmla="val 16667"/>
            </a:avLst>
          </a:prstGeom>
          <a:noFill/>
          <a:ln w="9525">
            <a:solidFill>
              <a:srgbClr val="D78D02"/>
            </a:solidFill>
            <a:prstDash val="dashDot"/>
            <a:miter lim="800000"/>
          </a:ln>
        </p:spPr>
        <p:txBody>
          <a:bodyPr wrap="square" lIns="0" tIns="0" rIns="0" bIns="0">
            <a:spAutoFit/>
          </a:bodyPr>
          <a:lstStyle>
            <a:lvl1pPr>
              <a:defRPr sz="3200" b="1">
                <a:solidFill>
                  <a:schemeClr val="tx1"/>
                </a:solidFill>
                <a:latin typeface="Arial" panose="020B0604020202020204" pitchFamily="34" charset="0"/>
                <a:ea typeface="宋体" panose="02010600030101010101" pitchFamily="2" charset="-122"/>
              </a:defRPr>
            </a:lvl1pPr>
            <a:lvl2pPr>
              <a:defRPr sz="3200" b="1">
                <a:solidFill>
                  <a:schemeClr val="tx1"/>
                </a:solidFill>
                <a:latin typeface="Arial" panose="020B0604020202020204" pitchFamily="34" charset="0"/>
                <a:ea typeface="宋体" panose="02010600030101010101" pitchFamily="2" charset="-122"/>
              </a:defRPr>
            </a:lvl2pPr>
            <a:lvl3pPr>
              <a:defRPr sz="3200" b="1">
                <a:solidFill>
                  <a:schemeClr val="tx1"/>
                </a:solidFill>
                <a:latin typeface="Arial" panose="020B0604020202020204" pitchFamily="34" charset="0"/>
                <a:ea typeface="宋体" panose="02010600030101010101" pitchFamily="2" charset="-122"/>
              </a:defRPr>
            </a:lvl3pPr>
            <a:lvl4pPr>
              <a:defRPr sz="3200" b="1">
                <a:solidFill>
                  <a:schemeClr val="tx1"/>
                </a:solidFill>
                <a:latin typeface="Arial" panose="020B0604020202020204" pitchFamily="34" charset="0"/>
                <a:ea typeface="宋体" panose="02010600030101010101" pitchFamily="2" charset="-122"/>
              </a:defRPr>
            </a:lvl4pPr>
            <a:lvl5pPr>
              <a:defRPr sz="3200" b="1">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auto" latinLnBrk="0" hangingPunct="1">
              <a:lnSpc>
                <a:spcPct val="120000"/>
              </a:lnSpc>
              <a:spcBef>
                <a:spcPts val="800"/>
              </a:spcBef>
              <a:spcAft>
                <a:spcPts val="0"/>
              </a:spcAft>
              <a:buClrTx/>
              <a:buSzTx/>
              <a:buFontTx/>
              <a:buNone/>
              <a:defRPr/>
            </a:pPr>
            <a:r>
              <a:rPr kumimoji="0" lang="zh-CN" altLang="en-US" sz="2400" b="0" i="0" u="none" strike="noStrike" kern="1200" cap="none" spc="0" normalizeH="0" baseline="0" noProof="0" dirty="0">
                <a:ln>
                  <a:noFill/>
                </a:ln>
                <a:solidFill>
                  <a:schemeClr val="tx1"/>
                </a:solidFill>
                <a:effectLst/>
                <a:uLnTx/>
                <a:uFillTx/>
                <a:latin typeface="+mn-ea"/>
                <a:ea typeface="+mn-ea"/>
                <a:cs typeface="+mn-cs"/>
                <a:sym typeface="楷体" panose="02010609060101010101" pitchFamily="49" charset="-122"/>
              </a:rPr>
              <a:t>个人之所以成为个人，以及他的生存之所以有意义，与其说是靠着他个人的力量，不如说是由于他是伟大人类社会的一个成员。</a:t>
            </a:r>
            <a:endParaRPr kumimoji="0" lang="zh-CN" altLang="en-US" sz="2400" b="0" i="0" u="none" strike="noStrike" kern="1200" cap="none" spc="0" normalizeH="0" baseline="0" noProof="0" dirty="0">
              <a:ln>
                <a:noFill/>
              </a:ln>
              <a:solidFill>
                <a:schemeClr val="tx1"/>
              </a:solidFill>
              <a:effectLst/>
              <a:uLnTx/>
              <a:uFillTx/>
              <a:latin typeface="+mn-ea"/>
              <a:ea typeface="+mn-ea"/>
              <a:cs typeface="+mn-cs"/>
              <a:sym typeface="楷体" panose="02010609060101010101" pitchFamily="49" charset="-122"/>
            </a:endParaRPr>
          </a:p>
          <a:p>
            <a:pPr marL="0" marR="0" lvl="0" indent="0" algn="r" defTabSz="914400" rtl="0" eaLnBrk="1" fontAlgn="auto" latinLnBrk="0" hangingPunct="1">
              <a:lnSpc>
                <a:spcPct val="120000"/>
              </a:lnSpc>
              <a:spcBef>
                <a:spcPts val="800"/>
              </a:spcBef>
              <a:spcAft>
                <a:spcPts val="0"/>
              </a:spcAft>
              <a:buClrTx/>
              <a:buSzTx/>
              <a:buFontTx/>
              <a:buNone/>
              <a:defRPr/>
            </a:pPr>
            <a:r>
              <a:rPr kumimoji="0" lang="en-US" altLang="zh-CN" sz="2400" b="0" i="0" u="none" strike="noStrike" kern="1200" cap="none" spc="0" normalizeH="0" baseline="0" noProof="0" dirty="0">
                <a:ln>
                  <a:noFill/>
                </a:ln>
                <a:solidFill>
                  <a:schemeClr val="tx1"/>
                </a:solidFill>
                <a:effectLst/>
                <a:uLnTx/>
                <a:uFillTx/>
                <a:latin typeface="+mn-ea"/>
                <a:ea typeface="+mn-ea"/>
                <a:cs typeface="+mn-cs"/>
                <a:sym typeface="楷体" panose="02010609060101010101" pitchFamily="49" charset="-122"/>
              </a:rPr>
              <a:t>——</a:t>
            </a:r>
            <a:r>
              <a:rPr kumimoji="0" lang="zh-CN" altLang="en-US" sz="2400" b="0" i="0" u="none" strike="noStrike" kern="1200" cap="none" spc="0" normalizeH="0" baseline="0" noProof="0" dirty="0">
                <a:ln>
                  <a:noFill/>
                </a:ln>
                <a:solidFill>
                  <a:schemeClr val="tx1"/>
                </a:solidFill>
                <a:effectLst/>
                <a:uLnTx/>
                <a:uFillTx/>
                <a:latin typeface="+mn-ea"/>
                <a:ea typeface="+mn-ea"/>
                <a:cs typeface="+mn-cs"/>
                <a:sym typeface="楷体" panose="02010609060101010101" pitchFamily="49" charset="-122"/>
              </a:rPr>
              <a:t>爱因斯坦</a:t>
            </a:r>
            <a:endParaRPr kumimoji="0" lang="zh-CN" altLang="en-US" sz="2400" b="0" i="0" u="none" strike="noStrike" kern="1200" cap="none" spc="0" normalizeH="0" baseline="0" noProof="0" dirty="0">
              <a:ln>
                <a:noFill/>
              </a:ln>
              <a:solidFill>
                <a:schemeClr val="tx1"/>
              </a:solidFill>
              <a:effectLst/>
              <a:uLnTx/>
              <a:uFillTx/>
              <a:latin typeface="+mn-ea"/>
              <a:ea typeface="+mn-ea"/>
              <a:cs typeface="+mn-cs"/>
              <a:sym typeface="楷体" panose="02010609060101010101" pitchFamily="49" charset="-122"/>
            </a:endParaRPr>
          </a:p>
        </p:txBody>
      </p:sp>
      <p:pic>
        <p:nvPicPr>
          <p:cNvPr id="57346" name="Picture 5" descr="https://timgsa.baidu.com/timg?image&amp;quality=80&amp;size=b9999_10000&amp;sec=1530501162&amp;di=8b2fd7b3f4db4f2ff0d21910ce297ea8&amp;imgtype=jpg&amp;er=1&amp;src=http%3A%2F%2Fwww.zsnews.cn%2FDATA%2FEPaperPhoto%2Fzsrb%2F2008%2F20080803%2FA5%2F1.jpg"/>
          <p:cNvPicPr>
            <a:picLocks noChangeAspect="1"/>
          </p:cNvPicPr>
          <p:nvPr/>
        </p:nvPicPr>
        <p:blipFill>
          <a:blip r:embed="rId1">
            <a:clrChange>
              <a:clrFrom>
                <a:srgbClr val="FDFDFD"/>
              </a:clrFrom>
              <a:clrTo>
                <a:srgbClr val="FDFDFD">
                  <a:alpha val="0"/>
                </a:srgbClr>
              </a:clrTo>
            </a:clrChange>
          </a:blip>
          <a:stretch>
            <a:fillRect/>
          </a:stretch>
        </p:blipFill>
        <p:spPr>
          <a:xfrm>
            <a:off x="974725" y="1941513"/>
            <a:ext cx="3629025" cy="4248150"/>
          </a:xfrm>
          <a:prstGeom prst="rect">
            <a:avLst/>
          </a:prstGeom>
          <a:noFill/>
          <a:ln w="9525">
            <a:noFill/>
          </a:ln>
        </p:spPr>
      </p:pic>
      <p:sp>
        <p:nvSpPr>
          <p:cNvPr id="57347" name="TextBox 3"/>
          <p:cNvSpPr txBox="1"/>
          <p:nvPr/>
        </p:nvSpPr>
        <p:spPr>
          <a:xfrm>
            <a:off x="1341438" y="609600"/>
            <a:ext cx="5303837" cy="523875"/>
          </a:xfrm>
          <a:prstGeom prst="rect">
            <a:avLst/>
          </a:prstGeom>
          <a:noFill/>
          <a:ln w="9525">
            <a:noFill/>
          </a:ln>
        </p:spPr>
        <p:txBody>
          <a:bodyPr anchor="t" anchorCtr="0">
            <a:spAutoFit/>
          </a:bodyPr>
          <a:p>
            <a:r>
              <a:rPr lang="zh-CN" altLang="en-US" sz="2800" b="1" dirty="0">
                <a:latin typeface="Times New Roman" panose="02020603050405020304" pitchFamily="18" charset="0"/>
                <a:ea typeface="微软雅黑" panose="020B0503020204020204" pitchFamily="34" charset="-122"/>
              </a:rPr>
              <a:t>（二）个人与社会的辩证关系</a:t>
            </a:r>
            <a:endParaRPr lang="zh-CN" altLang="en-US" sz="2800" b="1" dirty="0">
              <a:latin typeface="Times New Roman" panose="02020603050405020304" pitchFamily="18" charset="0"/>
              <a:ea typeface="微软雅黑" panose="020B0503020204020204" pitchFamily="34" charset="-122"/>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标题 16385"/>
          <p:cNvSpPr>
            <a:spLocks noGrp="1"/>
          </p:cNvSpPr>
          <p:nvPr>
            <p:ph type="title" idx="4294967295"/>
          </p:nvPr>
        </p:nvSpPr>
        <p:spPr>
          <a:xfrm>
            <a:off x="593725" y="1576388"/>
            <a:ext cx="962025" cy="4248150"/>
          </a:xfrm>
          <a:prstGeom prst="rect">
            <a:avLst/>
          </a:prstGeom>
          <a:noFill/>
          <a:ln w="9525">
            <a:noFill/>
          </a:ln>
        </p:spPr>
        <p:txBody>
          <a:bodyPr anchor="t" anchorCtr="0"/>
          <a:p>
            <a:pPr algn="ctr">
              <a:lnSpc>
                <a:spcPct val="120000"/>
              </a:lnSpc>
            </a:pPr>
            <a:r>
              <a:rPr lang="zh-CN" altLang="en-US" sz="3200" b="1" dirty="0">
                <a:solidFill>
                  <a:srgbClr val="CC3300"/>
                </a:solidFill>
                <a:ea typeface="楷体_GB2312"/>
              </a:rPr>
              <a:t>鲁滨逊漂流记</a:t>
            </a:r>
            <a:endParaRPr lang="zh-CN" altLang="en-US" sz="3200" b="1" dirty="0">
              <a:solidFill>
                <a:srgbClr val="CC3300"/>
              </a:solidFill>
              <a:ea typeface="楷体_GB2312"/>
            </a:endParaRPr>
          </a:p>
        </p:txBody>
      </p:sp>
      <p:pic>
        <p:nvPicPr>
          <p:cNvPr id="58370" name="图片 16386" descr="鲁滨孙"/>
          <p:cNvPicPr>
            <a:picLocks noChangeAspect="1"/>
          </p:cNvPicPr>
          <p:nvPr/>
        </p:nvPicPr>
        <p:blipFill>
          <a:blip r:embed="rId1"/>
          <a:stretch>
            <a:fillRect/>
          </a:stretch>
        </p:blipFill>
        <p:spPr>
          <a:xfrm>
            <a:off x="1946275" y="523875"/>
            <a:ext cx="6130925" cy="5810250"/>
          </a:xfrm>
          <a:prstGeom prst="rect">
            <a:avLst/>
          </a:prstGeom>
          <a:noFill/>
          <a:ln w="9525">
            <a:noFill/>
          </a:ln>
        </p:spPr>
      </p:pic>
      <p:pic>
        <p:nvPicPr>
          <p:cNvPr id="58371" name="图片 16387" descr="鲁滨孙与星期五"/>
          <p:cNvPicPr>
            <a:picLocks noChangeAspect="1"/>
          </p:cNvPicPr>
          <p:nvPr/>
        </p:nvPicPr>
        <p:blipFill>
          <a:blip r:embed="rId2"/>
          <a:srcRect t="66777"/>
          <a:stretch>
            <a:fillRect/>
          </a:stretch>
        </p:blipFill>
        <p:spPr>
          <a:xfrm>
            <a:off x="7962900" y="4579938"/>
            <a:ext cx="4229100" cy="2278062"/>
          </a:xfrm>
          <a:prstGeom prst="rect">
            <a:avLst/>
          </a:prstGeom>
          <a:noFill/>
          <a:ln w="9525">
            <a:noFill/>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4"/>
          <p:cNvSpPr txBox="1">
            <a:spLocks noChangeArrowheads="1"/>
          </p:cNvSpPr>
          <p:nvPr/>
        </p:nvSpPr>
        <p:spPr bwMode="auto">
          <a:xfrm>
            <a:off x="500063" y="1503363"/>
            <a:ext cx="90868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2400" b="1"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2</a:t>
            </a:r>
            <a:r>
              <a:rPr kumimoji="0" lang="zh-CN" altLang="en-US" sz="2400" b="1"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a:t>
            </a:r>
            <a:r>
              <a:rPr kumimoji="0" lang="zh-CN" altLang="zh-CN" sz="2400" b="1"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个人与社会的关系</a:t>
            </a:r>
            <a:r>
              <a:rPr kumimoji="0" lang="zh-CN" altLang="en-US" sz="2400" b="1" i="0" u="none" strike="noStrike" kern="0" cap="none" spc="0" normalizeH="0" baseline="0" noProof="0" dirty="0" smtClean="0">
                <a:ln>
                  <a:noFill/>
                </a:ln>
                <a:solidFill>
                  <a:srgbClr val="D78D02"/>
                </a:solidFill>
                <a:effectLst/>
                <a:uLnTx/>
                <a:uFillTx/>
                <a:latin typeface="Arial" panose="020B0604020202020204" pitchFamily="34" charset="0"/>
                <a:ea typeface="微软雅黑" panose="020B0503020204020204" pitchFamily="34" charset="-122"/>
                <a:cs typeface="+mn-cs"/>
              </a:rPr>
              <a:t>：</a:t>
            </a:r>
            <a:r>
              <a:rPr kumimoji="0" lang="zh-CN" altLang="zh-CN" sz="2400" b="1" i="0" u="none" strike="noStrike" kern="0" cap="none" spc="0" normalizeH="0" baseline="0" noProof="0" dirty="0" smtClean="0">
                <a:ln>
                  <a:noFill/>
                </a:ln>
                <a:solidFill>
                  <a:srgbClr val="D78D02"/>
                </a:solidFill>
                <a:effectLst/>
                <a:uLnTx/>
                <a:uFillTx/>
                <a:latin typeface="Arial" panose="020B0604020202020204" pitchFamily="34" charset="0"/>
                <a:ea typeface="微软雅黑" panose="020B0503020204020204" pitchFamily="34" charset="-122"/>
                <a:cs typeface="+mn-cs"/>
              </a:rPr>
              <a:t>最根本的是个人利益与社会利益的关系</a:t>
            </a:r>
            <a:endParaRPr kumimoji="0" lang="zh-CN" altLang="zh-CN" sz="2400" b="1" i="0" u="none" strike="noStrike" kern="0" cap="none" spc="0" normalizeH="0" baseline="0" noProof="0" dirty="0" smtClean="0">
              <a:ln>
                <a:noFill/>
              </a:ln>
              <a:solidFill>
                <a:srgbClr val="D78D02"/>
              </a:solidFill>
              <a:effectLst/>
              <a:uLnTx/>
              <a:uFillTx/>
              <a:latin typeface="Arial" panose="020B0604020202020204" pitchFamily="34" charset="0"/>
              <a:ea typeface="微软雅黑" panose="020B0503020204020204" pitchFamily="34" charset="-122"/>
              <a:cs typeface="+mn-cs"/>
            </a:endParaRPr>
          </a:p>
        </p:txBody>
      </p:sp>
      <p:sp>
        <p:nvSpPr>
          <p:cNvPr id="3" name="文本框 4"/>
          <p:cNvSpPr txBox="1">
            <a:spLocks noChangeArrowheads="1"/>
          </p:cNvSpPr>
          <p:nvPr/>
        </p:nvSpPr>
        <p:spPr bwMode="auto">
          <a:xfrm>
            <a:off x="1868488" y="4100513"/>
            <a:ext cx="815181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auto" latinLnBrk="0" hangingPunct="1">
              <a:lnSpc>
                <a:spcPct val="120000"/>
              </a:lnSpc>
              <a:spcBef>
                <a:spcPts val="1200"/>
              </a:spcBef>
              <a:spcAft>
                <a:spcPts val="0"/>
              </a:spcAft>
              <a:buClrTx/>
              <a:buSzTx/>
              <a:buFont typeface="Arial" panose="020B0604020202020204" pitchFamily="34" charset="0"/>
              <a:buNone/>
              <a:defRPr/>
            </a:pPr>
            <a:r>
              <a:rPr kumimoji="0" lang="zh-CN" altLang="en-US" sz="2400" b="1" i="0" u="none" strike="noStrike" kern="0" cap="none" spc="0" normalizeH="0" baseline="0" noProof="0" smtClean="0">
                <a:ln>
                  <a:noFill/>
                </a:ln>
                <a:solidFill>
                  <a:srgbClr val="D78D02"/>
                </a:solidFill>
                <a:effectLst/>
                <a:uLnTx/>
                <a:uFillTx/>
                <a:latin typeface="Arial" panose="020B0604020202020204" pitchFamily="34" charset="0"/>
                <a:ea typeface="微软雅黑" panose="020B0503020204020204" pitchFamily="34" charset="-122"/>
                <a:cs typeface="+mn-cs"/>
              </a:rPr>
              <a:t>社会利益</a:t>
            </a:r>
            <a:r>
              <a:rPr kumimoji="0" lang="zh-CN" altLang="en-US" sz="2400" b="0" i="0" u="none" strike="noStrike" kern="0" cap="none" spc="0" normalizeH="0" baseline="0" noProof="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体现了作为社会成员的个人的根本利益和长远利益，是个人利益得以实现的前提、基础和保障。 </a:t>
            </a:r>
            <a:endParaRPr kumimoji="0" lang="zh-CN" altLang="zh-CN" sz="2400" b="0" i="0" u="none" strike="noStrike" kern="0" cap="none" spc="0" normalizeH="0" baseline="0" noProof="0" smtClean="0">
              <a:ln>
                <a:noFill/>
              </a:ln>
              <a:solidFill>
                <a:sysClr val="windowText" lastClr="000000"/>
              </a:solidFill>
              <a:effectLst/>
              <a:uLnTx/>
              <a:uFillTx/>
              <a:latin typeface="Arial" panose="020B0604020202020204" pitchFamily="34" charset="0"/>
              <a:ea typeface="微软雅黑" panose="020B0503020204020204" pitchFamily="34" charset="-122"/>
              <a:cs typeface="+mn-cs"/>
            </a:endParaRPr>
          </a:p>
        </p:txBody>
      </p:sp>
      <p:cxnSp>
        <p:nvCxnSpPr>
          <p:cNvPr id="59395" name="Straight Arrow Connector 20"/>
          <p:cNvCxnSpPr/>
          <p:nvPr/>
        </p:nvCxnSpPr>
        <p:spPr>
          <a:xfrm>
            <a:off x="1219200" y="3059113"/>
            <a:ext cx="649288" cy="0"/>
          </a:xfrm>
          <a:prstGeom prst="straightConnector1">
            <a:avLst/>
          </a:prstGeom>
          <a:ln w="6350" cap="flat" cmpd="sng">
            <a:solidFill>
              <a:srgbClr val="D78D02"/>
            </a:solidFill>
            <a:prstDash val="solid"/>
            <a:miter/>
            <a:headEnd type="none" w="med" len="med"/>
            <a:tailEnd type="oval" w="med" len="med"/>
          </a:ln>
        </p:spPr>
      </p:cxnSp>
      <p:cxnSp>
        <p:nvCxnSpPr>
          <p:cNvPr id="59396" name="Straight Arrow Connector 20"/>
          <p:cNvCxnSpPr/>
          <p:nvPr/>
        </p:nvCxnSpPr>
        <p:spPr>
          <a:xfrm>
            <a:off x="1193800" y="4392613"/>
            <a:ext cx="650875" cy="0"/>
          </a:xfrm>
          <a:prstGeom prst="straightConnector1">
            <a:avLst/>
          </a:prstGeom>
          <a:ln w="6350" cap="flat" cmpd="sng">
            <a:solidFill>
              <a:srgbClr val="D78D02"/>
            </a:solidFill>
            <a:prstDash val="solid"/>
            <a:miter/>
            <a:headEnd type="none" w="med" len="med"/>
            <a:tailEnd type="oval" w="med" len="med"/>
          </a:ln>
        </p:spPr>
      </p:cxnSp>
      <p:sp>
        <p:nvSpPr>
          <p:cNvPr id="6" name="文本框 7"/>
          <p:cNvSpPr txBox="1">
            <a:spLocks noChangeArrowheads="1"/>
          </p:cNvSpPr>
          <p:nvPr/>
        </p:nvSpPr>
        <p:spPr bwMode="auto">
          <a:xfrm>
            <a:off x="1868488" y="2771775"/>
            <a:ext cx="79454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auto" latinLnBrk="0" hangingPunct="1">
              <a:lnSpc>
                <a:spcPct val="120000"/>
              </a:lnSpc>
              <a:spcBef>
                <a:spcPts val="1200"/>
              </a:spcBef>
              <a:spcAft>
                <a:spcPts val="0"/>
              </a:spcAft>
              <a:buClrTx/>
              <a:buSzTx/>
              <a:buFont typeface="Arial" panose="020B0604020202020204" pitchFamily="34" charset="0"/>
              <a:buNone/>
              <a:defRPr/>
            </a:pPr>
            <a:r>
              <a:rPr kumimoji="0" lang="zh-CN" altLang="en-US" sz="2400" b="1" i="0" u="none" strike="noStrike" kern="0" cap="none" spc="0" normalizeH="0" baseline="0" noProof="0" dirty="0" smtClean="0">
                <a:ln>
                  <a:noFill/>
                </a:ln>
                <a:solidFill>
                  <a:srgbClr val="D78D02"/>
                </a:solidFill>
                <a:effectLst/>
                <a:uLnTx/>
                <a:uFillTx/>
                <a:latin typeface="Arial" panose="020B0604020202020204" pitchFamily="34" charset="0"/>
                <a:ea typeface="微软雅黑" panose="020B0503020204020204" pitchFamily="34" charset="-122"/>
                <a:cs typeface="+mn-cs"/>
              </a:rPr>
              <a:t>个人利益</a:t>
            </a:r>
            <a:r>
              <a:rPr kumimoji="0" lang="zh-CN" altLang="en-US" sz="24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的满足只能是在一定的社会条件下、通过一定的社会方式来实现。</a:t>
            </a:r>
            <a:endParaRPr kumimoji="0" lang="zh-CN" altLang="en-US" sz="24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endParaRPr>
          </a:p>
        </p:txBody>
      </p:sp>
      <p:pic>
        <p:nvPicPr>
          <p:cNvPr id="59398" name="Picture 3"/>
          <p:cNvPicPr>
            <a:picLocks noChangeAspect="1"/>
          </p:cNvPicPr>
          <p:nvPr/>
        </p:nvPicPr>
        <p:blipFill>
          <a:blip r:embed="rId1"/>
          <a:stretch>
            <a:fillRect/>
          </a:stretch>
        </p:blipFill>
        <p:spPr>
          <a:xfrm>
            <a:off x="9959975" y="5076825"/>
            <a:ext cx="1243013" cy="1393825"/>
          </a:xfrm>
          <a:prstGeom prst="rect">
            <a:avLst/>
          </a:prstGeom>
          <a:noFill/>
          <a:ln w="9525">
            <a:noFill/>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等腰三角形 3"/>
          <p:cNvSpPr/>
          <p:nvPr/>
        </p:nvSpPr>
        <p:spPr>
          <a:xfrm rot="8100000">
            <a:off x="3814763" y="1354138"/>
            <a:ext cx="357188" cy="179388"/>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31" name="Picture 2" descr="C:\Users\Administrator\Desktop\360截图20200801000144426.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9454" y="2067164"/>
            <a:ext cx="4177008" cy="2974149"/>
          </a:xfrm>
          <a:prstGeom prst="rect">
            <a:avLst/>
          </a:prstGeom>
          <a:noFill/>
          <a:effectLst>
            <a:reflection blurRad="6350" stA="52000" endA="300" endPos="10000" dir="5400000" sy="-100000" algn="bl" rotWithShape="0"/>
          </a:effectLst>
          <a:extLst>
            <a:ext uri="{909E8E84-426E-40DD-AFC4-6F175D3DCCD1}">
              <a14:hiddenFill xmlns:a14="http://schemas.microsoft.com/office/drawing/2010/main">
                <a:solidFill>
                  <a:srgbClr val="FFFFFF"/>
                </a:solidFill>
              </a14:hiddenFill>
            </a:ext>
          </a:extLst>
        </p:spPr>
      </p:pic>
      <p:pic>
        <p:nvPicPr>
          <p:cNvPr id="32" name="Picture 3" descr="C:\Users\Administrator\Desktop\360截图202008010036541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454" y="2067163"/>
            <a:ext cx="4138545" cy="2974149"/>
          </a:xfrm>
          <a:prstGeom prst="rect">
            <a:avLst/>
          </a:prstGeom>
          <a:noFill/>
          <a:effectLst>
            <a:reflection blurRad="6350" stA="52000" endA="300" endPos="10000" dir="5400000" sy="-100000" algn="bl" rotWithShape="0"/>
          </a:effectLst>
          <a:extLst>
            <a:ext uri="{909E8E84-426E-40DD-AFC4-6F175D3DCCD1}">
              <a14:hiddenFill xmlns:a14="http://schemas.microsoft.com/office/drawing/2010/main">
                <a:solidFill>
                  <a:srgbClr val="FFFFFF"/>
                </a:solidFill>
              </a14:hiddenFill>
            </a:ext>
          </a:extLst>
        </p:spPr>
      </p:pic>
      <p:sp>
        <p:nvSpPr>
          <p:cNvPr id="60420" name="矩形 32"/>
          <p:cNvSpPr/>
          <p:nvPr/>
        </p:nvSpPr>
        <p:spPr>
          <a:xfrm>
            <a:off x="1652588" y="914400"/>
            <a:ext cx="3025775" cy="647700"/>
          </a:xfrm>
          <a:prstGeom prst="rect">
            <a:avLst/>
          </a:prstGeom>
          <a:noFill/>
          <a:ln w="9525">
            <a:noFill/>
          </a:ln>
        </p:spPr>
        <p:txBody>
          <a:bodyPr anchor="t" anchorCtr="0">
            <a:spAutoFit/>
          </a:bodyPr>
          <a:p>
            <a:r>
              <a:rPr lang="zh-CN" altLang="en-US" sz="3600" b="1" dirty="0">
                <a:solidFill>
                  <a:srgbClr val="C00000"/>
                </a:solidFill>
                <a:latin typeface="微软雅黑" panose="020B0503020204020204" pitchFamily="34" charset="-122"/>
                <a:ea typeface="微软雅黑" panose="020B0503020204020204" pitchFamily="34" charset="-122"/>
              </a:rPr>
              <a:t>“后  浪”</a:t>
            </a:r>
            <a:endParaRPr lang="zh-CN" altLang="en-US" sz="3600" b="1" dirty="0">
              <a:solidFill>
                <a:srgbClr val="C00000"/>
              </a:solidFill>
              <a:latin typeface="微软雅黑" panose="020B0503020204020204" pitchFamily="34" charset="-122"/>
              <a:ea typeface="微软雅黑" panose="020B0503020204020204" pitchFamily="34" charset="-122"/>
            </a:endParaRPr>
          </a:p>
        </p:txBody>
      </p:sp>
      <p:sp>
        <p:nvSpPr>
          <p:cNvPr id="60421" name="矩形 33"/>
          <p:cNvSpPr/>
          <p:nvPr/>
        </p:nvSpPr>
        <p:spPr>
          <a:xfrm>
            <a:off x="776288" y="5522913"/>
            <a:ext cx="4338637" cy="1135062"/>
          </a:xfrm>
          <a:prstGeom prst="rect">
            <a:avLst/>
          </a:prstGeom>
          <a:noFill/>
          <a:ln w="9525">
            <a:noFill/>
          </a:ln>
        </p:spPr>
        <p:txBody>
          <a:bodyPr wrap="none" anchor="t" anchorCtr="0">
            <a:spAutoFit/>
          </a:bodyPr>
          <a:p>
            <a:pPr algn="ctr">
              <a:lnSpc>
                <a:spcPct val="150000"/>
              </a:lnSpc>
            </a:pPr>
            <a:r>
              <a:rPr lang="en-US" altLang="zh-CN" sz="2400" dirty="0">
                <a:solidFill>
                  <a:srgbClr val="C00000"/>
                </a:solidFill>
                <a:latin typeface="Times New Roman" panose="02020603050405020304" pitchFamily="18" charset="0"/>
                <a:ea typeface="微软雅黑" panose="020B0503020204020204" pitchFamily="34" charset="-122"/>
              </a:rPr>
              <a:t>99</a:t>
            </a:r>
            <a:r>
              <a:rPr lang="zh-CN" altLang="en-US" sz="2400" dirty="0">
                <a:solidFill>
                  <a:srgbClr val="C00000"/>
                </a:solidFill>
                <a:latin typeface="Times New Roman" panose="02020603050405020304" pitchFamily="18" charset="0"/>
                <a:ea typeface="微软雅黑" panose="020B0503020204020204" pitchFamily="34" charset="-122"/>
              </a:rPr>
              <a:t>年出生</a:t>
            </a:r>
            <a:endParaRPr lang="en-US" altLang="zh-CN" sz="2400" dirty="0">
              <a:solidFill>
                <a:srgbClr val="C00000"/>
              </a:solidFill>
              <a:latin typeface="Times New Roman" panose="02020603050405020304" pitchFamily="18" charset="0"/>
              <a:ea typeface="微软雅黑" panose="020B0503020204020204" pitchFamily="34" charset="-122"/>
            </a:endParaRPr>
          </a:p>
          <a:p>
            <a:pPr algn="ctr">
              <a:lnSpc>
                <a:spcPct val="150000"/>
              </a:lnSpc>
            </a:pPr>
            <a:r>
              <a:rPr lang="zh-CN" altLang="zh-CN" sz="2400" dirty="0">
                <a:latin typeface="Times New Roman" panose="02020603050405020304" pitchFamily="18" charset="0"/>
                <a:ea typeface="微软雅黑" panose="020B0503020204020204" pitchFamily="34" charset="-122"/>
              </a:rPr>
              <a:t>现役军人王亮</a:t>
            </a:r>
            <a:r>
              <a:rPr lang="zh-CN" altLang="en-US" sz="2400" dirty="0">
                <a:latin typeface="Times New Roman" panose="02020603050405020304" pitchFamily="18" charset="0"/>
                <a:ea typeface="微软雅黑" panose="020B0503020204020204" pitchFamily="34" charset="-122"/>
              </a:rPr>
              <a:t>两分钟救了</a:t>
            </a:r>
            <a:r>
              <a:rPr lang="en-US" altLang="zh-CN" sz="2400" dirty="0">
                <a:latin typeface="Times New Roman" panose="02020603050405020304" pitchFamily="18" charset="0"/>
                <a:ea typeface="微软雅黑" panose="020B0503020204020204" pitchFamily="34" charset="-122"/>
              </a:rPr>
              <a:t>4</a:t>
            </a:r>
            <a:r>
              <a:rPr lang="zh-CN" altLang="en-US" sz="2400" dirty="0">
                <a:latin typeface="Times New Roman" panose="02020603050405020304" pitchFamily="18" charset="0"/>
                <a:ea typeface="微软雅黑" panose="020B0503020204020204" pitchFamily="34" charset="-122"/>
              </a:rPr>
              <a:t>个人</a:t>
            </a:r>
            <a:endParaRPr lang="zh-CN" altLang="en-US" sz="2400" dirty="0">
              <a:latin typeface="Times New Roman" panose="02020603050405020304" pitchFamily="18" charset="0"/>
              <a:ea typeface="微软雅黑" panose="020B0503020204020204" pitchFamily="34" charset="-122"/>
            </a:endParaRPr>
          </a:p>
        </p:txBody>
      </p:sp>
      <p:sp>
        <p:nvSpPr>
          <p:cNvPr id="60422" name="矩形 34"/>
          <p:cNvSpPr/>
          <p:nvPr/>
        </p:nvSpPr>
        <p:spPr>
          <a:xfrm>
            <a:off x="6888163" y="5522913"/>
            <a:ext cx="5110162" cy="1135062"/>
          </a:xfrm>
          <a:prstGeom prst="rect">
            <a:avLst/>
          </a:prstGeom>
          <a:noFill/>
          <a:ln w="9525">
            <a:noFill/>
          </a:ln>
        </p:spPr>
        <p:txBody>
          <a:bodyPr wrap="none" anchor="t" anchorCtr="0">
            <a:spAutoFit/>
          </a:bodyPr>
          <a:p>
            <a:pPr algn="ctr">
              <a:lnSpc>
                <a:spcPct val="150000"/>
              </a:lnSpc>
            </a:pPr>
            <a:r>
              <a:rPr lang="zh-CN" altLang="en-US" sz="2400" dirty="0">
                <a:solidFill>
                  <a:srgbClr val="C00000"/>
                </a:solidFill>
                <a:latin typeface="Times New Roman" panose="02020603050405020304" pitchFamily="18" charset="0"/>
                <a:ea typeface="微软雅黑" panose="020B0503020204020204" pitchFamily="34" charset="-122"/>
              </a:rPr>
              <a:t>“</a:t>
            </a:r>
            <a:r>
              <a:rPr lang="en-US" altLang="zh-CN" sz="2400" dirty="0">
                <a:solidFill>
                  <a:srgbClr val="C00000"/>
                </a:solidFill>
                <a:latin typeface="Times New Roman" panose="02020603050405020304" pitchFamily="18" charset="0"/>
                <a:ea typeface="微软雅黑" panose="020B0503020204020204" pitchFamily="34" charset="-122"/>
              </a:rPr>
              <a:t>00</a:t>
            </a:r>
            <a:r>
              <a:rPr lang="zh-CN" altLang="en-US" sz="2400" dirty="0">
                <a:solidFill>
                  <a:srgbClr val="C00000"/>
                </a:solidFill>
                <a:latin typeface="Times New Roman" panose="02020603050405020304" pitchFamily="18" charset="0"/>
                <a:ea typeface="微软雅黑" panose="020B0503020204020204" pitchFamily="34" charset="-122"/>
              </a:rPr>
              <a:t>”</a:t>
            </a:r>
            <a:r>
              <a:rPr lang="en-US" altLang="zh-CN" sz="2400" dirty="0">
                <a:solidFill>
                  <a:srgbClr val="C00000"/>
                </a:solidFill>
                <a:latin typeface="Times New Roman" panose="02020603050405020304" pitchFamily="18" charset="0"/>
                <a:ea typeface="微软雅黑" panose="020B0503020204020204" pitchFamily="34" charset="-122"/>
              </a:rPr>
              <a:t> </a:t>
            </a:r>
            <a:r>
              <a:rPr lang="zh-CN" altLang="en-US" sz="2400" dirty="0">
                <a:solidFill>
                  <a:srgbClr val="C00000"/>
                </a:solidFill>
                <a:latin typeface="Times New Roman" panose="02020603050405020304" pitchFamily="18" charset="0"/>
                <a:ea typeface="微软雅黑" panose="020B0503020204020204" pitchFamily="34" charset="-122"/>
              </a:rPr>
              <a:t>后</a:t>
            </a:r>
            <a:endParaRPr lang="en-US" altLang="zh-CN" sz="2400" dirty="0">
              <a:solidFill>
                <a:srgbClr val="C00000"/>
              </a:solidFill>
              <a:latin typeface="Times New Roman" panose="02020603050405020304" pitchFamily="18" charset="0"/>
              <a:ea typeface="微软雅黑" panose="020B0503020204020204" pitchFamily="34" charset="-122"/>
            </a:endParaRPr>
          </a:p>
          <a:p>
            <a:pPr algn="ctr">
              <a:lnSpc>
                <a:spcPct val="150000"/>
              </a:lnSpc>
            </a:pPr>
            <a:r>
              <a:rPr lang="zh-CN" altLang="en-US" sz="2400" dirty="0">
                <a:latin typeface="Times New Roman" panose="02020603050405020304" pitchFamily="18" charset="0"/>
                <a:ea typeface="微软雅黑" panose="020B0503020204020204" pitchFamily="34" charset="-122"/>
              </a:rPr>
              <a:t>刘家怡，</a:t>
            </a:r>
            <a:r>
              <a:rPr lang="zh-CN" altLang="zh-CN" sz="2400" dirty="0">
                <a:latin typeface="Times New Roman" panose="02020603050405020304" pitchFamily="18" charset="0"/>
                <a:ea typeface="微软雅黑" panose="020B0503020204020204" pitchFamily="34" charset="-122"/>
              </a:rPr>
              <a:t>广东医疗队增援武汉的护士</a:t>
            </a:r>
            <a:endParaRPr lang="zh-CN" altLang="en-US" sz="2400" dirty="0">
              <a:latin typeface="Times New Roman" panose="02020603050405020304" pitchFamily="18" charset="0"/>
              <a:ea typeface="微软雅黑" panose="020B0503020204020204" pitchFamily="34" charset="-122"/>
            </a:endParaRPr>
          </a:p>
        </p:txBody>
      </p:sp>
    </p:spTree>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Rectangle 3"/>
          <p:cNvSpPr>
            <a:spLocks noChangeArrowheads="1"/>
          </p:cNvSpPr>
          <p:nvPr/>
        </p:nvSpPr>
        <p:spPr bwMode="auto">
          <a:xfrm>
            <a:off x="4742182" y="1612746"/>
            <a:ext cx="1594980" cy="850375"/>
          </a:xfrm>
          <a:prstGeom prst="roundRect">
            <a:avLst>
              <a:gd name="adj" fmla="val 8688"/>
            </a:avLst>
          </a:prstGeom>
          <a:gradFill>
            <a:gsLst>
              <a:gs pos="99000">
                <a:srgbClr val="0070C0"/>
              </a:gs>
              <a:gs pos="0">
                <a:srgbClr val="00B0F0"/>
              </a:gs>
            </a:gsLst>
            <a:lin ang="16200000" scaled="1"/>
          </a:gradFill>
          <a:ln w="34925" cap="flat" cmpd="sng" algn="ctr">
            <a:solidFill>
              <a:srgbClr val="FFFFFF"/>
            </a:solidFill>
            <a:prstDash val="solid"/>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txBody>
          <a:bodyPr lIns="121908" tIns="60954" rIns="121908" bIns="60954" rtlCol="0" anchor="ctr"/>
          <a:lstStyle/>
          <a:p>
            <a:pPr marL="0" marR="0" lvl="2" indent="0" algn="ctr" defTabSz="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u"/>
              <a:tabLst>
                <a:tab pos="181610" algn="l"/>
              </a:tabLst>
              <a:defRPr/>
            </a:pPr>
            <a:endParaRPr kumimoji="0" lang="zh-CN" altLang="en-US" sz="32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Rectangle 3"/>
          <p:cNvSpPr>
            <a:spLocks noChangeArrowheads="1"/>
          </p:cNvSpPr>
          <p:nvPr/>
        </p:nvSpPr>
        <p:spPr bwMode="auto">
          <a:xfrm>
            <a:off x="6498557" y="2645339"/>
            <a:ext cx="2057183" cy="1096800"/>
          </a:xfrm>
          <a:prstGeom prst="roundRect">
            <a:avLst>
              <a:gd name="adj" fmla="val 8688"/>
            </a:avLst>
          </a:prstGeom>
          <a:gradFill>
            <a:gsLst>
              <a:gs pos="99000">
                <a:srgbClr val="0070C0"/>
              </a:gs>
              <a:gs pos="0">
                <a:srgbClr val="00B0F0"/>
              </a:gs>
            </a:gsLst>
            <a:lin ang="16200000" scaled="1"/>
          </a:gradFill>
          <a:ln w="34925" cap="flat" cmpd="sng" algn="ctr">
            <a:solidFill>
              <a:srgbClr val="FFFFFF"/>
            </a:solidFill>
            <a:prstDash val="solid"/>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txBody>
          <a:bodyPr lIns="121908" tIns="60954" rIns="121908" bIns="60954" rtlCol="0" anchor="ctr"/>
          <a:lstStyle/>
          <a:p>
            <a:pPr marL="0" marR="0" lvl="2" indent="0" algn="ctr" defTabSz="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u"/>
              <a:tabLst>
                <a:tab pos="181610" algn="l"/>
              </a:tabLst>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4" name="Rectangle 3"/>
          <p:cNvSpPr>
            <a:spLocks noChangeArrowheads="1"/>
          </p:cNvSpPr>
          <p:nvPr/>
        </p:nvSpPr>
        <p:spPr bwMode="auto">
          <a:xfrm>
            <a:off x="3748828" y="3617197"/>
            <a:ext cx="2504393" cy="1335232"/>
          </a:xfrm>
          <a:prstGeom prst="roundRect">
            <a:avLst>
              <a:gd name="adj" fmla="val 8688"/>
            </a:avLst>
          </a:prstGeom>
          <a:gradFill>
            <a:gsLst>
              <a:gs pos="99000">
                <a:srgbClr val="0070C0"/>
              </a:gs>
              <a:gs pos="0">
                <a:srgbClr val="00B0F0"/>
              </a:gs>
            </a:gsLst>
            <a:lin ang="16200000" scaled="1"/>
          </a:gradFill>
          <a:ln w="34925" cap="flat" cmpd="sng" algn="ctr">
            <a:solidFill>
              <a:srgbClr val="FFFFFF"/>
            </a:solidFill>
            <a:prstDash val="solid"/>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txBody>
          <a:bodyPr lIns="121908" tIns="60954" rIns="121908" bIns="60954" rtlCol="0" anchor="ctr"/>
          <a:lstStyle/>
          <a:p>
            <a:pPr marL="0" marR="0" lvl="2" indent="0" algn="ctr" defTabSz="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u"/>
              <a:tabLst>
                <a:tab pos="181610" algn="l"/>
              </a:tabLst>
              <a:defRPr/>
            </a:pPr>
            <a:endParaRPr kumimoji="0" lang="zh-CN" altLang="en-US" sz="18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5" name="Rectangle 3"/>
          <p:cNvSpPr>
            <a:spLocks noChangeArrowheads="1"/>
          </p:cNvSpPr>
          <p:nvPr/>
        </p:nvSpPr>
        <p:spPr bwMode="auto">
          <a:xfrm>
            <a:off x="6865243" y="4617546"/>
            <a:ext cx="3082528" cy="1643468"/>
          </a:xfrm>
          <a:prstGeom prst="roundRect">
            <a:avLst>
              <a:gd name="adj" fmla="val 8688"/>
            </a:avLst>
          </a:prstGeom>
          <a:gradFill>
            <a:gsLst>
              <a:gs pos="99000">
                <a:srgbClr val="0070C0"/>
              </a:gs>
              <a:gs pos="0">
                <a:srgbClr val="00B0F0"/>
              </a:gs>
            </a:gsLst>
            <a:lin ang="16200000" scaled="1"/>
          </a:gradFill>
          <a:ln w="34925" cap="flat" cmpd="sng" algn="ctr">
            <a:solidFill>
              <a:srgbClr val="FFFFFF"/>
            </a:solidFill>
            <a:prstDash val="solid"/>
          </a:ln>
          <a:effectLst>
            <a:outerShdw blurRad="317500" dir="2700000" algn="ctr">
              <a:srgbClr val="000000">
                <a:alpha val="23000"/>
              </a:srgbClr>
            </a:outerShdw>
          </a:effectLst>
          <a:scene3d>
            <a:camera prst="isometricTopUp"/>
            <a:lightRig rig="threePt" dir="t"/>
          </a:scene3d>
          <a:sp3d prstMaterial="metal">
            <a:bevelT w="260350" h="50800" prst="softRound"/>
            <a:bevelB w="88900" h="196850" prst="softRound"/>
          </a:sp3d>
        </p:spPr>
        <p:txBody>
          <a:bodyPr lIns="121908" tIns="60954" rIns="121908" bIns="60954" rtlCol="0" anchor="ctr"/>
          <a:lstStyle/>
          <a:p>
            <a:pPr marL="0" marR="0" lvl="2" indent="0" algn="ctr" defTabSz="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u"/>
              <a:tabLst>
                <a:tab pos="181610" algn="l"/>
              </a:tabLst>
              <a:defRPr/>
            </a:pPr>
            <a:endParaRPr kumimoji="0" lang="zh-CN" altLang="en-US" sz="18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cxnSp>
        <p:nvCxnSpPr>
          <p:cNvPr id="61445" name="直接连接符 25"/>
          <p:cNvCxnSpPr/>
          <p:nvPr/>
        </p:nvCxnSpPr>
        <p:spPr>
          <a:xfrm>
            <a:off x="5942013" y="2332038"/>
            <a:ext cx="1076325" cy="603250"/>
          </a:xfrm>
          <a:prstGeom prst="line">
            <a:avLst/>
          </a:prstGeom>
          <a:ln w="19050" cap="flat" cmpd="sng">
            <a:solidFill>
              <a:srgbClr val="C00000"/>
            </a:solidFill>
            <a:prstDash val="sysDot"/>
            <a:round/>
            <a:headEnd type="none" w="med" len="med"/>
            <a:tailEnd type="triangle" w="med" len="med"/>
          </a:ln>
        </p:spPr>
      </p:cxnSp>
      <p:cxnSp>
        <p:nvCxnSpPr>
          <p:cNvPr id="61446" name="直接连接符 26"/>
          <p:cNvCxnSpPr/>
          <p:nvPr/>
        </p:nvCxnSpPr>
        <p:spPr>
          <a:xfrm flipH="1">
            <a:off x="6024563" y="3578225"/>
            <a:ext cx="671512" cy="342900"/>
          </a:xfrm>
          <a:prstGeom prst="line">
            <a:avLst/>
          </a:prstGeom>
          <a:ln w="19050" cap="flat" cmpd="sng">
            <a:solidFill>
              <a:srgbClr val="C00000"/>
            </a:solidFill>
            <a:prstDash val="sysDot"/>
            <a:round/>
            <a:headEnd type="none" w="med" len="med"/>
            <a:tailEnd type="triangle" w="med" len="med"/>
          </a:ln>
        </p:spPr>
      </p:cxnSp>
      <p:cxnSp>
        <p:nvCxnSpPr>
          <p:cNvPr id="61447" name="直接连接符 27"/>
          <p:cNvCxnSpPr/>
          <p:nvPr/>
        </p:nvCxnSpPr>
        <p:spPr>
          <a:xfrm>
            <a:off x="5821363" y="4640263"/>
            <a:ext cx="1408112" cy="717550"/>
          </a:xfrm>
          <a:prstGeom prst="line">
            <a:avLst/>
          </a:prstGeom>
          <a:ln w="19050" cap="flat" cmpd="sng">
            <a:solidFill>
              <a:srgbClr val="C00000"/>
            </a:solidFill>
            <a:prstDash val="sysDot"/>
            <a:round/>
            <a:headEnd type="none" w="med" len="med"/>
            <a:tailEnd type="triangle" w="med" len="med"/>
          </a:ln>
        </p:spPr>
      </p:cxnSp>
      <p:sp>
        <p:nvSpPr>
          <p:cNvPr id="29" name="Rectangle 3"/>
          <p:cNvSpPr>
            <a:spLocks noChangeArrowheads="1"/>
          </p:cNvSpPr>
          <p:nvPr/>
        </p:nvSpPr>
        <p:spPr bwMode="auto">
          <a:xfrm>
            <a:off x="7229583" y="4736911"/>
            <a:ext cx="2343004" cy="1249187"/>
          </a:xfrm>
          <a:prstGeom prst="roundRect">
            <a:avLst>
              <a:gd name="adj" fmla="val 8688"/>
            </a:avLst>
          </a:prstGeom>
          <a:solidFill>
            <a:sysClr val="window" lastClr="FFFFFF">
              <a:lumMod val="95000"/>
              <a:alpha val="29000"/>
            </a:sysClr>
          </a:solidFill>
          <a:ln w="34925" cap="flat" cmpd="sng" algn="ctr">
            <a:solidFill>
              <a:srgbClr val="FFFFFF"/>
            </a:solidFill>
            <a:prstDash val="solid"/>
          </a:ln>
          <a:effectLst>
            <a:outerShdw blurRad="317500" dir="2700000" algn="ctr">
              <a:srgbClr val="000000">
                <a:alpha val="23000"/>
              </a:srgbClr>
            </a:outerShdw>
          </a:effectLst>
          <a:scene3d>
            <a:camera prst="isometricTopUp"/>
            <a:lightRig rig="threePt" dir="t"/>
          </a:scene3d>
          <a:sp3d prstMaterial="metal">
            <a:bevelT w="260350" h="50800" prst="softRound"/>
            <a:bevelB w="88900" h="25400" prst="softRound"/>
          </a:sp3d>
        </p:spPr>
        <p:txBody>
          <a:bodyPr lIns="121908" tIns="60954" rIns="121908" bIns="60954" rtlCol="0" anchor="ctr"/>
          <a:lstStyle/>
          <a:p>
            <a:pPr marL="0" marR="0" lvl="2" indent="0" algn="ctr" defTabSz="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u"/>
              <a:tabLst>
                <a:tab pos="181610" algn="l"/>
              </a:tabLst>
              <a:defRPr/>
            </a:pPr>
            <a:endParaRPr kumimoji="0" lang="zh-CN" altLang="en-US" sz="18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1449" name="Text Box 39"/>
          <p:cNvSpPr txBox="1"/>
          <p:nvPr/>
        </p:nvSpPr>
        <p:spPr>
          <a:xfrm rot="-1868297">
            <a:off x="4492625" y="1781175"/>
            <a:ext cx="2105025" cy="474663"/>
          </a:xfrm>
          <a:prstGeom prst="rect">
            <a:avLst/>
          </a:prstGeom>
          <a:noFill/>
          <a:ln w="9525">
            <a:noFill/>
          </a:ln>
        </p:spPr>
        <p:txBody>
          <a:bodyPr wrap="square" lIns="121908" tIns="60954" rIns="121908" bIns="60954" anchor="t" anchorCtr="0">
            <a:spAutoFit/>
          </a:bodyPr>
          <a:p>
            <a:pPr algn="ctr">
              <a:lnSpc>
                <a:spcPct val="120000"/>
              </a:lnSpc>
              <a:buClrTx/>
              <a:buFontTx/>
            </a:pPr>
            <a:r>
              <a:rPr lang="zh-CN" altLang="en-US" sz="1900" b="1" dirty="0">
                <a:solidFill>
                  <a:srgbClr val="FFFFFF"/>
                </a:solidFill>
                <a:latin typeface="微软雅黑" panose="020B0503020204020204" pitchFamily="34" charset="-122"/>
                <a:ea typeface="微软雅黑" panose="020B0503020204020204" pitchFamily="34" charset="-122"/>
              </a:rPr>
              <a:t>人生态度</a:t>
            </a:r>
            <a:endParaRPr lang="zh-CN" altLang="en-US" sz="1900" b="1" dirty="0">
              <a:solidFill>
                <a:srgbClr val="FFFFFF"/>
              </a:solidFill>
              <a:latin typeface="微软雅黑" panose="020B0503020204020204" pitchFamily="34" charset="-122"/>
              <a:ea typeface="微软雅黑" panose="020B0503020204020204" pitchFamily="34" charset="-122"/>
            </a:endParaRPr>
          </a:p>
        </p:txBody>
      </p:sp>
      <p:sp>
        <p:nvSpPr>
          <p:cNvPr id="61450" name="Text Box 39"/>
          <p:cNvSpPr txBox="1"/>
          <p:nvPr/>
        </p:nvSpPr>
        <p:spPr>
          <a:xfrm rot="-1868297">
            <a:off x="3935413" y="3965575"/>
            <a:ext cx="2103437" cy="622300"/>
          </a:xfrm>
          <a:prstGeom prst="rect">
            <a:avLst/>
          </a:prstGeom>
          <a:noFill/>
          <a:ln w="9525">
            <a:noFill/>
          </a:ln>
        </p:spPr>
        <p:txBody>
          <a:bodyPr wrap="square" lIns="121908" tIns="60954" rIns="121908" bIns="60954" anchor="t" anchorCtr="0">
            <a:spAutoFit/>
          </a:bodyPr>
          <a:p>
            <a:pPr algn="ctr">
              <a:lnSpc>
                <a:spcPct val="120000"/>
              </a:lnSpc>
              <a:buClrTx/>
              <a:buFontTx/>
            </a:pPr>
            <a:r>
              <a:rPr lang="zh-CN" altLang="en-US" sz="2700" b="1" dirty="0">
                <a:solidFill>
                  <a:srgbClr val="FFFFFF"/>
                </a:solidFill>
                <a:latin typeface="微软雅黑" panose="020B0503020204020204" pitchFamily="34" charset="-122"/>
                <a:ea typeface="微软雅黑" panose="020B0503020204020204" pitchFamily="34" charset="-122"/>
              </a:rPr>
              <a:t>人生目的</a:t>
            </a:r>
            <a:endParaRPr lang="zh-CN" altLang="en-US" sz="2700" b="1" dirty="0">
              <a:solidFill>
                <a:srgbClr val="FFFFFF"/>
              </a:solidFill>
              <a:latin typeface="微软雅黑" panose="020B0503020204020204" pitchFamily="34" charset="-122"/>
              <a:ea typeface="微软雅黑" panose="020B0503020204020204" pitchFamily="34" charset="-122"/>
            </a:endParaRPr>
          </a:p>
        </p:txBody>
      </p:sp>
      <p:sp>
        <p:nvSpPr>
          <p:cNvPr id="61451" name="Text Box 39"/>
          <p:cNvSpPr txBox="1"/>
          <p:nvPr/>
        </p:nvSpPr>
        <p:spPr>
          <a:xfrm rot="-1868297">
            <a:off x="6399213" y="2906713"/>
            <a:ext cx="2105025" cy="455612"/>
          </a:xfrm>
          <a:prstGeom prst="rect">
            <a:avLst/>
          </a:prstGeom>
          <a:noFill/>
          <a:ln w="9525">
            <a:noFill/>
          </a:ln>
        </p:spPr>
        <p:txBody>
          <a:bodyPr wrap="square" lIns="121908" tIns="60954" rIns="121908" bIns="60954" anchor="t" anchorCtr="0">
            <a:spAutoFit/>
          </a:bodyPr>
          <a:p>
            <a:pPr algn="ctr">
              <a:lnSpc>
                <a:spcPct val="120000"/>
              </a:lnSpc>
              <a:buClrTx/>
              <a:buFontTx/>
            </a:pPr>
            <a:r>
              <a:rPr lang="zh-CN" altLang="en-US" b="1" dirty="0">
                <a:solidFill>
                  <a:srgbClr val="FFFFFF"/>
                </a:solidFill>
                <a:latin typeface="微软雅黑" panose="020B0503020204020204" pitchFamily="34" charset="-122"/>
                <a:ea typeface="微软雅黑" panose="020B0503020204020204" pitchFamily="34" charset="-122"/>
              </a:rPr>
              <a:t>人生价值</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34" name="矩形 33"/>
          <p:cNvSpPr/>
          <p:nvPr/>
        </p:nvSpPr>
        <p:spPr>
          <a:xfrm>
            <a:off x="7356154" y="4357875"/>
            <a:ext cx="2216430" cy="2092880"/>
          </a:xfrm>
          <a:prstGeom prst="rect">
            <a:avLst/>
          </a:prstGeom>
          <a:noFill/>
          <a:ln>
            <a:noFill/>
          </a:ln>
          <a:effectLst>
            <a:outerShdw blurRad="76200" dir="13500000" sy="23000" kx="1200000" algn="br" rotWithShape="0">
              <a:prstClr val="black">
                <a:alpha val="20000"/>
              </a:prstClr>
            </a:outerShdw>
          </a:effectLst>
        </p:spPr>
        <p:txBody>
          <a:bodyPr wrap="square" lIns="121908" tIns="60954" rIns="121908" bIns="60954">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800" b="1" i="0" u="none" strike="noStrike" kern="0" cap="none" spc="0" normalizeH="0" baseline="0" noProof="0" dirty="0">
                <a:ln w="11430"/>
                <a:solidFill>
                  <a:srgbClr val="5B9BD5"/>
                </a:solidFill>
                <a:effectLst>
                  <a:outerShdw blurRad="80000" dist="40000" dir="5040000" algn="tl">
                    <a:srgbClr val="000000">
                      <a:alpha val="30000"/>
                    </a:srgbClr>
                  </a:outerShdw>
                </a:effectLst>
                <a:uLnTx/>
                <a:uFillTx/>
                <a:latin typeface="华文新魏" pitchFamily="2" charset="-122"/>
                <a:ea typeface="华文新魏" pitchFamily="2" charset="-122"/>
                <a:cs typeface="+mn-cs"/>
              </a:rPr>
              <a:t>人</a:t>
            </a:r>
            <a:endParaRPr kumimoji="0" lang="zh-CN" altLang="en-US" sz="12800" b="1" i="0" u="none" strike="noStrike" kern="0" cap="none" spc="0" normalizeH="0" baseline="0" noProof="0" dirty="0">
              <a:ln w="11430"/>
              <a:solidFill>
                <a:srgbClr val="5B9BD5"/>
              </a:solidFill>
              <a:effectLst>
                <a:outerShdw blurRad="80000" dist="40000" dir="5040000" algn="tl">
                  <a:srgbClr val="000000">
                    <a:alpha val="30000"/>
                  </a:srgbClr>
                </a:outerShdw>
              </a:effectLst>
              <a:uLnTx/>
              <a:uFillTx/>
              <a:latin typeface="华文新魏" pitchFamily="2" charset="-122"/>
              <a:ea typeface="华文新魏" pitchFamily="2" charset="-122"/>
              <a:cs typeface="+mn-cs"/>
            </a:endParaRPr>
          </a:p>
        </p:txBody>
      </p:sp>
      <p:sp>
        <p:nvSpPr>
          <p:cNvPr id="36" name="Text Box 39"/>
          <p:cNvSpPr txBox="1">
            <a:spLocks noChangeArrowheads="1"/>
          </p:cNvSpPr>
          <p:nvPr/>
        </p:nvSpPr>
        <p:spPr bwMode="auto">
          <a:xfrm>
            <a:off x="8470138" y="2730754"/>
            <a:ext cx="3690065" cy="374716"/>
          </a:xfrm>
          <a:prstGeom prst="rect">
            <a:avLst/>
          </a:prstGeom>
          <a:noFill/>
          <a:ln w="9525">
            <a:noFill/>
            <a:miter lim="800000"/>
          </a:ln>
          <a:scene3d>
            <a:camera prst="orthographicFront"/>
            <a:lightRig rig="threePt" dir="t"/>
          </a:scene3d>
        </p:spPr>
        <p:txBody>
          <a:bodyPr lIns="96770" tIns="48386" rIns="96770" bIns="48386">
            <a:spAutoFit/>
          </a:bodyPr>
          <a:lstStyle/>
          <a:p>
            <a:pPr marR="0" algn="ctr" defTabSz="914400" fontAlgn="auto">
              <a:spcBef>
                <a:spcPts val="0"/>
              </a:spcBef>
              <a:spcAft>
                <a:spcPts val="0"/>
              </a:spcAft>
              <a:buClrTx/>
              <a:buSzTx/>
              <a:buFontTx/>
              <a:buNone/>
              <a:defRPr/>
            </a:pPr>
            <a:r>
              <a:rPr kumimoji="0" lang="zh-CN" altLang="en-US" b="1" kern="1200" cap="none" spc="0" normalizeH="0" baseline="0" noProof="0" dirty="0">
                <a:solidFill>
                  <a:prstClr val="black"/>
                </a:solidFill>
                <a:effectLst>
                  <a:outerShdw blurRad="38100" dist="38100" dir="2700000" algn="tl">
                    <a:srgbClr val="FFFFFF"/>
                  </a:outerShdw>
                </a:effectLst>
                <a:latin typeface="微软雅黑" panose="020B0503020204020204" pitchFamily="34" charset="-122"/>
                <a:ea typeface="+mn-ea"/>
                <a:cs typeface="+mn-cs"/>
              </a:rPr>
              <a:t>什么样</a:t>
            </a:r>
            <a:r>
              <a:rPr kumimoji="0" lang="zh-CN" altLang="en-US" b="1" kern="1200" cap="none" spc="0" normalizeH="0" baseline="0" noProof="0" dirty="0" smtClean="0">
                <a:solidFill>
                  <a:prstClr val="black"/>
                </a:solidFill>
                <a:effectLst>
                  <a:outerShdw blurRad="38100" dist="38100" dir="2700000" algn="tl">
                    <a:srgbClr val="FFFFFF"/>
                  </a:outerShdw>
                </a:effectLst>
                <a:latin typeface="微软雅黑" panose="020B0503020204020204" pitchFamily="34" charset="-122"/>
                <a:ea typeface="+mn-ea"/>
                <a:cs typeface="+mn-cs"/>
              </a:rPr>
              <a:t>的人生</a:t>
            </a:r>
            <a:r>
              <a:rPr kumimoji="0" lang="zh-CN" altLang="en-US" b="1" kern="1200" cap="none" spc="0" normalizeH="0" baseline="0" noProof="0" dirty="0">
                <a:solidFill>
                  <a:prstClr val="black"/>
                </a:solidFill>
                <a:effectLst>
                  <a:outerShdw blurRad="38100" dist="38100" dir="2700000" algn="tl">
                    <a:srgbClr val="FFFFFF"/>
                  </a:outerShdw>
                </a:effectLst>
                <a:latin typeface="微软雅黑" panose="020B0503020204020204" pitchFamily="34" charset="-122"/>
                <a:ea typeface="+mn-ea"/>
                <a:cs typeface="+mn-cs"/>
              </a:rPr>
              <a:t>才有意义</a:t>
            </a:r>
            <a:endParaRPr kumimoji="0" lang="zh-CN" altLang="en-US" b="1" kern="1200" cap="none" spc="0" normalizeH="0" baseline="0" noProof="0" dirty="0">
              <a:solidFill>
                <a:prstClr val="black"/>
              </a:solidFill>
              <a:effectLst>
                <a:outerShdw blurRad="38100" dist="38100" dir="2700000" algn="tl">
                  <a:srgbClr val="FFFFFF"/>
                </a:outerShdw>
              </a:effectLst>
              <a:latin typeface="微软雅黑" panose="020B0503020204020204" pitchFamily="34" charset="-122"/>
              <a:ea typeface="+mn-ea"/>
              <a:cs typeface="+mn-cs"/>
            </a:endParaRPr>
          </a:p>
        </p:txBody>
      </p:sp>
      <p:sp>
        <p:nvSpPr>
          <p:cNvPr id="37" name="Text Box 39"/>
          <p:cNvSpPr txBox="1">
            <a:spLocks noChangeArrowheads="1"/>
          </p:cNvSpPr>
          <p:nvPr/>
        </p:nvSpPr>
        <p:spPr bwMode="auto">
          <a:xfrm>
            <a:off x="1052117" y="2019754"/>
            <a:ext cx="3690065" cy="374716"/>
          </a:xfrm>
          <a:prstGeom prst="rect">
            <a:avLst/>
          </a:prstGeom>
          <a:noFill/>
          <a:ln w="9525">
            <a:noFill/>
            <a:miter lim="800000"/>
          </a:ln>
          <a:scene3d>
            <a:camera prst="orthographicFront"/>
            <a:lightRig rig="threePt" dir="t"/>
          </a:scene3d>
        </p:spPr>
        <p:txBody>
          <a:bodyPr lIns="96770" tIns="48386" rIns="96770" bIns="48386">
            <a:spAutoFit/>
          </a:bodyPr>
          <a:lstStyle/>
          <a:p>
            <a:pPr marR="0" algn="ctr" defTabSz="914400" fontAlgn="auto">
              <a:spcBef>
                <a:spcPts val="0"/>
              </a:spcBef>
              <a:spcAft>
                <a:spcPts val="0"/>
              </a:spcAft>
              <a:buClrTx/>
              <a:buSzTx/>
              <a:buFontTx/>
              <a:buNone/>
              <a:defRPr/>
            </a:pPr>
            <a:r>
              <a:rPr kumimoji="0" lang="zh-CN" altLang="en-US" b="1" kern="1200" cap="none" spc="0" normalizeH="0" baseline="0" noProof="0" dirty="0">
                <a:solidFill>
                  <a:prstClr val="black"/>
                </a:solidFill>
                <a:effectLst>
                  <a:outerShdw blurRad="38100" dist="38100" dir="2700000" algn="tl">
                    <a:srgbClr val="FFFFFF"/>
                  </a:outerShdw>
                </a:effectLst>
                <a:latin typeface="微软雅黑" panose="020B0503020204020204" pitchFamily="34" charset="-122"/>
                <a:ea typeface="+mn-ea"/>
                <a:cs typeface="+mn-cs"/>
              </a:rPr>
              <a:t>人</a:t>
            </a:r>
            <a:r>
              <a:rPr kumimoji="0" lang="zh-CN" altLang="en-US" b="1" kern="1200" cap="none" spc="0" normalizeH="0" baseline="0" noProof="0" dirty="0" smtClean="0">
                <a:solidFill>
                  <a:prstClr val="black"/>
                </a:solidFill>
                <a:effectLst>
                  <a:outerShdw blurRad="38100" dist="38100" dir="2700000" algn="tl">
                    <a:srgbClr val="FFFFFF"/>
                  </a:outerShdw>
                </a:effectLst>
                <a:latin typeface="微软雅黑" panose="020B0503020204020204" pitchFamily="34" charset="-122"/>
                <a:ea typeface="+mn-ea"/>
                <a:cs typeface="+mn-cs"/>
              </a:rPr>
              <a:t>应当怎样</a:t>
            </a:r>
            <a:r>
              <a:rPr kumimoji="0" lang="zh-CN" altLang="en-US" b="1" kern="1200" cap="none" spc="0" normalizeH="0" baseline="0" noProof="0" dirty="0">
                <a:solidFill>
                  <a:prstClr val="black"/>
                </a:solidFill>
                <a:effectLst>
                  <a:outerShdw blurRad="38100" dist="38100" dir="2700000" algn="tl">
                    <a:srgbClr val="FFFFFF"/>
                  </a:outerShdw>
                </a:effectLst>
                <a:latin typeface="微软雅黑" panose="020B0503020204020204" pitchFamily="34" charset="-122"/>
                <a:ea typeface="+mn-ea"/>
                <a:cs typeface="+mn-cs"/>
              </a:rPr>
              <a:t>对待生活</a:t>
            </a:r>
            <a:endParaRPr kumimoji="0" lang="zh-CN" altLang="en-US" b="1" kern="1200" cap="none" spc="0" normalizeH="0" baseline="0" noProof="0" dirty="0">
              <a:solidFill>
                <a:prstClr val="black"/>
              </a:solidFill>
              <a:effectLst>
                <a:outerShdw blurRad="38100" dist="38100" dir="2700000" algn="tl">
                  <a:srgbClr val="FFFFFF"/>
                </a:outerShdw>
              </a:effectLst>
              <a:latin typeface="微软雅黑" panose="020B0503020204020204" pitchFamily="34" charset="-122"/>
              <a:ea typeface="+mn-ea"/>
              <a:cs typeface="+mn-cs"/>
            </a:endParaRPr>
          </a:p>
        </p:txBody>
      </p:sp>
      <p:sp>
        <p:nvSpPr>
          <p:cNvPr id="38" name="Text Box 39"/>
          <p:cNvSpPr txBox="1">
            <a:spLocks noChangeArrowheads="1"/>
          </p:cNvSpPr>
          <p:nvPr/>
        </p:nvSpPr>
        <p:spPr bwMode="auto">
          <a:xfrm>
            <a:off x="538756" y="4253879"/>
            <a:ext cx="3122368" cy="374716"/>
          </a:xfrm>
          <a:prstGeom prst="rect">
            <a:avLst/>
          </a:prstGeom>
          <a:noFill/>
          <a:ln w="9525">
            <a:noFill/>
            <a:miter lim="800000"/>
          </a:ln>
          <a:scene3d>
            <a:camera prst="orthographicFront"/>
            <a:lightRig rig="threePt" dir="t"/>
          </a:scene3d>
        </p:spPr>
        <p:txBody>
          <a:bodyPr wrap="square" lIns="96770" tIns="48386" rIns="96770" bIns="48386">
            <a:spAutoFit/>
          </a:bodyPr>
          <a:lstStyle/>
          <a:p>
            <a:pPr marR="0" algn="ctr" defTabSz="914400" fontAlgn="auto">
              <a:spcBef>
                <a:spcPts val="0"/>
              </a:spcBef>
              <a:spcAft>
                <a:spcPts val="0"/>
              </a:spcAft>
              <a:buClrTx/>
              <a:buSzTx/>
              <a:buFontTx/>
              <a:buNone/>
              <a:defRPr/>
            </a:pPr>
            <a:r>
              <a:rPr kumimoji="0" lang="zh-CN" altLang="en-US" b="1" kern="1200" cap="none" spc="0" normalizeH="0" baseline="0" noProof="0" dirty="0">
                <a:solidFill>
                  <a:prstClr val="black"/>
                </a:solidFill>
                <a:effectLst>
                  <a:outerShdw blurRad="38100" dist="38100" dir="2700000" algn="tl">
                    <a:srgbClr val="FFFFFF"/>
                  </a:outerShdw>
                </a:effectLst>
                <a:latin typeface="微软雅黑" panose="020B0503020204020204" pitchFamily="34" charset="-122"/>
                <a:ea typeface="+mn-ea"/>
                <a:cs typeface="+mn-cs"/>
              </a:rPr>
              <a:t>回答</a:t>
            </a:r>
            <a:r>
              <a:rPr kumimoji="0" lang="zh-CN" altLang="en-US" b="1" kern="1200" cap="none" spc="0" normalizeH="0" baseline="0" noProof="0" dirty="0" smtClean="0">
                <a:solidFill>
                  <a:prstClr val="black"/>
                </a:solidFill>
                <a:effectLst>
                  <a:outerShdw blurRad="38100" dist="38100" dir="2700000" algn="tl">
                    <a:srgbClr val="FFFFFF"/>
                  </a:outerShdw>
                </a:effectLst>
                <a:latin typeface="微软雅黑" panose="020B0503020204020204" pitchFamily="34" charset="-122"/>
                <a:ea typeface="+mn-ea"/>
                <a:cs typeface="+mn-cs"/>
              </a:rPr>
              <a:t>人为什么</a:t>
            </a:r>
            <a:r>
              <a:rPr kumimoji="0" lang="zh-CN" altLang="en-US" b="1" kern="1200" cap="none" spc="0" normalizeH="0" baseline="0" noProof="0" dirty="0">
                <a:solidFill>
                  <a:prstClr val="black"/>
                </a:solidFill>
                <a:effectLst>
                  <a:outerShdw blurRad="38100" dist="38100" dir="2700000" algn="tl">
                    <a:srgbClr val="FFFFFF"/>
                  </a:outerShdw>
                </a:effectLst>
                <a:latin typeface="微软雅黑" panose="020B0503020204020204" pitchFamily="34" charset="-122"/>
                <a:ea typeface="+mn-ea"/>
                <a:cs typeface="+mn-cs"/>
              </a:rPr>
              <a:t>活着</a:t>
            </a:r>
            <a:endParaRPr kumimoji="0" lang="zh-CN" altLang="en-US" b="1" kern="1200" cap="none" spc="0" normalizeH="0" baseline="0" noProof="0" dirty="0">
              <a:solidFill>
                <a:prstClr val="black"/>
              </a:solidFill>
              <a:effectLst>
                <a:outerShdw blurRad="38100" dist="38100" dir="2700000" algn="tl">
                  <a:srgbClr val="FFFFFF"/>
                </a:outerShdw>
              </a:effectLst>
              <a:latin typeface="微软雅黑" panose="020B0503020204020204" pitchFamily="34" charset="-122"/>
              <a:ea typeface="+mn-ea"/>
              <a:cs typeface="+mn-cs"/>
            </a:endParaRPr>
          </a:p>
        </p:txBody>
      </p:sp>
      <p:sp>
        <p:nvSpPr>
          <p:cNvPr id="61456" name="TextBox 2"/>
          <p:cNvSpPr txBox="1"/>
          <p:nvPr/>
        </p:nvSpPr>
        <p:spPr>
          <a:xfrm>
            <a:off x="10126663" y="5459413"/>
            <a:ext cx="2079625" cy="369887"/>
          </a:xfrm>
          <a:prstGeom prst="rect">
            <a:avLst/>
          </a:prstGeom>
          <a:noFill/>
          <a:ln w="9525">
            <a:noFill/>
          </a:ln>
        </p:spPr>
        <p:txBody>
          <a:bodyPr anchor="t" anchorCtr="0">
            <a:spAutoFit/>
          </a:bodyPr>
          <a:p>
            <a:r>
              <a:rPr lang="zh-CN" altLang="en-US" b="1" dirty="0">
                <a:solidFill>
                  <a:srgbClr val="000000"/>
                </a:solidFill>
                <a:latin typeface="Times New Roman" panose="02020603050405020304" pitchFamily="18" charset="0"/>
                <a:ea typeface="微软雅黑" panose="020B0503020204020204" pitchFamily="34" charset="-122"/>
              </a:rPr>
              <a:t>哲学思考</a:t>
            </a:r>
            <a:endParaRPr lang="zh-CN" altLang="en-US" b="1" dirty="0">
              <a:solidFill>
                <a:srgbClr val="000000"/>
              </a:solidFill>
              <a:latin typeface="Times New Roman" panose="02020603050405020304" pitchFamily="18" charset="0"/>
              <a:ea typeface="微软雅黑" panose="020B0503020204020204" pitchFamily="34" charset="-122"/>
            </a:endParaRPr>
          </a:p>
        </p:txBody>
      </p:sp>
      <p:sp>
        <p:nvSpPr>
          <p:cNvPr id="61457" name="TextBox 18"/>
          <p:cNvSpPr txBox="1"/>
          <p:nvPr/>
        </p:nvSpPr>
        <p:spPr>
          <a:xfrm>
            <a:off x="1801813" y="549275"/>
            <a:ext cx="6370637"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二、人生观的主要内容 </a:t>
            </a:r>
            <a:endParaRPr lang="zh-CN" altLang="en-US" sz="3200" b="1" dirty="0">
              <a:latin typeface="Times New Roman" panose="02020603050405020304" pitchFamily="18" charset="0"/>
              <a:ea typeface="微软雅黑" panose="020B0503020204020204" pitchFamily="34" charset="-122"/>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PA-10223"/>
          <p:cNvSpPr/>
          <p:nvPr/>
        </p:nvSpPr>
        <p:spPr>
          <a:xfrm>
            <a:off x="4470400" y="584200"/>
            <a:ext cx="3251200" cy="101600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目  录</a:t>
            </a:r>
            <a:endPar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3010" name="组合 70"/>
          <p:cNvGrpSpPr/>
          <p:nvPr/>
        </p:nvGrpSpPr>
        <p:grpSpPr>
          <a:xfrm>
            <a:off x="2682875" y="2444750"/>
            <a:ext cx="8085138" cy="3106738"/>
            <a:chOff x="879496" y="2485607"/>
            <a:chExt cx="8085713" cy="3107688"/>
          </a:xfrm>
        </p:grpSpPr>
        <p:grpSp>
          <p:nvGrpSpPr>
            <p:cNvPr id="43011" name="组合 55"/>
            <p:cNvGrpSpPr/>
            <p:nvPr/>
          </p:nvGrpSpPr>
          <p:grpSpPr>
            <a:xfrm>
              <a:off x="879496" y="4885409"/>
              <a:ext cx="8085713" cy="707886"/>
              <a:chOff x="600096" y="4275809"/>
              <a:chExt cx="8085713" cy="707886"/>
            </a:xfrm>
          </p:grpSpPr>
          <p:grpSp>
            <p:nvGrpSpPr>
              <p:cNvPr id="43012" name="组合 49"/>
              <p:cNvGrpSpPr/>
              <p:nvPr/>
            </p:nvGrpSpPr>
            <p:grpSpPr>
              <a:xfrm>
                <a:off x="600096" y="4275809"/>
                <a:ext cx="1631929" cy="707886"/>
                <a:chOff x="1911371" y="2094584"/>
                <a:chExt cx="1631929" cy="707886"/>
              </a:xfrm>
            </p:grpSpPr>
            <p:sp>
              <p:nvSpPr>
                <p:cNvPr id="53" name="圆角矩形 52"/>
                <p:cNvSpPr/>
                <p:nvPr/>
              </p:nvSpPr>
              <p:spPr>
                <a:xfrm>
                  <a:off x="1911371" y="2094584"/>
                  <a:ext cx="1631929"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PA-10223"/>
                <p:cNvSpPr/>
                <p:nvPr/>
              </p:nvSpPr>
              <p:spPr>
                <a:xfrm>
                  <a:off x="1911371" y="2186917"/>
                  <a:ext cx="1522723"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第三节</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015" name="组合 54"/>
              <p:cNvGrpSpPr/>
              <p:nvPr/>
            </p:nvGrpSpPr>
            <p:grpSpPr>
              <a:xfrm>
                <a:off x="2341232" y="4275809"/>
                <a:ext cx="6344577" cy="707886"/>
                <a:chOff x="2341232" y="4275809"/>
                <a:chExt cx="6344577" cy="707886"/>
              </a:xfrm>
            </p:grpSpPr>
            <p:sp>
              <p:nvSpPr>
                <p:cNvPr id="51" name="圆角矩形 50"/>
                <p:cNvSpPr/>
                <p:nvPr/>
              </p:nvSpPr>
              <p:spPr>
                <a:xfrm>
                  <a:off x="2341232" y="4275809"/>
                  <a:ext cx="6344577" cy="70788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017" name="PA-10223"/>
                <p:cNvSpPr/>
                <p:nvPr/>
              </p:nvSpPr>
              <p:spPr>
                <a:xfrm>
                  <a:off x="2638233" y="4319287"/>
                  <a:ext cx="5383742" cy="584775"/>
                </a:xfrm>
                <a:prstGeom prst="rect">
                  <a:avLst/>
                </a:prstGeom>
                <a:noFill/>
                <a:ln w="3175" cap="flat" cmpd="sng">
                  <a:solidFill>
                    <a:srgbClr val="C00000"/>
                  </a:solidFill>
                  <a:prstDash val="solid"/>
                  <a:miter/>
                  <a:headEnd type="none" w="med" len="med"/>
                  <a:tailEnd type="none" w="med" len="med"/>
                </a:ln>
              </p:spPr>
              <p:txBody>
                <a:bodyPr anchor="t" anchorCtr="0">
                  <a:spAutoFit/>
                </a:bodyPr>
                <a:p>
                  <a:pPr algn="ctr"/>
                  <a:r>
                    <a:rPr lang="zh-CN" altLang="en-US" sz="3200" b="1" dirty="0">
                      <a:solidFill>
                        <a:srgbClr val="404040"/>
                      </a:solidFill>
                      <a:latin typeface="Arial" panose="020B0604020202020204" pitchFamily="34" charset="0"/>
                      <a:ea typeface="微软雅黑" panose="020B0503020204020204" pitchFamily="34" charset="-122"/>
                    </a:rPr>
                    <a:t>创造有意义的人生</a:t>
                  </a:r>
                  <a:endParaRPr lang="zh-CN" altLang="en-US" sz="3200" b="1" dirty="0">
                    <a:solidFill>
                      <a:srgbClr val="404040"/>
                    </a:solidFill>
                    <a:latin typeface="Arial" panose="020B0604020202020204" pitchFamily="34" charset="0"/>
                    <a:ea typeface="微软雅黑" panose="020B0503020204020204" pitchFamily="34" charset="-122"/>
                  </a:endParaRPr>
                </a:p>
              </p:txBody>
            </p:sp>
          </p:grpSp>
        </p:grpSp>
        <p:grpSp>
          <p:nvGrpSpPr>
            <p:cNvPr id="43018" name="组合 56"/>
            <p:cNvGrpSpPr/>
            <p:nvPr/>
          </p:nvGrpSpPr>
          <p:grpSpPr>
            <a:xfrm>
              <a:off x="879496" y="3685508"/>
              <a:ext cx="8085713" cy="707886"/>
              <a:chOff x="600096" y="4275809"/>
              <a:chExt cx="8085713" cy="707886"/>
            </a:xfrm>
          </p:grpSpPr>
          <p:grpSp>
            <p:nvGrpSpPr>
              <p:cNvPr id="43019" name="组合 57"/>
              <p:cNvGrpSpPr/>
              <p:nvPr/>
            </p:nvGrpSpPr>
            <p:grpSpPr>
              <a:xfrm>
                <a:off x="600096" y="4275809"/>
                <a:ext cx="1631929" cy="707886"/>
                <a:chOff x="1911371" y="2094584"/>
                <a:chExt cx="1631929" cy="707886"/>
              </a:xfrm>
            </p:grpSpPr>
            <p:sp>
              <p:nvSpPr>
                <p:cNvPr id="62" name="圆角矩形 61"/>
                <p:cNvSpPr/>
                <p:nvPr/>
              </p:nvSpPr>
              <p:spPr>
                <a:xfrm>
                  <a:off x="1911371" y="2094584"/>
                  <a:ext cx="1631929"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PA-10223"/>
                <p:cNvSpPr/>
                <p:nvPr/>
              </p:nvSpPr>
              <p:spPr>
                <a:xfrm>
                  <a:off x="1911371" y="2186917"/>
                  <a:ext cx="1522723"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第二节</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022" name="组合 58"/>
              <p:cNvGrpSpPr/>
              <p:nvPr/>
            </p:nvGrpSpPr>
            <p:grpSpPr>
              <a:xfrm>
                <a:off x="2341232" y="4275809"/>
                <a:ext cx="6344577" cy="707886"/>
                <a:chOff x="2341232" y="4275809"/>
                <a:chExt cx="6344577" cy="707886"/>
              </a:xfrm>
            </p:grpSpPr>
            <p:sp>
              <p:nvSpPr>
                <p:cNvPr id="60" name="圆角矩形 59"/>
                <p:cNvSpPr/>
                <p:nvPr/>
              </p:nvSpPr>
              <p:spPr>
                <a:xfrm>
                  <a:off x="2341232" y="4275809"/>
                  <a:ext cx="6344577" cy="70788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024" name="PA-10223"/>
                <p:cNvSpPr/>
                <p:nvPr/>
              </p:nvSpPr>
              <p:spPr>
                <a:xfrm>
                  <a:off x="2638233" y="4337365"/>
                  <a:ext cx="5383742" cy="584775"/>
                </a:xfrm>
                <a:prstGeom prst="rect">
                  <a:avLst/>
                </a:prstGeom>
                <a:noFill/>
                <a:ln w="3175" cap="flat" cmpd="sng">
                  <a:solidFill>
                    <a:srgbClr val="C00000"/>
                  </a:solidFill>
                  <a:prstDash val="solid"/>
                  <a:miter/>
                  <a:headEnd type="none" w="med" len="med"/>
                  <a:tailEnd type="none" w="med" len="med"/>
                </a:ln>
              </p:spPr>
              <p:txBody>
                <a:bodyPr anchor="t" anchorCtr="0">
                  <a:spAutoFit/>
                </a:bodyPr>
                <a:p>
                  <a:pPr algn="ctr"/>
                  <a:r>
                    <a:rPr lang="zh-CN" altLang="en-US" sz="3200" b="1" dirty="0">
                      <a:solidFill>
                        <a:srgbClr val="404040"/>
                      </a:solidFill>
                      <a:latin typeface="Arial" panose="020B0604020202020204" pitchFamily="34" charset="0"/>
                      <a:ea typeface="微软雅黑" panose="020B0503020204020204" pitchFamily="34" charset="-122"/>
                    </a:rPr>
                    <a:t>正确的人生观</a:t>
                  </a:r>
                  <a:endParaRPr lang="zh-CN" altLang="en-US" sz="3200" b="1" dirty="0">
                    <a:solidFill>
                      <a:srgbClr val="404040"/>
                    </a:solidFill>
                    <a:latin typeface="Arial" panose="020B0604020202020204" pitchFamily="34" charset="0"/>
                    <a:ea typeface="微软雅黑" panose="020B0503020204020204" pitchFamily="34" charset="-122"/>
                  </a:endParaRPr>
                </a:p>
              </p:txBody>
            </p:sp>
          </p:grpSp>
        </p:grpSp>
        <p:grpSp>
          <p:nvGrpSpPr>
            <p:cNvPr id="43025" name="组合 63"/>
            <p:cNvGrpSpPr/>
            <p:nvPr/>
          </p:nvGrpSpPr>
          <p:grpSpPr>
            <a:xfrm>
              <a:off x="879496" y="2485607"/>
              <a:ext cx="7421879" cy="707886"/>
              <a:chOff x="600096" y="4275809"/>
              <a:chExt cx="7421879" cy="707886"/>
            </a:xfrm>
          </p:grpSpPr>
          <p:grpSp>
            <p:nvGrpSpPr>
              <p:cNvPr id="43026" name="组合 64"/>
              <p:cNvGrpSpPr/>
              <p:nvPr/>
            </p:nvGrpSpPr>
            <p:grpSpPr>
              <a:xfrm>
                <a:off x="600096" y="4275809"/>
                <a:ext cx="1631929" cy="707886"/>
                <a:chOff x="1911371" y="2094584"/>
                <a:chExt cx="1631929" cy="707886"/>
              </a:xfrm>
            </p:grpSpPr>
            <p:sp>
              <p:nvSpPr>
                <p:cNvPr id="69" name="圆角矩形 68"/>
                <p:cNvSpPr/>
                <p:nvPr/>
              </p:nvSpPr>
              <p:spPr>
                <a:xfrm>
                  <a:off x="1911371" y="2094584"/>
                  <a:ext cx="1631929"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PA-10223"/>
                <p:cNvSpPr/>
                <p:nvPr/>
              </p:nvSpPr>
              <p:spPr>
                <a:xfrm>
                  <a:off x="1911371" y="2186917"/>
                  <a:ext cx="1522724"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smtClean="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第一节</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029" name="组合 65"/>
              <p:cNvGrpSpPr/>
              <p:nvPr/>
            </p:nvGrpSpPr>
            <p:grpSpPr>
              <a:xfrm>
                <a:off x="2341233" y="4275809"/>
                <a:ext cx="5680742" cy="707886"/>
                <a:chOff x="2341233" y="4275809"/>
                <a:chExt cx="5680742" cy="707886"/>
              </a:xfrm>
            </p:grpSpPr>
            <p:sp>
              <p:nvSpPr>
                <p:cNvPr id="67" name="圆角矩形 66"/>
                <p:cNvSpPr/>
                <p:nvPr/>
              </p:nvSpPr>
              <p:spPr>
                <a:xfrm>
                  <a:off x="2341233" y="4275809"/>
                  <a:ext cx="5168608" cy="70788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no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031" name="PA-10223"/>
                <p:cNvSpPr/>
                <p:nvPr/>
              </p:nvSpPr>
              <p:spPr>
                <a:xfrm>
                  <a:off x="2470593" y="4296942"/>
                  <a:ext cx="5551382" cy="584775"/>
                </a:xfrm>
                <a:prstGeom prst="rect">
                  <a:avLst/>
                </a:prstGeom>
                <a:solidFill>
                  <a:srgbClr val="C00000"/>
                </a:solidFill>
                <a:ln w="3175" cap="flat" cmpd="sng">
                  <a:solidFill>
                    <a:srgbClr val="C00000"/>
                  </a:solidFill>
                  <a:prstDash val="solid"/>
                  <a:miter/>
                  <a:headEnd type="none" w="med" len="med"/>
                  <a:tailEnd type="none" w="med" len="med"/>
                </a:ln>
              </p:spPr>
              <p:txBody>
                <a:bodyPr anchor="t" anchorCtr="0">
                  <a:spAutoFit/>
                </a:bodyPr>
                <a:p>
                  <a:pPr algn="ctr"/>
                  <a:r>
                    <a:rPr lang="zh-CN" altLang="en-US" sz="3200" b="1" dirty="0">
                      <a:solidFill>
                        <a:schemeClr val="bg1"/>
                      </a:solidFill>
                      <a:latin typeface="Arial" panose="020B0604020202020204" pitchFamily="34" charset="0"/>
                      <a:ea typeface="微软雅黑" panose="020B0503020204020204" pitchFamily="34" charset="-122"/>
                    </a:rPr>
                    <a:t>人生观是对人生的总看法</a:t>
                  </a:r>
                  <a:endParaRPr lang="en-US" altLang="zh-CN" sz="3200" b="1" dirty="0">
                    <a:solidFill>
                      <a:schemeClr val="bg1"/>
                    </a:solidFill>
                    <a:latin typeface="Arial" panose="020B0604020202020204" pitchFamily="34" charset="0"/>
                    <a:ea typeface="微软雅黑" panose="020B0503020204020204" pitchFamily="34" charset="-122"/>
                  </a:endParaRPr>
                </a:p>
              </p:txBody>
            </p:sp>
          </p:grpSp>
        </p:grpSp>
      </p:grpSp>
      <p:pic>
        <p:nvPicPr>
          <p:cNvPr id="43032" name="图片 72"/>
          <p:cNvPicPr>
            <a:picLocks noChangeAspect="1"/>
          </p:cNvPicPr>
          <p:nvPr/>
        </p:nvPicPr>
        <p:blipFill>
          <a:blip r:embed="rId1"/>
          <a:srcRect l="26192" t="35074" r="44754" b="49667"/>
          <a:stretch>
            <a:fillRect/>
          </a:stretch>
        </p:blipFill>
        <p:spPr>
          <a:xfrm rot="-1030956" flipH="1">
            <a:off x="10299700" y="1546225"/>
            <a:ext cx="1477963" cy="750888"/>
          </a:xfrm>
          <a:prstGeom prst="rect">
            <a:avLst/>
          </a:prstGeom>
          <a:noFill/>
          <a:ln w="9525">
            <a:noFill/>
          </a:ln>
        </p:spPr>
      </p:pic>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TextBox 1"/>
          <p:cNvSpPr txBox="1"/>
          <p:nvPr/>
        </p:nvSpPr>
        <p:spPr>
          <a:xfrm>
            <a:off x="1503363" y="396875"/>
            <a:ext cx="6370637"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二、人生观的主要内容 </a:t>
            </a:r>
            <a:endParaRPr lang="zh-CN" altLang="en-US" sz="3200" b="1" dirty="0">
              <a:latin typeface="Times New Roman" panose="02020603050405020304" pitchFamily="18" charset="0"/>
              <a:ea typeface="微软雅黑" panose="020B0503020204020204" pitchFamily="34" charset="-122"/>
            </a:endParaRPr>
          </a:p>
        </p:txBody>
      </p:sp>
      <p:pic>
        <p:nvPicPr>
          <p:cNvPr id="4" name="图片 3"/>
          <p:cNvPicPr>
            <a:picLocks noChangeAspect="1"/>
          </p:cNvPicPr>
          <p:nvPr/>
        </p:nvPicPr>
        <p:blipFill>
          <a:blip r:embed="rId1" cstate="print"/>
          <a:srcRect/>
          <a:stretch>
            <a:fillRect/>
          </a:stretch>
        </p:blipFill>
        <p:spPr>
          <a:xfrm>
            <a:off x="7636414" y="3315739"/>
            <a:ext cx="3077306" cy="2307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圆角矩形 12"/>
          <p:cNvSpPr/>
          <p:nvPr/>
        </p:nvSpPr>
        <p:spPr bwMode="auto">
          <a:xfrm>
            <a:off x="1060450" y="1281113"/>
            <a:ext cx="26050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1</a:t>
            </a:r>
            <a:r>
              <a:rPr kumimoji="0" lang="zh-CN" altLang="en-US" sz="28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、人生</a:t>
            </a:r>
            <a:r>
              <a:rPr kumimoji="0" lang="zh-CN" altLang="en-US" sz="2800" b="1"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目的</a:t>
            </a:r>
            <a:endParaRPr kumimoji="0" lang="zh-CN" altLang="en-US" sz="2800" b="1"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mn-ea"/>
              <a:cs typeface="+mn-cs"/>
              <a:sym typeface="+mn-ea"/>
            </a:endParaRPr>
          </a:p>
        </p:txBody>
      </p:sp>
      <p:grpSp>
        <p:nvGrpSpPr>
          <p:cNvPr id="62468" name="Group 37"/>
          <p:cNvGrpSpPr/>
          <p:nvPr/>
        </p:nvGrpSpPr>
        <p:grpSpPr>
          <a:xfrm>
            <a:off x="1503363" y="2797175"/>
            <a:ext cx="4398962" cy="3155950"/>
            <a:chOff x="1057275" y="1583888"/>
            <a:chExt cx="1712098" cy="1513131"/>
          </a:xfrm>
        </p:grpSpPr>
        <p:sp>
          <p:nvSpPr>
            <p:cNvPr id="7" name="圆角矩形 9"/>
            <p:cNvSpPr/>
            <p:nvPr/>
          </p:nvSpPr>
          <p:spPr>
            <a:xfrm>
              <a:off x="1057275" y="1583888"/>
              <a:ext cx="1712098" cy="1513131"/>
            </a:xfrm>
            <a:prstGeom prst="roundRect">
              <a:avLst>
                <a:gd name="adj" fmla="val 6371"/>
              </a:avLst>
            </a:prstGeom>
            <a:solidFill>
              <a:srgbClr val="D78D02"/>
            </a:solidFill>
            <a:ln w="12700" cap="flat" cmpd="sng" algn="ctr">
              <a:noFill/>
              <a:prstDash val="solid"/>
              <a:miter lim="800000"/>
            </a:ln>
            <a:effectLst/>
          </p:spPr>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圆角矩形 10"/>
            <p:cNvSpPr/>
            <p:nvPr/>
          </p:nvSpPr>
          <p:spPr>
            <a:xfrm>
              <a:off x="1096818" y="1621945"/>
              <a:ext cx="1621890" cy="1172144"/>
            </a:xfrm>
            <a:prstGeom prst="roundRect">
              <a:avLst>
                <a:gd name="adj" fmla="val 6371"/>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Text Box 41"/>
            <p:cNvSpPr txBox="1">
              <a:spLocks noChangeArrowheads="1"/>
            </p:cNvSpPr>
            <p:nvPr/>
          </p:nvSpPr>
          <p:spPr bwMode="auto">
            <a:xfrm>
              <a:off x="1115972" y="1683597"/>
              <a:ext cx="1566282" cy="103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auto" latinLnBrk="1" hangingPunct="1">
                <a:lnSpc>
                  <a:spcPct val="114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生活在一定历史条件下的人在人生实践中关于自身行为的根本指向和人生追求。</a:t>
              </a:r>
              <a:endPar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just" defTabSz="914400" rtl="0" eaLnBrk="1" fontAlgn="auto" latinLnBrk="1" hangingPunct="1">
                <a:lnSpc>
                  <a:spcPct val="114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是对“人为什么活着”这一人生根本问题的认识和回答。</a:t>
              </a:r>
              <a:endPar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0" name="矩形 27"/>
            <p:cNvSpPr>
              <a:spLocks noChangeArrowheads="1"/>
            </p:cNvSpPr>
            <p:nvPr/>
          </p:nvSpPr>
          <p:spPr bwMode="auto">
            <a:xfrm>
              <a:off x="1514493" y="2828340"/>
              <a:ext cx="789011" cy="22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2400" b="1" i="0" u="none" strike="noStrike" kern="0" cap="none" spc="0" normalizeH="0" baseline="0" noProof="0">
                  <a:ln>
                    <a:noFill/>
                  </a:ln>
                  <a:solidFill>
                    <a:srgbClr val="FFFFFF"/>
                  </a:solidFill>
                  <a:effectLst>
                    <a:outerShdw blurRad="38100" dist="38100" dir="2700000" algn="tl">
                      <a:srgbClr val="C0C0C0"/>
                    </a:outerShdw>
                  </a:effectLst>
                  <a:uLnTx/>
                  <a:uFillTx/>
                  <a:latin typeface="微软雅黑" panose="020B0503020204020204" pitchFamily="34" charset="-122"/>
                  <a:ea typeface="微软雅黑 Light"/>
                  <a:cs typeface="微软雅黑 Light"/>
                  <a:sym typeface="+mn-ea"/>
                </a:rPr>
                <a:t>人生目的</a:t>
              </a:r>
              <a:endParaRPr kumimoji="0" lang="en-US" altLang="ko-KR" sz="2400" b="1" i="0" u="none" strike="noStrike" kern="0" cap="none" spc="0" normalizeH="0" baseline="0" noProof="0">
                <a:ln>
                  <a:noFill/>
                </a:ln>
                <a:solidFill>
                  <a:srgbClr val="FFFFFF"/>
                </a:solidFill>
                <a:effectLst>
                  <a:outerShdw blurRad="38100" dist="38100" dir="2700000" algn="tl">
                    <a:srgbClr val="C0C0C0"/>
                  </a:outerShdw>
                </a:effectLst>
                <a:uLnTx/>
                <a:uFillTx/>
                <a:latin typeface="微软雅黑" panose="020B0503020204020204" pitchFamily="34" charset="-122"/>
                <a:ea typeface="微软雅黑 Light"/>
                <a:cs typeface="微软雅黑 Light"/>
                <a:sym typeface="+mn-ea"/>
              </a:endParaRPr>
            </a:p>
          </p:txBody>
        </p:sp>
      </p:gr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3489" name="组合 1"/>
          <p:cNvGrpSpPr/>
          <p:nvPr/>
        </p:nvGrpSpPr>
        <p:grpSpPr>
          <a:xfrm>
            <a:off x="5707063" y="2187575"/>
            <a:ext cx="4457700" cy="4051300"/>
            <a:chOff x="4292600" y="1970088"/>
            <a:chExt cx="3952874" cy="3592512"/>
          </a:xfrm>
        </p:grpSpPr>
        <p:cxnSp>
          <p:nvCxnSpPr>
            <p:cNvPr id="63490" name="直接箭头连接符 44"/>
            <p:cNvCxnSpPr/>
            <p:nvPr/>
          </p:nvCxnSpPr>
          <p:spPr>
            <a:xfrm flipV="1">
              <a:off x="5477899" y="3790276"/>
              <a:ext cx="1685040" cy="0"/>
            </a:xfrm>
            <a:prstGeom prst="straightConnector1">
              <a:avLst/>
            </a:prstGeom>
            <a:ln w="19050" cap="flat" cmpd="sng">
              <a:solidFill>
                <a:srgbClr val="FFD966"/>
              </a:solidFill>
              <a:prstDash val="solid"/>
              <a:round/>
              <a:headEnd type="none" w="med" len="med"/>
              <a:tailEnd type="stealth" w="lg" len="lg"/>
            </a:ln>
          </p:spPr>
        </p:cxnSp>
        <p:cxnSp>
          <p:nvCxnSpPr>
            <p:cNvPr id="63491" name="直接箭头连接符 47"/>
            <p:cNvCxnSpPr/>
            <p:nvPr/>
          </p:nvCxnSpPr>
          <p:spPr>
            <a:xfrm>
              <a:off x="6245106" y="2465607"/>
              <a:ext cx="917833" cy="0"/>
            </a:xfrm>
            <a:prstGeom prst="straightConnector1">
              <a:avLst/>
            </a:prstGeom>
            <a:ln w="19050" cap="flat" cmpd="sng">
              <a:solidFill>
                <a:srgbClr val="FFD966"/>
              </a:solidFill>
              <a:prstDash val="solid"/>
              <a:round/>
              <a:headEnd type="none" w="med" len="med"/>
              <a:tailEnd type="stealth" w="lg" len="lg"/>
            </a:ln>
          </p:spPr>
        </p:cxnSp>
        <p:cxnSp>
          <p:nvCxnSpPr>
            <p:cNvPr id="63492" name="直接箭头连接符 56"/>
            <p:cNvCxnSpPr/>
            <p:nvPr/>
          </p:nvCxnSpPr>
          <p:spPr>
            <a:xfrm>
              <a:off x="6245106" y="5110721"/>
              <a:ext cx="917833" cy="0"/>
            </a:xfrm>
            <a:prstGeom prst="straightConnector1">
              <a:avLst/>
            </a:prstGeom>
            <a:ln w="19050" cap="flat" cmpd="sng">
              <a:solidFill>
                <a:srgbClr val="FFD966"/>
              </a:solidFill>
              <a:prstDash val="solid"/>
              <a:round/>
              <a:headEnd type="none" w="med" len="med"/>
              <a:tailEnd type="stealth" w="lg" len="lg"/>
            </a:ln>
          </p:spPr>
        </p:cxnSp>
        <p:cxnSp>
          <p:nvCxnSpPr>
            <p:cNvPr id="63493" name="直接连接符 54"/>
            <p:cNvCxnSpPr/>
            <p:nvPr/>
          </p:nvCxnSpPr>
          <p:spPr>
            <a:xfrm>
              <a:off x="6245106" y="2465607"/>
              <a:ext cx="0" cy="2654968"/>
            </a:xfrm>
            <a:prstGeom prst="line">
              <a:avLst/>
            </a:prstGeom>
            <a:ln w="19050" cap="flat" cmpd="sng">
              <a:solidFill>
                <a:srgbClr val="FFD966"/>
              </a:solidFill>
              <a:prstDash val="solid"/>
              <a:round/>
              <a:headEnd type="none" w="med" len="med"/>
              <a:tailEnd type="none" w="med" len="med"/>
            </a:ln>
          </p:spPr>
        </p:cxnSp>
        <p:sp>
          <p:nvSpPr>
            <p:cNvPr id="7" name="任意多边形 6"/>
            <p:cNvSpPr>
              <a:spLocks noChangeAspect="1"/>
            </p:cNvSpPr>
            <p:nvPr/>
          </p:nvSpPr>
          <p:spPr>
            <a:xfrm>
              <a:off x="4292600" y="3201847"/>
              <a:ext cx="1217677" cy="1217681"/>
            </a:xfrm>
            <a:custGeom>
              <a:avLst/>
              <a:gdLst>
                <a:gd name="connsiteX0" fmla="*/ 0 w 1810505"/>
                <a:gd name="connsiteY0" fmla="*/ 905253 h 1810505"/>
                <a:gd name="connsiteX1" fmla="*/ 905253 w 1810505"/>
                <a:gd name="connsiteY1" fmla="*/ 0 h 1810505"/>
                <a:gd name="connsiteX2" fmla="*/ 1810506 w 1810505"/>
                <a:gd name="connsiteY2" fmla="*/ 905253 h 1810505"/>
                <a:gd name="connsiteX3" fmla="*/ 905253 w 1810505"/>
                <a:gd name="connsiteY3" fmla="*/ 1810506 h 1810505"/>
                <a:gd name="connsiteX4" fmla="*/ 0 w 1810505"/>
                <a:gd name="connsiteY4" fmla="*/ 905253 h 1810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505" h="1810505">
                  <a:moveTo>
                    <a:pt x="0" y="905253"/>
                  </a:moveTo>
                  <a:cubicBezTo>
                    <a:pt x="0" y="405296"/>
                    <a:pt x="405296" y="0"/>
                    <a:pt x="905253" y="0"/>
                  </a:cubicBezTo>
                  <a:cubicBezTo>
                    <a:pt x="1405210" y="0"/>
                    <a:pt x="1810506" y="405296"/>
                    <a:pt x="1810506" y="905253"/>
                  </a:cubicBezTo>
                  <a:cubicBezTo>
                    <a:pt x="1810506" y="1405210"/>
                    <a:pt x="1405210" y="1810506"/>
                    <a:pt x="905253" y="1810506"/>
                  </a:cubicBezTo>
                  <a:cubicBezTo>
                    <a:pt x="405296" y="1810506"/>
                    <a:pt x="0" y="1405210"/>
                    <a:pt x="0" y="905253"/>
                  </a:cubicBezTo>
                  <a:close/>
                </a:path>
              </a:pathLst>
            </a:custGeom>
            <a:solidFill>
              <a:sysClr val="window" lastClr="FFFFFF">
                <a:lumMod val="65000"/>
              </a:sysClr>
            </a:solidFill>
            <a:ln w="12700" cap="flat" cmpd="sng" algn="ctr">
              <a:solidFill>
                <a:sysClr val="window" lastClr="FFFFFF">
                  <a:hueOff val="0"/>
                  <a:satOff val="0"/>
                  <a:lumOff val="0"/>
                  <a:alphaOff val="0"/>
                </a:sysClr>
              </a:solidFill>
              <a:prstDash val="solid"/>
              <a:miter lim="800000"/>
            </a:ln>
            <a:effectLst/>
          </p:spPr>
          <p:txBody>
            <a:bodyPr lIns="315942" tIns="315942" rIns="315942" bIns="315942" spcCol="1270" anchor="ctr"/>
            <a:lstStyle/>
            <a:p>
              <a:pPr marL="0" marR="0" lvl="0" indent="0" algn="ctr" defTabSz="1778000" rtl="0" eaLnBrk="1" fontAlgn="auto" latinLnBrk="0" hangingPunct="1">
                <a:lnSpc>
                  <a:spcPct val="90000"/>
                </a:lnSpc>
                <a:spcBef>
                  <a:spcPts val="0"/>
                </a:spcBef>
                <a:spcAft>
                  <a:spcPct val="35000"/>
                </a:spcAft>
                <a:buClrTx/>
                <a:buSzTx/>
                <a:buFontTx/>
                <a:buNone/>
                <a:defRPr/>
              </a:pPr>
              <a:endParaRPr kumimoji="0" lang="zh-CN" altLang="en-US" sz="2400" b="0" i="0" u="none" strike="noStrike" kern="0" cap="none" spc="0" normalizeH="0" baseline="0" noProof="0" dirty="0">
                <a:ln>
                  <a:noFill/>
                </a:ln>
                <a:solidFill>
                  <a:sysClr val="window" lastClr="FFFFFF"/>
                </a:solidFill>
                <a:effectLst/>
                <a:uLnTx/>
                <a:uFillTx/>
                <a:latin typeface="Arial" panose="020B0604020202020204"/>
                <a:ea typeface="微软雅黑" panose="020B0503020204020204" pitchFamily="34" charset="-122"/>
                <a:cs typeface="+mn-cs"/>
              </a:endParaRPr>
            </a:p>
          </p:txBody>
        </p:sp>
        <p:sp>
          <p:nvSpPr>
            <p:cNvPr id="8" name="椭圆 15"/>
            <p:cNvSpPr>
              <a:spLocks noChangeAspect="1" noChangeArrowheads="1"/>
            </p:cNvSpPr>
            <p:nvPr/>
          </p:nvSpPr>
          <p:spPr bwMode="auto">
            <a:xfrm>
              <a:off x="4371432" y="3279271"/>
              <a:ext cx="1061420" cy="1062832"/>
            </a:xfrm>
            <a:prstGeom prst="ellipse">
              <a:avLst/>
            </a:prstGeom>
            <a:solidFill>
              <a:srgbClr val="D78D02"/>
            </a:solidFill>
            <a:ln w="41275">
              <a:solidFill>
                <a:sysClr val="window" lastClr="FFFFFF"/>
              </a:solidFill>
              <a:round/>
            </a:ln>
          </p:spPr>
          <p:txBody>
            <a:bodyPr/>
            <a:lstStyle>
              <a:lvl1pPr>
                <a:defRPr sz="3200" b="1">
                  <a:solidFill>
                    <a:schemeClr val="tx1"/>
                  </a:solidFill>
                  <a:latin typeface="Arial" panose="020B0604020202020204" pitchFamily="34" charset="0"/>
                  <a:ea typeface="宋体" panose="02010600030101010101" pitchFamily="2" charset="-122"/>
                </a:defRPr>
              </a:lvl1pPr>
              <a:lvl2pPr>
                <a:defRPr sz="3200" b="1">
                  <a:solidFill>
                    <a:schemeClr val="tx1"/>
                  </a:solidFill>
                  <a:latin typeface="Arial" panose="020B0604020202020204" pitchFamily="34" charset="0"/>
                  <a:ea typeface="宋体" panose="02010600030101010101" pitchFamily="2" charset="-122"/>
                </a:defRPr>
              </a:lvl2pPr>
              <a:lvl3pPr>
                <a:defRPr sz="3200" b="1">
                  <a:solidFill>
                    <a:schemeClr val="tx1"/>
                  </a:solidFill>
                  <a:latin typeface="Arial" panose="020B0604020202020204" pitchFamily="34" charset="0"/>
                  <a:ea typeface="宋体" panose="02010600030101010101" pitchFamily="2" charset="-122"/>
                </a:defRPr>
              </a:lvl3pPr>
              <a:lvl4pPr>
                <a:defRPr sz="3200" b="1">
                  <a:solidFill>
                    <a:schemeClr val="tx1"/>
                  </a:solidFill>
                  <a:latin typeface="Arial" panose="020B0604020202020204" pitchFamily="34" charset="0"/>
                  <a:ea typeface="宋体" panose="02010600030101010101" pitchFamily="2" charset="-122"/>
                </a:defRPr>
              </a:lvl4pPr>
              <a:lvl5pPr>
                <a:defRPr sz="3200" b="1">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mn-cs"/>
                  <a:sym typeface="+mn-ea"/>
                </a:rPr>
                <a:t>人生目的</a:t>
              </a:r>
              <a:endParaRPr kumimoji="0" lang="zh-CN" altLang="en-US" sz="24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mn-cs"/>
                <a:sym typeface="+mn-ea"/>
              </a:endParaRPr>
            </a:p>
          </p:txBody>
        </p:sp>
        <p:sp>
          <p:nvSpPr>
            <p:cNvPr id="9" name="椭圆 23"/>
            <p:cNvSpPr>
              <a:spLocks noChangeAspect="1" noChangeArrowheads="1"/>
            </p:cNvSpPr>
            <p:nvPr/>
          </p:nvSpPr>
          <p:spPr bwMode="auto">
            <a:xfrm>
              <a:off x="7192963" y="1970088"/>
              <a:ext cx="990600" cy="990600"/>
            </a:xfrm>
            <a:prstGeom prst="ellipse">
              <a:avLst/>
            </a:prstGeom>
            <a:noFill/>
            <a:ln w="41275">
              <a:solidFill>
                <a:srgbClr val="B2D931"/>
              </a:solidFill>
              <a:round/>
            </a:ln>
            <a:extLst>
              <a:ext uri="{909E8E84-426E-40DD-AFC4-6F175D3DCCD1}">
                <a14:hiddenFill xmlns:a14="http://schemas.microsoft.com/office/drawing/2010/main">
                  <a:solidFill>
                    <a:srgbClr val="FFFFFF"/>
                  </a:solidFill>
                </a14:hiddenFill>
              </a:ext>
            </a:extLst>
          </p:spPr>
          <p:txBody>
            <a:bodyPr lIns="0" tIns="72000" rIns="0" bIns="0"/>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0" i="0" u="none" strike="noStrike" kern="0" cap="none" spc="0" normalizeH="0" baseline="0" noProof="0" smtClean="0">
                  <a:ln>
                    <a:noFill/>
                  </a:ln>
                  <a:solidFill>
                    <a:sysClr val="windowText" lastClr="000000"/>
                  </a:solidFill>
                  <a:effectLst/>
                  <a:uLnTx/>
                  <a:uFillTx/>
                  <a:latin typeface="+mn-lt"/>
                  <a:ea typeface="+mn-ea"/>
                  <a:cs typeface="+mn-cs"/>
                </a:rPr>
                <a:t>人生</a:t>
              </a:r>
              <a:endParaRPr kumimoji="0" lang="en-US" altLang="zh-CN" sz="2400" b="0" i="0" u="none" strike="noStrike" kern="0" cap="none" spc="0" normalizeH="0" baseline="0" noProof="0" smtClean="0">
                <a:ln>
                  <a:noFill/>
                </a:ln>
                <a:solidFill>
                  <a:sysClr val="windowText" lastClr="00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0" i="0" u="none" strike="noStrike" kern="0" cap="none" spc="0" normalizeH="0" baseline="0" noProof="0" smtClean="0">
                  <a:ln>
                    <a:noFill/>
                  </a:ln>
                  <a:solidFill>
                    <a:sysClr val="windowText" lastClr="000000"/>
                  </a:solidFill>
                  <a:effectLst/>
                  <a:uLnTx/>
                  <a:uFillTx/>
                  <a:latin typeface="+mn-lt"/>
                  <a:ea typeface="+mn-ea"/>
                  <a:cs typeface="+mn-cs"/>
                </a:rPr>
                <a:t>道路</a:t>
              </a:r>
              <a:endParaRPr kumimoji="0" lang="zh-CN" altLang="en-US" sz="2400" b="0" i="0" u="none" strike="noStrike" kern="0" cap="none" spc="0" normalizeH="0" baseline="0" noProof="0" smtClean="0">
                <a:ln>
                  <a:noFill/>
                </a:ln>
                <a:solidFill>
                  <a:sysClr val="windowText" lastClr="000000"/>
                </a:solidFill>
                <a:effectLst/>
                <a:uLnTx/>
                <a:uFillTx/>
                <a:latin typeface="+mn-lt"/>
                <a:ea typeface="+mn-ea"/>
                <a:cs typeface="+mn-cs"/>
              </a:endParaRPr>
            </a:p>
          </p:txBody>
        </p:sp>
        <p:sp>
          <p:nvSpPr>
            <p:cNvPr id="10" name="椭圆 36"/>
            <p:cNvSpPr>
              <a:spLocks noChangeAspect="1" noChangeArrowheads="1"/>
            </p:cNvSpPr>
            <p:nvPr/>
          </p:nvSpPr>
          <p:spPr bwMode="auto">
            <a:xfrm>
              <a:off x="7251700" y="3271838"/>
              <a:ext cx="990600" cy="989012"/>
            </a:xfrm>
            <a:prstGeom prst="ellipse">
              <a:avLst/>
            </a:prstGeom>
            <a:noFill/>
            <a:ln w="41275">
              <a:solidFill>
                <a:srgbClr val="FFC000"/>
              </a:solidFill>
              <a:round/>
            </a:ln>
            <a:extLst>
              <a:ext uri="{909E8E84-426E-40DD-AFC4-6F175D3DCCD1}">
                <a14:hiddenFill xmlns:a14="http://schemas.microsoft.com/office/drawing/2010/main">
                  <a:solidFill>
                    <a:srgbClr val="FFFFFF"/>
                  </a:solidFill>
                </a14:hiddenFill>
              </a:ext>
            </a:extLst>
          </p:spPr>
          <p:txBody>
            <a:bodyPr lIns="0" tIns="72000" rIns="0" bIns="0"/>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0" i="0" u="none" strike="noStrike" kern="0" cap="none" spc="0" normalizeH="0" baseline="0" noProof="0" smtClean="0">
                  <a:ln>
                    <a:noFill/>
                  </a:ln>
                  <a:solidFill>
                    <a:sysClr val="windowText" lastClr="000000"/>
                  </a:solidFill>
                  <a:effectLst/>
                  <a:uLnTx/>
                  <a:uFillTx/>
                  <a:latin typeface="+mn-lt"/>
                  <a:ea typeface="+mn-ea"/>
                  <a:cs typeface="+mn-cs"/>
                </a:rPr>
                <a:t>人生</a:t>
              </a:r>
              <a:endParaRPr kumimoji="0" lang="en-US" altLang="zh-CN" sz="2400" b="0" i="0" u="none" strike="noStrike" kern="0" cap="none" spc="0" normalizeH="0" baseline="0" noProof="0" smtClean="0">
                <a:ln>
                  <a:noFill/>
                </a:ln>
                <a:solidFill>
                  <a:sysClr val="windowText" lastClr="000000"/>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0" i="0" u="none" strike="noStrike" kern="0" cap="none" spc="0" normalizeH="0" baseline="0" noProof="0" smtClean="0">
                  <a:ln>
                    <a:noFill/>
                  </a:ln>
                  <a:solidFill>
                    <a:sysClr val="windowText" lastClr="000000"/>
                  </a:solidFill>
                  <a:effectLst/>
                  <a:uLnTx/>
                  <a:uFillTx/>
                  <a:latin typeface="+mn-lt"/>
                  <a:ea typeface="+mn-ea"/>
                  <a:cs typeface="+mn-cs"/>
                </a:rPr>
                <a:t>态度</a:t>
              </a:r>
              <a:endParaRPr kumimoji="0" lang="zh-CN" altLang="en-US" sz="2400" b="0" i="0" u="none" strike="noStrike" kern="0" cap="none" spc="0" normalizeH="0" baseline="0" noProof="0" smtClean="0">
                <a:ln>
                  <a:noFill/>
                </a:ln>
                <a:solidFill>
                  <a:sysClr val="windowText" lastClr="000000"/>
                </a:solidFill>
                <a:effectLst/>
                <a:uLnTx/>
                <a:uFillTx/>
                <a:latin typeface="+mn-lt"/>
                <a:ea typeface="+mn-ea"/>
                <a:cs typeface="+mn-cs"/>
              </a:endParaRPr>
            </a:p>
          </p:txBody>
        </p:sp>
        <p:sp>
          <p:nvSpPr>
            <p:cNvPr id="11" name="椭圆 40"/>
            <p:cNvSpPr>
              <a:spLocks noChangeAspect="1" noChangeArrowheads="1"/>
            </p:cNvSpPr>
            <p:nvPr/>
          </p:nvSpPr>
          <p:spPr bwMode="auto">
            <a:xfrm>
              <a:off x="7183438" y="4572000"/>
              <a:ext cx="989012" cy="990600"/>
            </a:xfrm>
            <a:prstGeom prst="ellipse">
              <a:avLst/>
            </a:prstGeom>
            <a:noFill/>
            <a:ln w="41275">
              <a:solidFill>
                <a:srgbClr val="EF7418"/>
              </a:solidFill>
              <a:rou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400" b="0" i="0" u="none" strike="noStrike" kern="0" cap="none" spc="0" normalizeH="0" baseline="0" noProof="0" smtClean="0">
                <a:ln>
                  <a:noFill/>
                </a:ln>
                <a:solidFill>
                  <a:sysClr val="windowText" lastClr="000000"/>
                </a:solidFill>
                <a:effectLst/>
                <a:uLnTx/>
                <a:uFillTx/>
                <a:latin typeface="+mn-lt"/>
                <a:ea typeface="+mn-ea"/>
                <a:cs typeface="+mn-cs"/>
              </a:endParaRPr>
            </a:p>
          </p:txBody>
        </p:sp>
        <p:sp>
          <p:nvSpPr>
            <p:cNvPr id="12" name="文本框 19"/>
            <p:cNvSpPr txBox="1">
              <a:spLocks noChangeArrowheads="1"/>
            </p:cNvSpPr>
            <p:nvPr/>
          </p:nvSpPr>
          <p:spPr bwMode="auto">
            <a:xfrm>
              <a:off x="7110412" y="4694664"/>
              <a:ext cx="1135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0" i="0" u="none" strike="noStrike" kern="0" cap="none" spc="0" normalizeH="0" baseline="0" noProof="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人生价值选择</a:t>
              </a:r>
              <a:endParaRPr kumimoji="0" lang="zh-CN" altLang="en-US" sz="2400" b="0" i="0" u="none" strike="noStrike" kern="0" cap="none" spc="0" normalizeH="0" baseline="0" noProof="0" smtClean="0">
                <a:ln>
                  <a:noFill/>
                </a:ln>
                <a:solidFill>
                  <a:sysClr val="windowText" lastClr="000000"/>
                </a:solidFill>
                <a:effectLst/>
                <a:uLnTx/>
                <a:uFillTx/>
                <a:latin typeface="Arial" panose="020B0604020202020204" pitchFamily="34" charset="0"/>
                <a:ea typeface="微软雅黑" panose="020B0503020204020204" pitchFamily="34" charset="-122"/>
                <a:cs typeface="+mn-cs"/>
              </a:endParaRPr>
            </a:p>
          </p:txBody>
        </p:sp>
        <p:sp>
          <p:nvSpPr>
            <p:cNvPr id="13" name="矩形 57"/>
            <p:cNvSpPr>
              <a:spLocks noChangeArrowheads="1"/>
            </p:cNvSpPr>
            <p:nvPr/>
          </p:nvSpPr>
          <p:spPr bwMode="auto">
            <a:xfrm>
              <a:off x="5887546" y="3588971"/>
              <a:ext cx="705267" cy="402609"/>
            </a:xfrm>
            <a:prstGeom prst="rect">
              <a:avLst/>
            </a:prstGeom>
            <a:solidFill>
              <a:sysClr val="window" lastClr="FFFFFF"/>
            </a:solidFill>
            <a:ln w="19050">
              <a:solidFill>
                <a:sysClr val="window" lastClr="FFFFFF">
                  <a:lumMod val="65000"/>
                </a:sysClr>
              </a:solidFill>
              <a:round/>
            </a:ln>
          </p:spPr>
          <p:txBody>
            <a:bodyPr tIns="36000" bIns="36000"/>
            <a:lstStyle>
              <a:lvl1pPr>
                <a:defRPr sz="3200" b="1">
                  <a:solidFill>
                    <a:schemeClr val="tx1"/>
                  </a:solidFill>
                  <a:latin typeface="Arial" panose="020B0604020202020204" pitchFamily="34" charset="0"/>
                  <a:ea typeface="宋体" panose="02010600030101010101" pitchFamily="2" charset="-122"/>
                </a:defRPr>
              </a:lvl1pPr>
              <a:lvl2pPr>
                <a:defRPr sz="3200" b="1">
                  <a:solidFill>
                    <a:schemeClr val="tx1"/>
                  </a:solidFill>
                  <a:latin typeface="Arial" panose="020B0604020202020204" pitchFamily="34" charset="0"/>
                  <a:ea typeface="宋体" panose="02010600030101010101" pitchFamily="2" charset="-122"/>
                </a:defRPr>
              </a:lvl2pPr>
              <a:lvl3pPr>
                <a:defRPr sz="3200" b="1">
                  <a:solidFill>
                    <a:schemeClr val="tx1"/>
                  </a:solidFill>
                  <a:latin typeface="Arial" panose="020B0604020202020204" pitchFamily="34" charset="0"/>
                  <a:ea typeface="宋体" panose="02010600030101010101" pitchFamily="2" charset="-122"/>
                </a:defRPr>
              </a:lvl3pPr>
              <a:lvl4pPr>
                <a:defRPr sz="3200" b="1">
                  <a:solidFill>
                    <a:schemeClr val="tx1"/>
                  </a:solidFill>
                  <a:latin typeface="Arial" panose="020B0604020202020204" pitchFamily="34" charset="0"/>
                  <a:ea typeface="宋体" panose="02010600030101010101" pitchFamily="2" charset="-122"/>
                </a:defRPr>
              </a:lvl4pPr>
              <a:lvl5pPr>
                <a:defRPr sz="3200" b="1">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sz="3200" b="1">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ysClr val="windowText" lastClr="000000"/>
                  </a:solidFill>
                  <a:effectLst/>
                  <a:uLnTx/>
                  <a:uFillTx/>
                  <a:latin typeface="Arial" panose="020B0604020202020204" pitchFamily="34" charset="0"/>
                  <a:ea typeface="微软雅黑" panose="020B0503020204020204" pitchFamily="34" charset="-122"/>
                  <a:cs typeface="+mn-cs"/>
                  <a:sym typeface="+mn-ea"/>
                </a:rPr>
                <a:t>决定</a:t>
              </a:r>
              <a:endParaRPr kumimoji="0" lang="zh-CN" altLang="en-US" sz="2400" b="1" i="0" u="none" strike="noStrike" kern="0" cap="none" spc="0" normalizeH="0" baseline="0" noProof="0" dirty="0">
                <a:ln>
                  <a:noFill/>
                </a:ln>
                <a:solidFill>
                  <a:sysClr val="windowText" lastClr="000000"/>
                </a:solidFill>
                <a:effectLst/>
                <a:uLnTx/>
                <a:uFillTx/>
                <a:latin typeface="Arial" panose="020B0604020202020204" pitchFamily="34" charset="0"/>
                <a:ea typeface="微软雅黑" panose="020B0503020204020204" pitchFamily="34" charset="-122"/>
                <a:cs typeface="+mn-cs"/>
                <a:sym typeface="+mn-ea"/>
              </a:endParaRPr>
            </a:p>
          </p:txBody>
        </p:sp>
      </p:grpSp>
      <p:sp>
        <p:nvSpPr>
          <p:cNvPr id="14" name="文本框 60"/>
          <p:cNvSpPr txBox="1">
            <a:spLocks noChangeArrowheads="1"/>
          </p:cNvSpPr>
          <p:nvPr/>
        </p:nvSpPr>
        <p:spPr bwMode="auto">
          <a:xfrm>
            <a:off x="1914525" y="3257550"/>
            <a:ext cx="30607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400" b="1" i="0" u="none" strike="noStrike" kern="0" cap="none" spc="0" normalizeH="0" baseline="0" noProof="0" dirty="0" smtClean="0">
                <a:ln>
                  <a:noFill/>
                </a:ln>
                <a:solidFill>
                  <a:srgbClr val="C00000"/>
                </a:solidFill>
                <a:effectLst/>
                <a:uLnTx/>
                <a:uFillTx/>
                <a:latin typeface="Arial" panose="020B0604020202020204" pitchFamily="34" charset="0"/>
                <a:ea typeface="微软雅黑" panose="020B0503020204020204" pitchFamily="34" charset="-122"/>
                <a:cs typeface="+mn-cs"/>
              </a:rPr>
              <a:t>人生目的</a:t>
            </a:r>
            <a:r>
              <a:rPr kumimoji="0" lang="zh-CN" altLang="en-US" sz="24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是人生观的核心，它</a:t>
            </a:r>
            <a:r>
              <a:rPr kumimoji="0" lang="zh-CN" altLang="en-US" sz="2400" b="1"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决定着人生道路、人生态度和人生价值选择。</a:t>
            </a:r>
            <a:endParaRPr kumimoji="0" lang="zh-CN" altLang="en-US" sz="2400" b="1"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endParaRPr>
          </a:p>
        </p:txBody>
      </p:sp>
      <p:sp>
        <p:nvSpPr>
          <p:cNvPr id="63502" name="TextBox 15"/>
          <p:cNvSpPr txBox="1"/>
          <p:nvPr/>
        </p:nvSpPr>
        <p:spPr>
          <a:xfrm>
            <a:off x="1455738" y="549275"/>
            <a:ext cx="4938712"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二、人生观的主要内容 </a:t>
            </a:r>
            <a:endParaRPr lang="zh-CN" altLang="en-US" sz="3200" b="1" dirty="0">
              <a:latin typeface="Times New Roman" panose="02020603050405020304" pitchFamily="18" charset="0"/>
              <a:ea typeface="微软雅黑" panose="020B0503020204020204" pitchFamily="34" charset="-122"/>
            </a:endParaRPr>
          </a:p>
        </p:txBody>
      </p:sp>
      <p:sp>
        <p:nvSpPr>
          <p:cNvPr id="17" name="圆角矩形 12"/>
          <p:cNvSpPr/>
          <p:nvPr/>
        </p:nvSpPr>
        <p:spPr bwMode="auto">
          <a:xfrm>
            <a:off x="612775" y="1466850"/>
            <a:ext cx="2832100" cy="835025"/>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smtClean="0">
                <a:ln>
                  <a:noFill/>
                </a:ln>
                <a:solidFill>
                  <a:sysClr val="windowText" lastClr="000000">
                    <a:lumMod val="50000"/>
                    <a:lumOff val="50000"/>
                  </a:sysClr>
                </a:solidFill>
                <a:effectLst/>
                <a:uLnTx/>
                <a:uFillTx/>
                <a:latin typeface="+mj-lt"/>
                <a:ea typeface="+mn-ea"/>
                <a:cs typeface="+mn-cs"/>
                <a:sym typeface="+mn-ea"/>
              </a:rPr>
              <a:t>1</a:t>
            </a:r>
            <a:r>
              <a:rPr kumimoji="0" lang="zh-CN" altLang="en-US" sz="2800" b="1" i="0" u="none" strike="noStrike" kern="0" cap="none" spc="0" normalizeH="0" baseline="0" noProof="0" dirty="0" smtClean="0">
                <a:ln>
                  <a:noFill/>
                </a:ln>
                <a:solidFill>
                  <a:sysClr val="windowText" lastClr="000000">
                    <a:lumMod val="50000"/>
                    <a:lumOff val="50000"/>
                  </a:sysClr>
                </a:solidFill>
                <a:effectLst/>
                <a:uLnTx/>
                <a:uFillTx/>
                <a:latin typeface="+mj-lt"/>
                <a:ea typeface="+mn-ea"/>
                <a:cs typeface="+mn-cs"/>
                <a:sym typeface="+mn-ea"/>
              </a:rPr>
              <a:t>、人生</a:t>
            </a:r>
            <a:r>
              <a:rPr kumimoji="0" lang="zh-CN" altLang="en-US" sz="2800" b="1" i="0" u="none" strike="noStrike" kern="0" cap="none" spc="0" normalizeH="0" baseline="0" noProof="0" dirty="0">
                <a:ln>
                  <a:noFill/>
                </a:ln>
                <a:solidFill>
                  <a:sysClr val="windowText" lastClr="000000">
                    <a:lumMod val="50000"/>
                    <a:lumOff val="50000"/>
                  </a:sysClr>
                </a:solidFill>
                <a:effectLst/>
                <a:uLnTx/>
                <a:uFillTx/>
                <a:latin typeface="+mj-lt"/>
                <a:ea typeface="+mn-ea"/>
                <a:cs typeface="+mn-cs"/>
                <a:sym typeface="+mn-ea"/>
              </a:rPr>
              <a:t>目的</a:t>
            </a:r>
            <a:endParaRPr kumimoji="0" lang="zh-CN" altLang="en-US" sz="2800" b="1" i="0" u="none" strike="noStrike" kern="0" cap="none" spc="0" normalizeH="0" baseline="0" noProof="0" dirty="0">
              <a:ln>
                <a:noFill/>
              </a:ln>
              <a:solidFill>
                <a:sysClr val="windowText" lastClr="000000">
                  <a:lumMod val="50000"/>
                  <a:lumOff val="50000"/>
                </a:sysClr>
              </a:solidFill>
              <a:effectLst/>
              <a:uLnTx/>
              <a:uFillTx/>
              <a:latin typeface="+mj-lt"/>
              <a:ea typeface="+mn-ea"/>
              <a:cs typeface="+mn-cs"/>
              <a:sym typeface="+mn-ea"/>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TextBox 1"/>
          <p:cNvSpPr txBox="1"/>
          <p:nvPr/>
        </p:nvSpPr>
        <p:spPr>
          <a:xfrm>
            <a:off x="612775" y="301625"/>
            <a:ext cx="5118100" cy="585788"/>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二、人生观的主要内容 </a:t>
            </a:r>
            <a:endParaRPr lang="zh-CN" altLang="en-US" sz="3200" b="1" dirty="0">
              <a:latin typeface="Times New Roman" panose="02020603050405020304" pitchFamily="18" charset="0"/>
              <a:ea typeface="微软雅黑" panose="020B0503020204020204" pitchFamily="34" charset="-122"/>
            </a:endParaRPr>
          </a:p>
        </p:txBody>
      </p:sp>
      <p:sp>
        <p:nvSpPr>
          <p:cNvPr id="3" name="圆角矩形 12"/>
          <p:cNvSpPr/>
          <p:nvPr/>
        </p:nvSpPr>
        <p:spPr bwMode="auto">
          <a:xfrm>
            <a:off x="612775" y="960438"/>
            <a:ext cx="2832100" cy="835025"/>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smtClean="0">
                <a:ln>
                  <a:noFill/>
                </a:ln>
                <a:solidFill>
                  <a:sysClr val="windowText" lastClr="000000">
                    <a:lumMod val="50000"/>
                    <a:lumOff val="50000"/>
                  </a:sysClr>
                </a:solidFill>
                <a:effectLst/>
                <a:uLnTx/>
                <a:uFillTx/>
                <a:latin typeface="+mj-lt"/>
                <a:ea typeface="+mn-ea"/>
                <a:cs typeface="+mn-cs"/>
                <a:sym typeface="+mn-ea"/>
              </a:rPr>
              <a:t>1</a:t>
            </a:r>
            <a:r>
              <a:rPr kumimoji="0" lang="zh-CN" altLang="en-US" sz="2800" b="1" i="0" u="none" strike="noStrike" kern="0" cap="none" spc="0" normalizeH="0" baseline="0" noProof="0" dirty="0" smtClean="0">
                <a:ln>
                  <a:noFill/>
                </a:ln>
                <a:solidFill>
                  <a:sysClr val="windowText" lastClr="000000">
                    <a:lumMod val="50000"/>
                    <a:lumOff val="50000"/>
                  </a:sysClr>
                </a:solidFill>
                <a:effectLst/>
                <a:uLnTx/>
                <a:uFillTx/>
                <a:latin typeface="+mj-lt"/>
                <a:ea typeface="+mn-ea"/>
                <a:cs typeface="+mn-cs"/>
                <a:sym typeface="+mn-ea"/>
              </a:rPr>
              <a:t>、人生</a:t>
            </a:r>
            <a:r>
              <a:rPr kumimoji="0" lang="zh-CN" altLang="en-US" sz="2800" b="1" i="0" u="none" strike="noStrike" kern="0" cap="none" spc="0" normalizeH="0" baseline="0" noProof="0" dirty="0">
                <a:ln>
                  <a:noFill/>
                </a:ln>
                <a:solidFill>
                  <a:sysClr val="windowText" lastClr="000000">
                    <a:lumMod val="50000"/>
                    <a:lumOff val="50000"/>
                  </a:sysClr>
                </a:solidFill>
                <a:effectLst/>
                <a:uLnTx/>
                <a:uFillTx/>
                <a:latin typeface="+mj-lt"/>
                <a:ea typeface="+mn-ea"/>
                <a:cs typeface="+mn-cs"/>
                <a:sym typeface="+mn-ea"/>
              </a:rPr>
              <a:t>目的</a:t>
            </a:r>
            <a:endParaRPr kumimoji="0" lang="zh-CN" altLang="en-US" sz="2800" b="1" i="0" u="none" strike="noStrike" kern="0" cap="none" spc="0" normalizeH="0" baseline="0" noProof="0" dirty="0">
              <a:ln>
                <a:noFill/>
              </a:ln>
              <a:solidFill>
                <a:sysClr val="windowText" lastClr="000000">
                  <a:lumMod val="50000"/>
                  <a:lumOff val="50000"/>
                </a:sysClr>
              </a:solidFill>
              <a:effectLst/>
              <a:uLnTx/>
              <a:uFillTx/>
              <a:latin typeface="+mj-lt"/>
              <a:ea typeface="+mn-ea"/>
              <a:cs typeface="+mn-cs"/>
              <a:sym typeface="+mn-ea"/>
            </a:endParaRPr>
          </a:p>
        </p:txBody>
      </p:sp>
      <p:grpSp>
        <p:nvGrpSpPr>
          <p:cNvPr id="64515" name="组合 3"/>
          <p:cNvGrpSpPr/>
          <p:nvPr/>
        </p:nvGrpSpPr>
        <p:grpSpPr>
          <a:xfrm>
            <a:off x="1238250" y="1936750"/>
            <a:ext cx="9170988" cy="4764088"/>
            <a:chOff x="3424" y="1340768"/>
            <a:chExt cx="9170256" cy="4766271"/>
          </a:xfrm>
        </p:grpSpPr>
        <p:pic>
          <p:nvPicPr>
            <p:cNvPr id="64516" name="Picture 2" descr="C:\Users\Administrator\Desktop\2.jpg"/>
            <p:cNvPicPr>
              <a:picLocks noChangeAspect="1"/>
            </p:cNvPicPr>
            <p:nvPr/>
          </p:nvPicPr>
          <p:blipFill>
            <a:blip r:embed="rId1"/>
            <a:stretch>
              <a:fillRect/>
            </a:stretch>
          </p:blipFill>
          <p:spPr>
            <a:xfrm>
              <a:off x="3424" y="1340768"/>
              <a:ext cx="3848496" cy="2304256"/>
            </a:xfrm>
            <a:prstGeom prst="rect">
              <a:avLst/>
            </a:prstGeom>
            <a:noFill/>
            <a:ln w="9525">
              <a:noFill/>
            </a:ln>
          </p:spPr>
        </p:pic>
        <p:pic>
          <p:nvPicPr>
            <p:cNvPr id="64517" name="Picture 3" descr="C:\Users\Administrator\Desktop\3.jpg"/>
            <p:cNvPicPr>
              <a:picLocks noChangeAspect="1"/>
            </p:cNvPicPr>
            <p:nvPr/>
          </p:nvPicPr>
          <p:blipFill>
            <a:blip r:embed="rId2"/>
            <a:stretch>
              <a:fillRect/>
            </a:stretch>
          </p:blipFill>
          <p:spPr>
            <a:xfrm>
              <a:off x="5253890" y="1340768"/>
              <a:ext cx="3894694" cy="2304256"/>
            </a:xfrm>
            <a:prstGeom prst="rect">
              <a:avLst/>
            </a:prstGeom>
            <a:noFill/>
            <a:ln w="9525">
              <a:noFill/>
            </a:ln>
          </p:spPr>
        </p:pic>
        <p:pic>
          <p:nvPicPr>
            <p:cNvPr id="64518" name="Picture 4" descr="C:\Users\Administrator\Desktop\4.jpg"/>
            <p:cNvPicPr>
              <a:picLocks noChangeAspect="1"/>
            </p:cNvPicPr>
            <p:nvPr/>
          </p:nvPicPr>
          <p:blipFill>
            <a:blip r:embed="rId3"/>
            <a:stretch>
              <a:fillRect/>
            </a:stretch>
          </p:blipFill>
          <p:spPr>
            <a:xfrm>
              <a:off x="3424" y="3645024"/>
              <a:ext cx="3848496" cy="2400303"/>
            </a:xfrm>
            <a:prstGeom prst="rect">
              <a:avLst/>
            </a:prstGeom>
            <a:noFill/>
            <a:ln w="9525">
              <a:noFill/>
            </a:ln>
          </p:spPr>
        </p:pic>
        <p:pic>
          <p:nvPicPr>
            <p:cNvPr id="64519" name="Picture 5" descr="C:\Users\Administrator\Desktop\5.jpg"/>
            <p:cNvPicPr>
              <a:picLocks noChangeAspect="1"/>
            </p:cNvPicPr>
            <p:nvPr/>
          </p:nvPicPr>
          <p:blipFill>
            <a:blip r:embed="rId4"/>
            <a:stretch>
              <a:fillRect/>
            </a:stretch>
          </p:blipFill>
          <p:spPr>
            <a:xfrm>
              <a:off x="5253890" y="3645024"/>
              <a:ext cx="3919790" cy="2462015"/>
            </a:xfrm>
            <a:prstGeom prst="rect">
              <a:avLst/>
            </a:prstGeom>
            <a:noFill/>
            <a:ln w="9525">
              <a:noFill/>
            </a:ln>
          </p:spPr>
        </p:pic>
      </p:gr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1"/>
          <p:cNvSpPr txBox="1">
            <a:spLocks noChangeArrowheads="1"/>
          </p:cNvSpPr>
          <p:nvPr/>
        </p:nvSpPr>
        <p:spPr bwMode="auto">
          <a:xfrm>
            <a:off x="3548063" y="2849563"/>
            <a:ext cx="5902325" cy="941388"/>
          </a:xfrm>
          <a:prstGeom prst="rect">
            <a:avLst/>
          </a:prstGeom>
          <a:noFill/>
          <a:ln>
            <a:noFill/>
          </a:ln>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当你面对人生重大课题时，是否能够作出正确的选择？</a:t>
            </a:r>
            <a:endParaRPr kumimoji="0" lang="zh-CN" altLang="en-US" sz="24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endParaRPr>
          </a:p>
        </p:txBody>
      </p:sp>
      <p:grpSp>
        <p:nvGrpSpPr>
          <p:cNvPr id="65538" name="组合 1"/>
          <p:cNvGrpSpPr/>
          <p:nvPr/>
        </p:nvGrpSpPr>
        <p:grpSpPr>
          <a:xfrm>
            <a:off x="3294063" y="2103438"/>
            <a:ext cx="1628775" cy="1898650"/>
            <a:chOff x="8172680" y="2319795"/>
            <a:chExt cx="1626830" cy="1899575"/>
          </a:xfrm>
        </p:grpSpPr>
        <p:cxnSp>
          <p:nvCxnSpPr>
            <p:cNvPr id="65539" name="直接连接符 4"/>
            <p:cNvCxnSpPr/>
            <p:nvPr/>
          </p:nvCxnSpPr>
          <p:spPr>
            <a:xfrm flipV="1">
              <a:off x="8172680" y="2319795"/>
              <a:ext cx="0" cy="1899575"/>
            </a:xfrm>
            <a:prstGeom prst="line">
              <a:avLst/>
            </a:prstGeom>
            <a:ln w="12700" cap="flat" cmpd="sng">
              <a:solidFill>
                <a:srgbClr val="595959"/>
              </a:solidFill>
              <a:prstDash val="solid"/>
              <a:miter/>
              <a:headEnd type="none" w="med" len="med"/>
              <a:tailEnd type="oval" w="med" len="med"/>
            </a:ln>
          </p:spPr>
        </p:cxnSp>
        <p:sp>
          <p:nvSpPr>
            <p:cNvPr id="6" name="íṧľïḋé"/>
            <p:cNvSpPr txBox="1"/>
            <p:nvPr/>
          </p:nvSpPr>
          <p:spPr>
            <a:xfrm>
              <a:off x="8172680" y="2388753"/>
              <a:ext cx="1626830" cy="465599"/>
            </a:xfrm>
            <a:prstGeom prst="rect">
              <a:avLst/>
            </a:prstGeom>
            <a:solidFill>
              <a:srgbClr val="F6BB00"/>
            </a:solidFill>
          </p:spPr>
          <p:txBody>
            <a:bodyPr wrap="none">
              <a:scene3d>
                <a:camera prst="orthographicFront"/>
                <a:lightRig rig="threePt" dir="t"/>
              </a:scene3d>
              <a:sp3d contourW="12700"/>
            </a:bodyPr>
            <a:lstStyle/>
            <a:p>
              <a:pPr marR="0" algn="ctr" defTabSz="914400" fontAlgn="auto">
                <a:spcBef>
                  <a:spcPts val="0"/>
                </a:spcBef>
                <a:spcAft>
                  <a:spcPts val="0"/>
                </a:spcAft>
                <a:buClrTx/>
                <a:buSzTx/>
                <a:buFontTx/>
                <a:buNone/>
                <a:defRPr/>
              </a:pPr>
              <a:r>
                <a:rPr kumimoji="0" lang="zh-CN" altLang="en-US" sz="2400" b="1" kern="0" cap="none" spc="0" normalizeH="0" baseline="0" noProof="0" dirty="0">
                  <a:solidFill>
                    <a:srgbClr val="FFFFFF"/>
                  </a:solidFill>
                  <a:effectLst>
                    <a:outerShdw blurRad="38100" dist="38100" dir="2700000" algn="tl">
                      <a:srgbClr val="000000">
                        <a:alpha val="43137"/>
                      </a:srgbClr>
                    </a:outerShdw>
                  </a:effectLst>
                  <a:latin typeface="Arial" panose="020B0604020202020204"/>
                  <a:ea typeface="+mn-ea"/>
                  <a:cs typeface="+mn-cs"/>
                  <a:sym typeface="+mn-ea"/>
                </a:rPr>
                <a:t>讨论</a:t>
              </a:r>
              <a:endParaRPr kumimoji="0" lang="zh-CN" altLang="en-US" sz="2400" b="1" kern="0" cap="none" spc="0" normalizeH="0" baseline="0" noProof="0" dirty="0">
                <a:solidFill>
                  <a:srgbClr val="FFFFFF"/>
                </a:solidFill>
                <a:effectLst>
                  <a:outerShdw blurRad="38100" dist="38100" dir="2700000" algn="tl">
                    <a:srgbClr val="000000">
                      <a:alpha val="43137"/>
                    </a:srgbClr>
                  </a:outerShdw>
                </a:effectLst>
                <a:latin typeface="Arial" panose="020B0604020202020204"/>
                <a:ea typeface="+mn-ea"/>
                <a:cs typeface="+mn-cs"/>
                <a:sym typeface="+mn-ea"/>
              </a:endParaRPr>
            </a:p>
          </p:txBody>
        </p:sp>
      </p:grpSp>
      <p:pic>
        <p:nvPicPr>
          <p:cNvPr id="7"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58404" y="4213194"/>
            <a:ext cx="3850652" cy="2144533"/>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5542" name="TextBox 7"/>
          <p:cNvSpPr txBox="1"/>
          <p:nvPr/>
        </p:nvSpPr>
        <p:spPr>
          <a:xfrm>
            <a:off x="1776413" y="549275"/>
            <a:ext cx="4664075"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二、人生观的主要内容 </a:t>
            </a:r>
            <a:endParaRPr lang="zh-CN" altLang="en-US" sz="3200" b="1" dirty="0">
              <a:latin typeface="Times New Roman" panose="02020603050405020304" pitchFamily="18" charset="0"/>
              <a:ea typeface="微软雅黑" panose="020B0503020204020204" pitchFamily="34" charset="-122"/>
            </a:endParaRPr>
          </a:p>
        </p:txBody>
      </p:sp>
      <p:sp>
        <p:nvSpPr>
          <p:cNvPr id="9" name="圆角矩形 12"/>
          <p:cNvSpPr/>
          <p:nvPr/>
        </p:nvSpPr>
        <p:spPr bwMode="auto">
          <a:xfrm>
            <a:off x="612775" y="1466850"/>
            <a:ext cx="26050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1</a:t>
            </a:r>
            <a:r>
              <a:rPr kumimoji="0" lang="zh-CN" altLang="en-US"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、人生</a:t>
            </a:r>
            <a:r>
              <a:rPr kumimoji="0" lang="zh-CN" altLang="en-US" sz="2400" b="1"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目的</a:t>
            </a:r>
            <a:endParaRPr kumimoji="0" lang="zh-CN" altLang="en-US" sz="2400" b="1"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mn-ea"/>
              <a:cs typeface="+mn-cs"/>
              <a:sym typeface="+mn-ea"/>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TextBox 1"/>
          <p:cNvSpPr txBox="1"/>
          <p:nvPr/>
        </p:nvSpPr>
        <p:spPr>
          <a:xfrm>
            <a:off x="1508125" y="549275"/>
            <a:ext cx="5105400"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二、人生观的主要内容 </a:t>
            </a:r>
            <a:endParaRPr lang="zh-CN" altLang="en-US" sz="3200" b="1" dirty="0">
              <a:latin typeface="Times New Roman" panose="02020603050405020304" pitchFamily="18" charset="0"/>
              <a:ea typeface="微软雅黑" panose="020B0503020204020204" pitchFamily="34" charset="-122"/>
            </a:endParaRPr>
          </a:p>
        </p:txBody>
      </p:sp>
      <p:sp>
        <p:nvSpPr>
          <p:cNvPr id="3" name="圆角矩形 12"/>
          <p:cNvSpPr/>
          <p:nvPr/>
        </p:nvSpPr>
        <p:spPr bwMode="auto">
          <a:xfrm>
            <a:off x="612775" y="1466850"/>
            <a:ext cx="26050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2</a:t>
            </a:r>
            <a:r>
              <a:rPr kumimoji="0" lang="zh-CN" altLang="en-US"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、人生态度 </a:t>
            </a:r>
            <a:endParaRPr kumimoji="0" lang="zh-CN" altLang="en-US" sz="2400" b="1"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mn-ea"/>
              <a:cs typeface="+mn-cs"/>
              <a:sym typeface="+mn-ea"/>
            </a:endParaRPr>
          </a:p>
        </p:txBody>
      </p:sp>
      <p:grpSp>
        <p:nvGrpSpPr>
          <p:cNvPr id="66563" name="Group 37"/>
          <p:cNvGrpSpPr/>
          <p:nvPr/>
        </p:nvGrpSpPr>
        <p:grpSpPr>
          <a:xfrm>
            <a:off x="5692775" y="2593975"/>
            <a:ext cx="5426075" cy="3155950"/>
            <a:chOff x="1057275" y="1583888"/>
            <a:chExt cx="1712098" cy="1513131"/>
          </a:xfrm>
        </p:grpSpPr>
        <p:sp>
          <p:nvSpPr>
            <p:cNvPr id="5" name="圆角矩形 9"/>
            <p:cNvSpPr/>
            <p:nvPr/>
          </p:nvSpPr>
          <p:spPr>
            <a:xfrm>
              <a:off x="1057275" y="1583888"/>
              <a:ext cx="1712098" cy="1513131"/>
            </a:xfrm>
            <a:prstGeom prst="roundRect">
              <a:avLst>
                <a:gd name="adj" fmla="val 6371"/>
              </a:avLst>
            </a:prstGeom>
            <a:solidFill>
              <a:srgbClr val="D78D02"/>
            </a:solidFill>
            <a:ln w="12700" cap="flat" cmpd="sng" algn="ctr">
              <a:noFill/>
              <a:prstDash val="solid"/>
              <a:miter lim="800000"/>
            </a:ln>
            <a:effectLst/>
          </p:spPr>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圆角矩形 10"/>
            <p:cNvSpPr/>
            <p:nvPr/>
          </p:nvSpPr>
          <p:spPr>
            <a:xfrm>
              <a:off x="1096850" y="1621945"/>
              <a:ext cx="1621640" cy="1172144"/>
            </a:xfrm>
            <a:prstGeom prst="roundRect">
              <a:avLst>
                <a:gd name="adj" fmla="val 6371"/>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Text Box 41"/>
            <p:cNvSpPr txBox="1">
              <a:spLocks noChangeArrowheads="1"/>
            </p:cNvSpPr>
            <p:nvPr/>
          </p:nvSpPr>
          <p:spPr bwMode="auto">
            <a:xfrm>
              <a:off x="1176001" y="1876247"/>
              <a:ext cx="1474647" cy="6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auto" latinLnBrk="1" hangingPunct="1">
                <a:lnSpc>
                  <a:spcPct val="114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人们通过生活实践形成的对人生问题的一种稳定的心理倾向和精神状态。</a:t>
              </a:r>
              <a:endPar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8" name="矩形 27"/>
            <p:cNvSpPr>
              <a:spLocks noChangeArrowheads="1"/>
            </p:cNvSpPr>
            <p:nvPr/>
          </p:nvSpPr>
          <p:spPr bwMode="auto">
            <a:xfrm>
              <a:off x="1387068" y="2823011"/>
              <a:ext cx="1041204" cy="22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outerShdw blurRad="38100" dist="38100" dir="2700000" algn="tl">
                      <a:srgbClr val="C0C0C0"/>
                    </a:outerShdw>
                  </a:effectLst>
                  <a:uLnTx/>
                  <a:uFillTx/>
                  <a:latin typeface="微软雅黑" panose="020B0503020204020204" pitchFamily="34" charset="-122"/>
                  <a:ea typeface="微软雅黑 Light"/>
                  <a:cs typeface="微软雅黑 Light"/>
                  <a:sym typeface="+mn-ea"/>
                </a:rPr>
                <a:t>人生态度</a:t>
              </a:r>
              <a:endParaRPr kumimoji="0" lang="en-US" altLang="ko-KR" sz="2400" b="1" i="0" u="none" strike="noStrike" kern="0" cap="none" spc="0" normalizeH="0" baseline="0" noProof="0" dirty="0">
                <a:ln>
                  <a:noFill/>
                </a:ln>
                <a:solidFill>
                  <a:srgbClr val="FFFFFF"/>
                </a:solidFill>
                <a:effectLst>
                  <a:outerShdw blurRad="38100" dist="38100" dir="2700000" algn="tl">
                    <a:srgbClr val="C0C0C0"/>
                  </a:outerShdw>
                </a:effectLst>
                <a:uLnTx/>
                <a:uFillTx/>
                <a:latin typeface="微软雅黑" panose="020B0503020204020204" pitchFamily="34" charset="-122"/>
                <a:ea typeface="微软雅黑 Light"/>
                <a:cs typeface="微软雅黑 Light"/>
                <a:sym typeface="+mn-ea"/>
              </a:endParaRPr>
            </a:p>
          </p:txBody>
        </p:sp>
      </p:gr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3725" y="3010686"/>
            <a:ext cx="3613468" cy="241379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7585" name="组合 1"/>
          <p:cNvGrpSpPr/>
          <p:nvPr/>
        </p:nvGrpSpPr>
        <p:grpSpPr>
          <a:xfrm>
            <a:off x="2482850" y="2371725"/>
            <a:ext cx="7245350" cy="3808413"/>
            <a:chOff x="1447800" y="2130425"/>
            <a:chExt cx="6096000" cy="3808411"/>
          </a:xfrm>
        </p:grpSpPr>
        <p:cxnSp>
          <p:nvCxnSpPr>
            <p:cNvPr id="67586" name="直接连接符 20"/>
            <p:cNvCxnSpPr/>
            <p:nvPr/>
          </p:nvCxnSpPr>
          <p:spPr>
            <a:xfrm flipV="1">
              <a:off x="6283325" y="3352800"/>
              <a:ext cx="0" cy="442913"/>
            </a:xfrm>
            <a:prstGeom prst="line">
              <a:avLst/>
            </a:prstGeom>
            <a:ln w="19050" cap="flat" cmpd="sng">
              <a:solidFill>
                <a:srgbClr val="FF6600"/>
              </a:solidFill>
              <a:prstDash val="solid"/>
              <a:round/>
              <a:headEnd type="none" w="med" len="med"/>
              <a:tailEnd type="none" w="med" len="med"/>
            </a:ln>
          </p:spPr>
        </p:cxnSp>
        <p:cxnSp>
          <p:nvCxnSpPr>
            <p:cNvPr id="67587" name="直接连接符 16"/>
            <p:cNvCxnSpPr/>
            <p:nvPr/>
          </p:nvCxnSpPr>
          <p:spPr>
            <a:xfrm flipV="1">
              <a:off x="2708275" y="3367088"/>
              <a:ext cx="0" cy="442912"/>
            </a:xfrm>
            <a:prstGeom prst="line">
              <a:avLst/>
            </a:prstGeom>
            <a:ln w="19050" cap="flat" cmpd="sng">
              <a:solidFill>
                <a:srgbClr val="FF6600"/>
              </a:solidFill>
              <a:prstDash val="solid"/>
              <a:round/>
              <a:headEnd type="none" w="med" len="med"/>
              <a:tailEnd type="none" w="med" len="med"/>
            </a:ln>
          </p:spPr>
        </p:cxnSp>
        <p:sp>
          <p:nvSpPr>
            <p:cNvPr id="15" name="圆角矩形 14"/>
            <p:cNvSpPr/>
            <p:nvPr/>
          </p:nvSpPr>
          <p:spPr bwMode="auto">
            <a:xfrm>
              <a:off x="3524768" y="2130425"/>
              <a:ext cx="2094331" cy="609600"/>
            </a:xfrm>
            <a:prstGeom prst="roundRect">
              <a:avLst/>
            </a:prstGeom>
            <a:solidFill>
              <a:srgbClr val="FF7200"/>
            </a:solidFill>
            <a:ln>
              <a:noFill/>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ea"/>
                </a:rPr>
                <a:t>两种人生态度</a:t>
              </a:r>
              <a:endParaRPr kumimoji="0" lang="zh-CN" altLang="en-US" sz="2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6" name="圆角矩形 15"/>
            <p:cNvSpPr/>
            <p:nvPr/>
          </p:nvSpPr>
          <p:spPr bwMode="auto">
            <a:xfrm>
              <a:off x="1447800" y="4038599"/>
              <a:ext cx="2519074" cy="1900237"/>
            </a:xfrm>
            <a:prstGeom prst="roundRect">
              <a:avLst/>
            </a:prstGeom>
            <a:noFill/>
            <a:ln>
              <a:solidFill>
                <a:srgbClr val="FF6600"/>
              </a:solidFill>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rPr>
                <a:t>不思进取 得过且过</a:t>
              </a:r>
              <a:endPar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rPr>
                <a:t>浮生如梦 及时行乐</a:t>
              </a:r>
              <a:endPar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rPr>
                <a:t>看破红尘 悲观厌世</a:t>
              </a:r>
              <a:endPar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7" name="圆角矩形 16"/>
            <p:cNvSpPr/>
            <p:nvPr/>
          </p:nvSpPr>
          <p:spPr bwMode="auto">
            <a:xfrm>
              <a:off x="5024726" y="4038599"/>
              <a:ext cx="2519074" cy="1900237"/>
            </a:xfrm>
            <a:prstGeom prst="roundRect">
              <a:avLst/>
            </a:prstGeom>
            <a:noFill/>
            <a:ln>
              <a:solidFill>
                <a:srgbClr val="FF6600"/>
              </a:solidFill>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rPr>
                <a:t>热爱生活 满怀信心</a:t>
              </a:r>
              <a:endPar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rPr>
                <a:t>责任感强 意志坚韧</a:t>
              </a:r>
              <a:endPar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rPr>
                <a:t>积极向上 勇于开拓</a:t>
              </a:r>
              <a:endPar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8" name="圆角矩形 17"/>
            <p:cNvSpPr/>
            <p:nvPr/>
          </p:nvSpPr>
          <p:spPr bwMode="auto">
            <a:xfrm>
              <a:off x="1967376" y="3763962"/>
              <a:ext cx="1481258" cy="768350"/>
            </a:xfrm>
            <a:prstGeom prst="roundRect">
              <a:avLst/>
            </a:prstGeom>
            <a:solidFill>
              <a:srgbClr val="D78D02"/>
            </a:solidFill>
            <a:ln w="12700" cap="flat" cmpd="sng" algn="ctr">
              <a:noFill/>
              <a:prstDash val="solid"/>
              <a:miter lim="800000"/>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ea"/>
                </a:rPr>
                <a:t>庸碌无为消极倦怠</a:t>
              </a:r>
              <a:endParaRPr kumimoji="0" lang="zh-CN" altLang="en-US" sz="2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9" name="圆角矩形 18"/>
            <p:cNvSpPr/>
            <p:nvPr/>
          </p:nvSpPr>
          <p:spPr bwMode="auto">
            <a:xfrm>
              <a:off x="5474847" y="3763962"/>
              <a:ext cx="1616161" cy="768350"/>
            </a:xfrm>
            <a:prstGeom prst="roundRect">
              <a:avLst/>
            </a:prstGeom>
            <a:solidFill>
              <a:srgbClr val="D78D02"/>
            </a:solidFill>
            <a:ln w="12700" cap="flat" cmpd="sng" algn="ctr">
              <a:noFill/>
              <a:prstDash val="solid"/>
              <a:miter lim="800000"/>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ea"/>
                </a:rPr>
                <a:t>积极进取</a:t>
              </a:r>
              <a:endParaRPr kumimoji="0" lang="zh-CN" altLang="en-US" sz="2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ea"/>
                </a:rPr>
                <a:t>乐观向上</a:t>
              </a:r>
              <a:endParaRPr kumimoji="0" lang="zh-CN" altLang="en-US" sz="2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67593" name="直接连接符 12"/>
            <p:cNvCxnSpPr>
              <a:stCxn id="15" idx="2"/>
            </p:cNvCxnSpPr>
            <p:nvPr/>
          </p:nvCxnSpPr>
          <p:spPr>
            <a:xfrm>
              <a:off x="4572000" y="2740025"/>
              <a:ext cx="0" cy="598488"/>
            </a:xfrm>
            <a:prstGeom prst="line">
              <a:avLst/>
            </a:prstGeom>
            <a:ln w="19050" cap="flat" cmpd="sng">
              <a:solidFill>
                <a:srgbClr val="FF6600"/>
              </a:solidFill>
              <a:prstDash val="solid"/>
              <a:round/>
              <a:headEnd type="none" w="med" len="med"/>
              <a:tailEnd type="none" w="med" len="med"/>
            </a:ln>
          </p:spPr>
        </p:cxnSp>
        <p:cxnSp>
          <p:nvCxnSpPr>
            <p:cNvPr id="67594" name="直接连接符 14"/>
            <p:cNvCxnSpPr>
              <a:stCxn id="15" idx="2"/>
            </p:cNvCxnSpPr>
            <p:nvPr/>
          </p:nvCxnSpPr>
          <p:spPr>
            <a:xfrm flipV="1">
              <a:off x="2708275" y="3338513"/>
              <a:ext cx="3575050" cy="14287"/>
            </a:xfrm>
            <a:prstGeom prst="line">
              <a:avLst/>
            </a:prstGeom>
            <a:ln w="15875" cap="flat" cmpd="sng">
              <a:solidFill>
                <a:srgbClr val="FF6600"/>
              </a:solidFill>
              <a:prstDash val="solid"/>
              <a:round/>
              <a:headEnd type="none" w="med" len="med"/>
              <a:tailEnd type="none" w="med" len="med"/>
            </a:ln>
          </p:spPr>
        </p:cxnSp>
      </p:grpSp>
      <p:sp>
        <p:nvSpPr>
          <p:cNvPr id="23" name="圆角矩形 12"/>
          <p:cNvSpPr/>
          <p:nvPr/>
        </p:nvSpPr>
        <p:spPr bwMode="auto">
          <a:xfrm>
            <a:off x="384175" y="1768475"/>
            <a:ext cx="26050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2</a:t>
            </a:r>
            <a:r>
              <a:rPr kumimoji="0" lang="zh-CN" altLang="en-US"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、人生态度 </a:t>
            </a:r>
            <a:endParaRPr kumimoji="0" lang="zh-CN" altLang="en-US" sz="2400" b="1"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mn-ea"/>
              <a:cs typeface="+mn-cs"/>
              <a:sym typeface="+mn-ea"/>
            </a:endParaRPr>
          </a:p>
        </p:txBody>
      </p:sp>
      <p:sp>
        <p:nvSpPr>
          <p:cNvPr id="67596" name="TextBox 23"/>
          <p:cNvSpPr txBox="1"/>
          <p:nvPr/>
        </p:nvSpPr>
        <p:spPr>
          <a:xfrm>
            <a:off x="1319213" y="549275"/>
            <a:ext cx="5105400"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二、人生观的主要内容 </a:t>
            </a:r>
            <a:endParaRPr lang="zh-CN" altLang="en-US" sz="3200" b="1" dirty="0">
              <a:latin typeface="Times New Roman" panose="02020603050405020304" pitchFamily="18" charset="0"/>
              <a:ea typeface="微软雅黑" panose="020B0503020204020204" pitchFamily="34" charset="-122"/>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7" descr="C:\Users\Administrator\Desktop\7faaf93d5495464296c90ba822320e01.jpeg7faaf93d5495464296c90ba822320e01"/>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9315"/>
          <a:stretch>
            <a:fillRect/>
          </a:stretch>
        </p:blipFill>
        <p:spPr bwMode="auto">
          <a:xfrm>
            <a:off x="3931011" y="2206625"/>
            <a:ext cx="6462667" cy="3574733"/>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8610" name="文本框 20"/>
          <p:cNvSpPr txBox="1"/>
          <p:nvPr/>
        </p:nvSpPr>
        <p:spPr>
          <a:xfrm>
            <a:off x="4830763" y="6089650"/>
            <a:ext cx="4368800" cy="523875"/>
          </a:xfrm>
          <a:prstGeom prst="rect">
            <a:avLst/>
          </a:prstGeom>
          <a:noFill/>
          <a:ln w="9525">
            <a:noFill/>
          </a:ln>
        </p:spPr>
        <p:txBody>
          <a:bodyPr anchor="t" anchorCtr="0">
            <a:spAutoFit/>
          </a:bodyPr>
          <a:p>
            <a:pPr algn="ctr"/>
            <a:r>
              <a:rPr lang="zh-CN" altLang="en-US" sz="2800" dirty="0">
                <a:latin typeface="宋体" panose="02010600030101010101" pitchFamily="2" charset="-122"/>
                <a:ea typeface="宋体" panose="02010600030101010101" pitchFamily="2" charset="-122"/>
                <a:sym typeface="微软雅黑" panose="020B0503020204020204" pitchFamily="34" charset="-122"/>
              </a:rPr>
              <a:t>乐观坚强的“西瓜男孩”</a:t>
            </a:r>
            <a:endParaRPr lang="zh-CN" altLang="en-US" sz="2800" dirty="0">
              <a:latin typeface="宋体" panose="02010600030101010101" pitchFamily="2" charset="-122"/>
              <a:ea typeface="宋体" panose="02010600030101010101" pitchFamily="2" charset="-122"/>
              <a:sym typeface="微软雅黑" panose="020B0503020204020204" pitchFamily="34" charset="-122"/>
            </a:endParaRPr>
          </a:p>
        </p:txBody>
      </p:sp>
      <p:sp>
        <p:nvSpPr>
          <p:cNvPr id="5" name="圆角矩形 12"/>
          <p:cNvSpPr/>
          <p:nvPr/>
        </p:nvSpPr>
        <p:spPr bwMode="auto">
          <a:xfrm>
            <a:off x="612775" y="1768475"/>
            <a:ext cx="26050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2</a:t>
            </a:r>
            <a:r>
              <a:rPr kumimoji="0" lang="zh-CN" altLang="en-US"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、人生态度 </a:t>
            </a:r>
            <a:endParaRPr kumimoji="0" lang="zh-CN" altLang="en-US" sz="2400" b="1"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mn-ea"/>
              <a:cs typeface="+mn-cs"/>
              <a:sym typeface="+mn-ea"/>
            </a:endParaRPr>
          </a:p>
        </p:txBody>
      </p:sp>
      <p:sp>
        <p:nvSpPr>
          <p:cNvPr id="68612" name="TextBox 5"/>
          <p:cNvSpPr txBox="1"/>
          <p:nvPr/>
        </p:nvSpPr>
        <p:spPr>
          <a:xfrm>
            <a:off x="1554163" y="549275"/>
            <a:ext cx="5105400"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二、人生观的主要内容 </a:t>
            </a:r>
            <a:endParaRPr lang="zh-CN" altLang="en-US" sz="3200" b="1" dirty="0">
              <a:latin typeface="Times New Roman" panose="02020603050405020304" pitchFamily="18" charset="0"/>
              <a:ea typeface="微软雅黑" panose="020B0503020204020204" pitchFamily="34" charset="-122"/>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12"/>
          <p:cNvSpPr/>
          <p:nvPr/>
        </p:nvSpPr>
        <p:spPr bwMode="auto">
          <a:xfrm>
            <a:off x="419100" y="1741488"/>
            <a:ext cx="26050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3</a:t>
            </a:r>
            <a:r>
              <a:rPr kumimoji="0" lang="zh-CN" altLang="en-US"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、人生价值</a:t>
            </a:r>
            <a:endParaRPr kumimoji="0" lang="zh-CN" altLang="en-US" sz="2400" b="1"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mn-ea"/>
              <a:cs typeface="+mn-cs"/>
              <a:sym typeface="+mn-ea"/>
            </a:endParaRPr>
          </a:p>
        </p:txBody>
      </p:sp>
      <p:sp>
        <p:nvSpPr>
          <p:cNvPr id="4" name="文本框 12"/>
          <p:cNvSpPr txBox="1">
            <a:spLocks noChangeArrowheads="1"/>
          </p:cNvSpPr>
          <p:nvPr/>
        </p:nvSpPr>
        <p:spPr bwMode="auto">
          <a:xfrm>
            <a:off x="6337300" y="2933700"/>
            <a:ext cx="41671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4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人生价值内在地包含了</a:t>
            </a:r>
            <a:r>
              <a:rPr kumimoji="0" lang="zh-CN" altLang="en-US" sz="2400" b="1" i="0" u="none" strike="noStrike" kern="0" cap="none" spc="0" normalizeH="0" baseline="0" noProof="0" dirty="0" smtClean="0">
                <a:ln>
                  <a:noFill/>
                </a:ln>
                <a:solidFill>
                  <a:srgbClr val="EEB500"/>
                </a:solidFill>
                <a:effectLst/>
                <a:uLnTx/>
                <a:uFillTx/>
                <a:latin typeface="Arial" panose="020B0604020202020204" pitchFamily="34" charset="0"/>
                <a:ea typeface="微软雅黑" panose="020B0503020204020204" pitchFamily="34" charset="-122"/>
                <a:cs typeface="+mn-cs"/>
              </a:rPr>
              <a:t>人生的自我价值</a:t>
            </a:r>
            <a:r>
              <a:rPr kumimoji="0" lang="zh-CN" altLang="en-US" sz="24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和</a:t>
            </a:r>
            <a:r>
              <a:rPr kumimoji="0" lang="zh-CN" altLang="en-US" sz="2400" b="1" i="0" u="none" strike="noStrike" kern="0" cap="none" spc="0" normalizeH="0" baseline="0" noProof="0" dirty="0" smtClean="0">
                <a:ln>
                  <a:noFill/>
                </a:ln>
                <a:solidFill>
                  <a:srgbClr val="EEB500"/>
                </a:solidFill>
                <a:effectLst/>
                <a:uLnTx/>
                <a:uFillTx/>
                <a:latin typeface="Arial" panose="020B0604020202020204" pitchFamily="34" charset="0"/>
                <a:ea typeface="微软雅黑" panose="020B0503020204020204" pitchFamily="34" charset="-122"/>
                <a:cs typeface="+mn-cs"/>
              </a:rPr>
              <a:t>社会价值</a:t>
            </a:r>
            <a:r>
              <a:rPr kumimoji="0" lang="zh-CN" altLang="en-US" sz="24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两个方面。</a:t>
            </a:r>
            <a:endParaRPr kumimoji="0" lang="zh-CN" altLang="en-US" sz="2400" b="0" i="0" u="none" strike="noStrike" kern="0" cap="none" spc="0" normalizeH="0" baseline="0" noProof="0" dirty="0" smtClean="0">
              <a:ln>
                <a:noFill/>
              </a:ln>
              <a:solidFill>
                <a:sysClr val="windowText" lastClr="000000"/>
              </a:solidFill>
              <a:effectLst/>
              <a:uLnTx/>
              <a:uFillTx/>
              <a:latin typeface="Arial" panose="020B0604020202020204" pitchFamily="34" charset="0"/>
              <a:ea typeface="微软雅黑" panose="020B0503020204020204" pitchFamily="34" charset="-122"/>
              <a:cs typeface="+mn-cs"/>
            </a:endParaRPr>
          </a:p>
        </p:txBody>
      </p:sp>
      <p:grpSp>
        <p:nvGrpSpPr>
          <p:cNvPr id="69635" name="Group 37"/>
          <p:cNvGrpSpPr/>
          <p:nvPr/>
        </p:nvGrpSpPr>
        <p:grpSpPr>
          <a:xfrm>
            <a:off x="2274888" y="2854325"/>
            <a:ext cx="2886075" cy="3157538"/>
            <a:chOff x="1057275" y="1583888"/>
            <a:chExt cx="1712098" cy="1513131"/>
          </a:xfrm>
        </p:grpSpPr>
        <p:sp>
          <p:nvSpPr>
            <p:cNvPr id="6" name="圆角矩形 9"/>
            <p:cNvSpPr/>
            <p:nvPr/>
          </p:nvSpPr>
          <p:spPr>
            <a:xfrm>
              <a:off x="1057275" y="1583888"/>
              <a:ext cx="1712098" cy="1513131"/>
            </a:xfrm>
            <a:prstGeom prst="roundRect">
              <a:avLst>
                <a:gd name="adj" fmla="val 6371"/>
              </a:avLst>
            </a:prstGeom>
            <a:solidFill>
              <a:srgbClr val="D78D02"/>
            </a:solidFill>
            <a:ln w="12700" cap="flat" cmpd="sng" algn="ctr">
              <a:noFill/>
              <a:prstDash val="solid"/>
              <a:miter lim="800000"/>
            </a:ln>
            <a:effectLst/>
          </p:spPr>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圆角矩形 10"/>
            <p:cNvSpPr/>
            <p:nvPr/>
          </p:nvSpPr>
          <p:spPr>
            <a:xfrm>
              <a:off x="1096828" y="1621925"/>
              <a:ext cx="1621690" cy="1171554"/>
            </a:xfrm>
            <a:prstGeom prst="roundRect">
              <a:avLst>
                <a:gd name="adj" fmla="val 6371"/>
              </a:avLst>
            </a:prstGeom>
            <a:solidFill>
              <a:sysClr val="window" lastClr="FFFFFF"/>
            </a:solidFill>
            <a:ln w="12700" cap="flat" cmpd="sng" algn="ctr">
              <a:noFill/>
              <a:prstDash val="solid"/>
              <a:miter lim="800000"/>
            </a:ln>
            <a:effectLst/>
          </p:spPr>
          <p:txBody>
            <a:bodyPr anchor="ctr"/>
            <a:lstStyle/>
            <a:p>
              <a:pPr marL="0" marR="0" lvl="0" indent="0" algn="ctr" defTabSz="914400" rtl="0" eaLnBrk="1" fontAlgn="auto" latinLnBrk="1"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Text Box 41"/>
            <p:cNvSpPr txBox="1">
              <a:spLocks noChangeArrowheads="1"/>
            </p:cNvSpPr>
            <p:nvPr/>
          </p:nvSpPr>
          <p:spPr bwMode="auto">
            <a:xfrm>
              <a:off x="1171227" y="1778640"/>
              <a:ext cx="1473835" cy="83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auto" latinLnBrk="1" hangingPunct="1">
                <a:lnSpc>
                  <a:spcPct val="114000"/>
                </a:lnSpc>
                <a:spcBef>
                  <a:spcPts val="0"/>
                </a:spcBef>
                <a:spcAft>
                  <a:spcPts val="0"/>
                </a:spcAft>
                <a:buClrTx/>
                <a:buSzTx/>
                <a:buFontTx/>
                <a:buNone/>
                <a:defRPr/>
              </a:pPr>
              <a:r>
                <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人的生命及其实践活动对于社会和个人所具有的作用和意义。</a:t>
              </a:r>
              <a:endPar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9" name="矩形 27"/>
            <p:cNvSpPr>
              <a:spLocks noChangeArrowheads="1"/>
            </p:cNvSpPr>
            <p:nvPr/>
          </p:nvSpPr>
          <p:spPr bwMode="auto">
            <a:xfrm>
              <a:off x="1386887" y="2823149"/>
              <a:ext cx="1041573" cy="22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FFFFFF"/>
                  </a:solidFill>
                  <a:effectLst>
                    <a:outerShdw blurRad="38100" dist="38100" dir="2700000" algn="tl">
                      <a:srgbClr val="C0C0C0"/>
                    </a:outerShdw>
                  </a:effectLst>
                  <a:uLnTx/>
                  <a:uFillTx/>
                  <a:latin typeface="微软雅黑" panose="020B0503020204020204" pitchFamily="34" charset="-122"/>
                  <a:ea typeface="微软雅黑 Light"/>
                  <a:cs typeface="微软雅黑 Light"/>
                  <a:sym typeface="+mn-ea"/>
                </a:rPr>
                <a:t>人生价值</a:t>
              </a:r>
              <a:endParaRPr kumimoji="0" lang="en-US" altLang="ko-KR" sz="2400" b="1" i="0" u="none" strike="noStrike" kern="0" cap="none" spc="0" normalizeH="0" baseline="0" noProof="0" dirty="0">
                <a:ln>
                  <a:noFill/>
                </a:ln>
                <a:solidFill>
                  <a:srgbClr val="FFFFFF"/>
                </a:solidFill>
                <a:effectLst>
                  <a:outerShdw blurRad="38100" dist="38100" dir="2700000" algn="tl">
                    <a:srgbClr val="C0C0C0"/>
                  </a:outerShdw>
                </a:effectLst>
                <a:uLnTx/>
                <a:uFillTx/>
                <a:latin typeface="微软雅黑" panose="020B0503020204020204" pitchFamily="34" charset="-122"/>
                <a:ea typeface="微软雅黑 Light"/>
                <a:cs typeface="微软雅黑 Light"/>
                <a:sym typeface="+mn-ea"/>
              </a:endParaRPr>
            </a:p>
          </p:txBody>
        </p:sp>
      </p:grpSp>
      <p:pic>
        <p:nvPicPr>
          <p:cNvPr id="11"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29531" y="4432786"/>
            <a:ext cx="3049058" cy="2107827"/>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69641" name="TextBox 11"/>
          <p:cNvSpPr txBox="1"/>
          <p:nvPr/>
        </p:nvSpPr>
        <p:spPr>
          <a:xfrm>
            <a:off x="1231900" y="549275"/>
            <a:ext cx="5105400"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二、人生观的主要内容 </a:t>
            </a:r>
            <a:endParaRPr lang="zh-CN" altLang="en-US" sz="3200" b="1" dirty="0">
              <a:latin typeface="Times New Roman" panose="02020603050405020304" pitchFamily="18" charset="0"/>
              <a:ea typeface="微软雅黑" panose="020B0503020204020204" pitchFamily="34" charset="-122"/>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12"/>
          <p:cNvSpPr/>
          <p:nvPr/>
        </p:nvSpPr>
        <p:spPr bwMode="auto">
          <a:xfrm>
            <a:off x="612775" y="1739900"/>
            <a:ext cx="26050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3</a:t>
            </a:r>
            <a:r>
              <a:rPr kumimoji="0" lang="zh-CN" altLang="en-US"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、人生价值</a:t>
            </a:r>
            <a:endParaRPr kumimoji="0" lang="zh-CN" altLang="en-US" sz="2400" b="1"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mn-ea"/>
              <a:cs typeface="+mn-cs"/>
              <a:sym typeface="+mn-ea"/>
            </a:endParaRPr>
          </a:p>
        </p:txBody>
      </p:sp>
      <p:sp>
        <p:nvSpPr>
          <p:cNvPr id="4" name="文本框 12"/>
          <p:cNvSpPr txBox="1">
            <a:spLocks noChangeArrowheads="1"/>
          </p:cNvSpPr>
          <p:nvPr/>
        </p:nvSpPr>
        <p:spPr bwMode="auto">
          <a:xfrm>
            <a:off x="7426325" y="3121025"/>
            <a:ext cx="2713038"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zh-CN" sz="2400" b="0" i="0" u="none" strike="noStrike" kern="0" cap="none" spc="0" normalizeH="0" baseline="0" noProof="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是个体的实践活动对社会、他人所具有的价值。</a:t>
            </a:r>
            <a:endParaRPr kumimoji="0" lang="zh-CN" altLang="zh-CN" sz="2400" b="0" i="0" u="none" strike="noStrike" kern="0" cap="none" spc="0" normalizeH="0" baseline="0" noProof="0" smtClean="0">
              <a:ln>
                <a:noFill/>
              </a:ln>
              <a:solidFill>
                <a:sysClr val="windowText" lastClr="000000"/>
              </a:solidFill>
              <a:effectLst/>
              <a:uLnTx/>
              <a:uFillTx/>
              <a:latin typeface="Arial" panose="020B0604020202020204" pitchFamily="34" charset="0"/>
              <a:ea typeface="微软雅黑" panose="020B0503020204020204" pitchFamily="34" charset="-122"/>
              <a:cs typeface="+mn-cs"/>
            </a:endParaRPr>
          </a:p>
        </p:txBody>
      </p:sp>
      <p:grpSp>
        <p:nvGrpSpPr>
          <p:cNvPr id="70659" name="Group 16"/>
          <p:cNvGrpSpPr/>
          <p:nvPr/>
        </p:nvGrpSpPr>
        <p:grpSpPr>
          <a:xfrm>
            <a:off x="3768725" y="2803525"/>
            <a:ext cx="1808163" cy="1471613"/>
            <a:chOff x="0" y="0"/>
            <a:chExt cx="1760" cy="2405"/>
          </a:xfrm>
        </p:grpSpPr>
        <p:sp>
          <p:nvSpPr>
            <p:cNvPr id="6" name="AutoShape 17"/>
            <p:cNvSpPr>
              <a:spLocks noChangeArrowheads="1"/>
            </p:cNvSpPr>
            <p:nvPr/>
          </p:nvSpPr>
          <p:spPr bwMode="auto">
            <a:xfrm>
              <a:off x="0" y="0"/>
              <a:ext cx="1760" cy="1650"/>
            </a:xfrm>
            <a:prstGeom prst="roundRect">
              <a:avLst>
                <a:gd name="adj" fmla="val 16667"/>
              </a:avLst>
            </a:prstGeom>
            <a:solidFill>
              <a:srgbClr val="ED7D31">
                <a:lumMod val="40000"/>
                <a:lumOff val="60000"/>
              </a:srgbClr>
            </a:solidFill>
            <a:ln w="9525">
              <a:noFill/>
              <a:roun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ea typeface="微软雅黑" panose="020B0503020204020204" pitchFamily="34" charset="-122"/>
                <a:cs typeface="+mn-cs"/>
              </a:endParaRPr>
            </a:p>
          </p:txBody>
        </p:sp>
        <p:sp>
          <p:nvSpPr>
            <p:cNvPr id="7" name="AutoShape 18"/>
            <p:cNvSpPr>
              <a:spLocks noChangeArrowheads="1"/>
            </p:cNvSpPr>
            <p:nvPr/>
          </p:nvSpPr>
          <p:spPr bwMode="auto">
            <a:xfrm>
              <a:off x="85" y="99"/>
              <a:ext cx="1588" cy="1435"/>
            </a:xfrm>
            <a:prstGeom prst="roundRect">
              <a:avLst>
                <a:gd name="adj" fmla="val 16667"/>
              </a:avLst>
            </a:prstGeom>
            <a:solidFill>
              <a:srgbClr val="ED7D31"/>
            </a:solidFill>
            <a:ln w="9525">
              <a:noFill/>
              <a:roun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ea typeface="微软雅黑" panose="020B0503020204020204" pitchFamily="34" charset="-122"/>
                <a:cs typeface="+mn-cs"/>
              </a:endParaRPr>
            </a:p>
          </p:txBody>
        </p:sp>
        <p:sp>
          <p:nvSpPr>
            <p:cNvPr id="8" name="AutoShape 19"/>
            <p:cNvSpPr>
              <a:spLocks noChangeArrowheads="1"/>
            </p:cNvSpPr>
            <p:nvPr/>
          </p:nvSpPr>
          <p:spPr bwMode="auto">
            <a:xfrm rot="10800000">
              <a:off x="630" y="1634"/>
              <a:ext cx="550" cy="771"/>
            </a:xfrm>
            <a:prstGeom prst="triangle">
              <a:avLst>
                <a:gd name="adj" fmla="val 50000"/>
              </a:avLst>
            </a:prstGeom>
            <a:solidFill>
              <a:srgbClr val="ED7D31">
                <a:lumMod val="40000"/>
                <a:lumOff val="60000"/>
              </a:srgbClr>
            </a:solidFill>
            <a:ln w="9525">
              <a:noFill/>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ea typeface="微软雅黑" panose="020B0503020204020204" pitchFamily="34" charset="-122"/>
                <a:cs typeface="+mn-cs"/>
              </a:endParaRPr>
            </a:p>
          </p:txBody>
        </p:sp>
      </p:grpSp>
      <p:grpSp>
        <p:nvGrpSpPr>
          <p:cNvPr id="70663" name="Group 16"/>
          <p:cNvGrpSpPr/>
          <p:nvPr/>
        </p:nvGrpSpPr>
        <p:grpSpPr>
          <a:xfrm flipV="1">
            <a:off x="7851775" y="4699000"/>
            <a:ext cx="1808163" cy="1471613"/>
            <a:chOff x="0" y="0"/>
            <a:chExt cx="1760" cy="2405"/>
          </a:xfrm>
        </p:grpSpPr>
        <p:sp>
          <p:nvSpPr>
            <p:cNvPr id="10" name="AutoShape 17"/>
            <p:cNvSpPr>
              <a:spLocks noChangeArrowheads="1"/>
            </p:cNvSpPr>
            <p:nvPr/>
          </p:nvSpPr>
          <p:spPr bwMode="auto">
            <a:xfrm>
              <a:off x="0" y="0"/>
              <a:ext cx="1760" cy="1650"/>
            </a:xfrm>
            <a:prstGeom prst="roundRect">
              <a:avLst>
                <a:gd name="adj" fmla="val 16667"/>
              </a:avLst>
            </a:prstGeom>
            <a:solidFill>
              <a:srgbClr val="ED7D31">
                <a:lumMod val="40000"/>
                <a:lumOff val="60000"/>
              </a:srgbClr>
            </a:solidFill>
            <a:ln w="9525">
              <a:noFill/>
              <a:roun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ea typeface="微软雅黑" panose="020B0503020204020204" pitchFamily="34" charset="-122"/>
                <a:cs typeface="+mn-cs"/>
              </a:endParaRPr>
            </a:p>
          </p:txBody>
        </p:sp>
        <p:sp>
          <p:nvSpPr>
            <p:cNvPr id="11" name="AutoShape 18"/>
            <p:cNvSpPr>
              <a:spLocks noChangeArrowheads="1"/>
            </p:cNvSpPr>
            <p:nvPr/>
          </p:nvSpPr>
          <p:spPr bwMode="auto">
            <a:xfrm>
              <a:off x="85" y="99"/>
              <a:ext cx="1588" cy="1435"/>
            </a:xfrm>
            <a:prstGeom prst="roundRect">
              <a:avLst>
                <a:gd name="adj" fmla="val 16667"/>
              </a:avLst>
            </a:prstGeom>
            <a:solidFill>
              <a:srgbClr val="ED7D31"/>
            </a:solidFill>
            <a:ln w="9525">
              <a:noFill/>
              <a:roun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ea typeface="微软雅黑" panose="020B0503020204020204" pitchFamily="34" charset="-122"/>
                <a:cs typeface="+mn-cs"/>
              </a:endParaRPr>
            </a:p>
          </p:txBody>
        </p:sp>
        <p:sp>
          <p:nvSpPr>
            <p:cNvPr id="12" name="AutoShape 19"/>
            <p:cNvSpPr>
              <a:spLocks noChangeArrowheads="1"/>
            </p:cNvSpPr>
            <p:nvPr/>
          </p:nvSpPr>
          <p:spPr bwMode="auto">
            <a:xfrm rot="10800000">
              <a:off x="630" y="1634"/>
              <a:ext cx="550" cy="771"/>
            </a:xfrm>
            <a:prstGeom prst="triangle">
              <a:avLst>
                <a:gd name="adj" fmla="val 50000"/>
              </a:avLst>
            </a:prstGeom>
            <a:solidFill>
              <a:srgbClr val="ED7D31">
                <a:lumMod val="40000"/>
                <a:lumOff val="60000"/>
              </a:srgbClr>
            </a:solidFill>
            <a:ln w="9525">
              <a:noFill/>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ea typeface="微软雅黑" panose="020B0503020204020204" pitchFamily="34" charset="-122"/>
                <a:cs typeface="+mn-cs"/>
              </a:endParaRPr>
            </a:p>
          </p:txBody>
        </p:sp>
      </p:grpSp>
      <p:sp>
        <p:nvSpPr>
          <p:cNvPr id="13" name="矩形 12"/>
          <p:cNvSpPr/>
          <p:nvPr/>
        </p:nvSpPr>
        <p:spPr>
          <a:xfrm>
            <a:off x="3963988" y="2887663"/>
            <a:ext cx="1416050" cy="8302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24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人生的</a:t>
            </a:r>
            <a:endParaRPr kumimoji="0" lang="en-US" altLang="zh-CN" sz="24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zh-CN" sz="24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自我价值</a:t>
            </a:r>
            <a:endParaRPr kumimoji="0" lang="zh-CN" altLang="en-US" sz="24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14" name="文本框 12"/>
          <p:cNvSpPr txBox="1">
            <a:spLocks noChangeArrowheads="1"/>
          </p:cNvSpPr>
          <p:nvPr/>
        </p:nvSpPr>
        <p:spPr bwMode="auto">
          <a:xfrm>
            <a:off x="2863850" y="4333875"/>
            <a:ext cx="38703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just" defTabSz="914400" rtl="0" eaLnBrk="1" fontAlgn="auto" latinLnBrk="0" hangingPunct="1">
              <a:lnSpc>
                <a:spcPct val="120000"/>
              </a:lnSpc>
              <a:spcBef>
                <a:spcPts val="0"/>
              </a:spcBef>
              <a:spcAft>
                <a:spcPts val="0"/>
              </a:spcAft>
              <a:buClrTx/>
              <a:buSzTx/>
              <a:buFont typeface="Arial" panose="020B0604020202020204" pitchFamily="34" charset="0"/>
              <a:buNone/>
              <a:defRPr/>
            </a:pPr>
            <a:r>
              <a:rPr kumimoji="0" lang="zh-CN" altLang="en-US" sz="2400" b="0" i="0" u="none" strike="noStrike" kern="0" cap="none" spc="0" normalizeH="0" baseline="0" noProof="0" smtClean="0">
                <a:ln>
                  <a:noFill/>
                </a:ln>
                <a:solidFill>
                  <a:sysClr val="windowText" lastClr="000000"/>
                </a:solidFill>
                <a:effectLst/>
                <a:uLnTx/>
                <a:uFillTx/>
                <a:latin typeface="Arial" panose="020B0604020202020204" pitchFamily="34" charset="0"/>
                <a:ea typeface="微软雅黑" panose="020B0503020204020204" pitchFamily="34" charset="-122"/>
                <a:cs typeface="+mn-cs"/>
              </a:rPr>
              <a:t>是个体的人生活动对自己的生存和发展所具有的价值，主要表现为对自身物质和精神需要的满足程度。</a:t>
            </a:r>
            <a:endParaRPr kumimoji="0" lang="zh-CN" altLang="zh-CN" sz="2400" b="0" i="0" u="none" strike="noStrike" kern="0" cap="none" spc="0" normalizeH="0" baseline="0" noProof="0" smtClean="0">
              <a:ln>
                <a:noFill/>
              </a:ln>
              <a:solidFill>
                <a:sysClr val="windowText" lastClr="000000"/>
              </a:solidFill>
              <a:effectLst/>
              <a:uLnTx/>
              <a:uFillTx/>
              <a:latin typeface="Arial" panose="020B0604020202020204" pitchFamily="34" charset="0"/>
              <a:ea typeface="微软雅黑" panose="020B0503020204020204" pitchFamily="34" charset="-122"/>
              <a:cs typeface="+mn-cs"/>
            </a:endParaRPr>
          </a:p>
        </p:txBody>
      </p:sp>
      <p:sp>
        <p:nvSpPr>
          <p:cNvPr id="15" name="矩形 14"/>
          <p:cNvSpPr/>
          <p:nvPr/>
        </p:nvSpPr>
        <p:spPr>
          <a:xfrm>
            <a:off x="8047038" y="5249863"/>
            <a:ext cx="1416050" cy="8318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人生的</a:t>
            </a:r>
            <a:endParaRPr kumimoji="0" lang="en-US" altLang="zh-CN" sz="24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社会价值</a:t>
            </a:r>
            <a:endParaRPr kumimoji="0" lang="zh-CN" altLang="en-US" sz="2400" b="1"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70670" name="TextBox 15"/>
          <p:cNvSpPr txBox="1"/>
          <p:nvPr/>
        </p:nvSpPr>
        <p:spPr>
          <a:xfrm>
            <a:off x="1216025" y="579438"/>
            <a:ext cx="5105400"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二、人生观的主要内容 </a:t>
            </a:r>
            <a:endParaRPr lang="zh-CN" altLang="en-US" sz="3200" b="1" dirty="0">
              <a:latin typeface="Times New Roman" panose="02020603050405020304" pitchFamily="18" charset="0"/>
              <a:ea typeface="微软雅黑" panose="020B0503020204020204" pitchFamily="34" charset="-122"/>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11"/>
          <p:cNvSpPr>
            <a:spLocks noChangeArrowheads="1"/>
          </p:cNvSpPr>
          <p:nvPr/>
        </p:nvSpPr>
        <p:spPr bwMode="auto">
          <a:xfrm>
            <a:off x="5119688" y="4356100"/>
            <a:ext cx="9112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3" tIns="45697" rIns="91393" bIns="45697">
            <a:spAutoFit/>
          </a:bodyPr>
          <a:lstStyle>
            <a:lvl1pPr>
              <a:defRPr sz="3600" b="1">
                <a:solidFill>
                  <a:srgbClr val="0000FF"/>
                </a:solidFill>
                <a:latin typeface="Arial" panose="020B0604020202020204" pitchFamily="34" charset="0"/>
                <a:ea typeface="黑体" panose="02010609060101010101" pitchFamily="49" charset="-122"/>
              </a:defRPr>
            </a:lvl1pPr>
            <a:lvl2pPr marL="742950" indent="-285750">
              <a:defRPr sz="3600" b="1">
                <a:solidFill>
                  <a:srgbClr val="0000FF"/>
                </a:solidFill>
                <a:latin typeface="Arial" panose="020B0604020202020204" pitchFamily="34" charset="0"/>
                <a:ea typeface="黑体" panose="02010609060101010101" pitchFamily="49" charset="-122"/>
              </a:defRPr>
            </a:lvl2pPr>
            <a:lvl3pPr marL="1143000" indent="-228600">
              <a:defRPr sz="3600" b="1">
                <a:solidFill>
                  <a:srgbClr val="0000FF"/>
                </a:solidFill>
                <a:latin typeface="Arial" panose="020B0604020202020204" pitchFamily="34" charset="0"/>
                <a:ea typeface="黑体" panose="02010609060101010101" pitchFamily="49" charset="-122"/>
              </a:defRPr>
            </a:lvl3pPr>
            <a:lvl4pPr marL="1600200" indent="-228600">
              <a:defRPr sz="3600" b="1">
                <a:solidFill>
                  <a:srgbClr val="0000FF"/>
                </a:solidFill>
                <a:latin typeface="Arial" panose="020B0604020202020204" pitchFamily="34" charset="0"/>
                <a:ea typeface="黑体" panose="02010609060101010101" pitchFamily="49" charset="-122"/>
              </a:defRPr>
            </a:lvl4pPr>
            <a:lvl5pPr marL="2057400" indent="-228600">
              <a:defRPr sz="3600" b="1">
                <a:solidFill>
                  <a:srgbClr val="0000F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sz="3600" b="1">
                <a:solidFill>
                  <a:srgbClr val="0000F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sz="3600" b="1">
                <a:solidFill>
                  <a:srgbClr val="0000F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sz="3600" b="1">
                <a:solidFill>
                  <a:srgbClr val="0000F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sz="3600" b="1">
                <a:solidFill>
                  <a:srgbClr val="0000FF"/>
                </a:solidFill>
                <a:latin typeface="Arial" panose="020B0604020202020204" pitchFamily="34" charset="0"/>
                <a:ea typeface="黑体" panose="02010609060101010101" pitchFamily="49" charset="-122"/>
              </a:defRPr>
            </a:lvl9p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C00000"/>
                </a:solidFill>
                <a:effectLst/>
                <a:uLnTx/>
                <a:uFillTx/>
                <a:latin typeface="+mn-lt"/>
                <a:ea typeface="微软雅黑" panose="020B0503020204020204" pitchFamily="34" charset="-122"/>
                <a:cs typeface="+mn-ea"/>
                <a:sym typeface="+mn-lt"/>
              </a:rPr>
              <a:t>保障</a:t>
            </a:r>
            <a:endParaRPr kumimoji="0" lang="zh-CN" altLang="en-US" sz="2800" b="1" i="0" u="none" strike="noStrike" kern="0" cap="none" spc="0" normalizeH="0" baseline="0" noProof="0" dirty="0">
              <a:ln>
                <a:noFill/>
              </a:ln>
              <a:solidFill>
                <a:srgbClr val="C00000"/>
              </a:solidFill>
              <a:effectLst/>
              <a:uLnTx/>
              <a:uFillTx/>
              <a:latin typeface="+mn-lt"/>
              <a:ea typeface="微软雅黑" panose="020B0503020204020204" pitchFamily="34" charset="-122"/>
              <a:cs typeface="+mn-ea"/>
              <a:sym typeface="+mn-lt"/>
            </a:endParaRPr>
          </a:p>
        </p:txBody>
      </p:sp>
      <p:sp>
        <p:nvSpPr>
          <p:cNvPr id="3" name="Rectangle 12"/>
          <p:cNvSpPr>
            <a:spLocks noChangeArrowheads="1"/>
          </p:cNvSpPr>
          <p:nvPr/>
        </p:nvSpPr>
        <p:spPr bwMode="auto">
          <a:xfrm>
            <a:off x="5124450" y="3163888"/>
            <a:ext cx="989013" cy="528638"/>
          </a:xfrm>
          <a:prstGeom prst="rect">
            <a:avLst/>
          </a:prstGeom>
          <a:noFill/>
          <a:ln>
            <a:noFill/>
          </a:ln>
        </p:spPr>
        <p:txBody>
          <a:bodyPr wrap="square" lIns="91393" tIns="45697" rIns="91393" bIns="45697">
            <a:spAutoFit/>
          </a:bodyPr>
          <a:lstStyle>
            <a:lvl1pPr>
              <a:defRPr sz="3600" b="1">
                <a:solidFill>
                  <a:srgbClr val="0000FF"/>
                </a:solidFill>
                <a:latin typeface="Arial" panose="020B0604020202020204" pitchFamily="34" charset="0"/>
                <a:ea typeface="黑体" panose="02010609060101010101" pitchFamily="49" charset="-122"/>
              </a:defRPr>
            </a:lvl1pPr>
            <a:lvl2pPr marL="742950" indent="-285750">
              <a:defRPr sz="3600" b="1">
                <a:solidFill>
                  <a:srgbClr val="0000FF"/>
                </a:solidFill>
                <a:latin typeface="Arial" panose="020B0604020202020204" pitchFamily="34" charset="0"/>
                <a:ea typeface="黑体" panose="02010609060101010101" pitchFamily="49" charset="-122"/>
              </a:defRPr>
            </a:lvl2pPr>
            <a:lvl3pPr marL="1143000" indent="-228600">
              <a:defRPr sz="3600" b="1">
                <a:solidFill>
                  <a:srgbClr val="0000FF"/>
                </a:solidFill>
                <a:latin typeface="Arial" panose="020B0604020202020204" pitchFamily="34" charset="0"/>
                <a:ea typeface="黑体" panose="02010609060101010101" pitchFamily="49" charset="-122"/>
              </a:defRPr>
            </a:lvl3pPr>
            <a:lvl4pPr marL="1600200" indent="-228600">
              <a:defRPr sz="3600" b="1">
                <a:solidFill>
                  <a:srgbClr val="0000FF"/>
                </a:solidFill>
                <a:latin typeface="Arial" panose="020B0604020202020204" pitchFamily="34" charset="0"/>
                <a:ea typeface="黑体" panose="02010609060101010101" pitchFamily="49" charset="-122"/>
              </a:defRPr>
            </a:lvl4pPr>
            <a:lvl5pPr marL="2057400" indent="-228600">
              <a:defRPr sz="3600" b="1">
                <a:solidFill>
                  <a:srgbClr val="0000FF"/>
                </a:solidFill>
                <a:latin typeface="Arial" panose="020B0604020202020204" pitchFamily="34" charset="0"/>
                <a:ea typeface="黑体" panose="02010609060101010101" pitchFamily="49" charset="-122"/>
              </a:defRPr>
            </a:lvl5pPr>
            <a:lvl6pPr marL="25146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6pPr>
            <a:lvl7pPr marL="29718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7pPr>
            <a:lvl8pPr marL="34290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8pPr>
            <a:lvl9pPr marL="38862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9p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srgbClr val="C00000"/>
                </a:solidFill>
                <a:effectLst>
                  <a:outerShdw blurRad="38100" dist="38100" dir="2700000" algn="tl">
                    <a:srgbClr val="FFFFFF"/>
                  </a:outerShdw>
                </a:effectLst>
                <a:uLnTx/>
                <a:uFillTx/>
                <a:latin typeface="+mn-lt"/>
                <a:ea typeface="微软雅黑" panose="020B0503020204020204" pitchFamily="34" charset="-122"/>
                <a:cs typeface="+mn-ea"/>
                <a:sym typeface="+mn-lt"/>
              </a:rPr>
              <a:t>基础</a:t>
            </a:r>
            <a:endParaRPr kumimoji="0" lang="zh-CN" altLang="en-US" sz="2800" b="1" i="0" u="none" strike="noStrike" kern="0" cap="none" spc="0" normalizeH="0" baseline="0" noProof="0" dirty="0">
              <a:ln>
                <a:noFill/>
              </a:ln>
              <a:solidFill>
                <a:srgbClr val="C00000"/>
              </a:solidFill>
              <a:effectLst>
                <a:outerShdw blurRad="38100" dist="38100" dir="2700000" algn="tl">
                  <a:srgbClr val="FFFFFF"/>
                </a:outerShdw>
              </a:effectLst>
              <a:uLnTx/>
              <a:uFillTx/>
              <a:latin typeface="+mn-lt"/>
              <a:ea typeface="微软雅黑" panose="020B0503020204020204" pitchFamily="34" charset="-122"/>
              <a:cs typeface="+mn-ea"/>
              <a:sym typeface="+mn-lt"/>
            </a:endParaRPr>
          </a:p>
        </p:txBody>
      </p:sp>
      <p:grpSp>
        <p:nvGrpSpPr>
          <p:cNvPr id="71683" name="îSļiḓè"/>
          <p:cNvGrpSpPr/>
          <p:nvPr/>
        </p:nvGrpSpPr>
        <p:grpSpPr>
          <a:xfrm>
            <a:off x="4202113" y="2581275"/>
            <a:ext cx="2881312" cy="2871788"/>
            <a:chOff x="4655296" y="2198106"/>
            <a:chExt cx="2881409" cy="2871986"/>
          </a:xfrm>
        </p:grpSpPr>
        <p:grpSp>
          <p:nvGrpSpPr>
            <p:cNvPr id="71684" name="íśḷïḍè"/>
            <p:cNvGrpSpPr/>
            <p:nvPr/>
          </p:nvGrpSpPr>
          <p:grpSpPr>
            <a:xfrm>
              <a:off x="4655296" y="2198106"/>
              <a:ext cx="2881409" cy="2871986"/>
              <a:chOff x="4655296" y="2198106"/>
              <a:chExt cx="2881409" cy="2871986"/>
            </a:xfrm>
          </p:grpSpPr>
          <p:sp>
            <p:nvSpPr>
              <p:cNvPr id="71685" name="îṥḷiḍê"/>
              <p:cNvSpPr/>
              <p:nvPr/>
            </p:nvSpPr>
            <p:spPr>
              <a:xfrm>
                <a:off x="4655296" y="2198106"/>
                <a:ext cx="1787594" cy="2871986"/>
              </a:xfrm>
              <a:custGeom>
                <a:avLst/>
                <a:gdLst/>
                <a:ahLst/>
                <a:cxnLst>
                  <a:cxn ang="0">
                    <a:pos x="1283750" y="2871986"/>
                  </a:cxn>
                  <a:cxn ang="0">
                    <a:pos x="976739" y="2566219"/>
                  </a:cxn>
                  <a:cxn ang="0">
                    <a:pos x="1213187" y="2328537"/>
                  </a:cxn>
                  <a:cxn ang="0">
                    <a:pos x="523651" y="1439707"/>
                  </a:cxn>
                  <a:cxn ang="0">
                    <a:pos x="1440969" y="523642"/>
                  </a:cxn>
                  <a:cxn ang="0">
                    <a:pos x="1569716" y="532308"/>
                  </a:cxn>
                  <a:cxn ang="0">
                    <a:pos x="1787594" y="314433"/>
                  </a:cxn>
                  <a:cxn ang="0">
                    <a:pos x="1471918" y="0"/>
                  </a:cxn>
                  <a:cxn ang="0">
                    <a:pos x="1440969" y="0"/>
                  </a:cxn>
                  <a:cxn ang="0">
                    <a:pos x="0" y="1439707"/>
                  </a:cxn>
                  <a:cxn ang="0">
                    <a:pos x="1283750" y="2871986"/>
                  </a:cxn>
                </a:cxnLst>
                <a:pathLst>
                  <a:path w="1444" h="2320">
                    <a:moveTo>
                      <a:pt x="1037" y="2320"/>
                    </a:moveTo>
                    <a:cubicBezTo>
                      <a:pt x="789" y="2073"/>
                      <a:pt x="789" y="2073"/>
                      <a:pt x="789" y="2073"/>
                    </a:cubicBezTo>
                    <a:cubicBezTo>
                      <a:pt x="980" y="1881"/>
                      <a:pt x="980" y="1881"/>
                      <a:pt x="980" y="1881"/>
                    </a:cubicBezTo>
                    <a:cubicBezTo>
                      <a:pt x="660" y="1800"/>
                      <a:pt x="423" y="1509"/>
                      <a:pt x="423" y="1163"/>
                    </a:cubicBezTo>
                    <a:cubicBezTo>
                      <a:pt x="423" y="754"/>
                      <a:pt x="755" y="423"/>
                      <a:pt x="1164" y="423"/>
                    </a:cubicBezTo>
                    <a:cubicBezTo>
                      <a:pt x="1199" y="423"/>
                      <a:pt x="1234" y="425"/>
                      <a:pt x="1268" y="430"/>
                    </a:cubicBezTo>
                    <a:cubicBezTo>
                      <a:pt x="1444" y="254"/>
                      <a:pt x="1444" y="254"/>
                      <a:pt x="1444" y="254"/>
                    </a:cubicBezTo>
                    <a:cubicBezTo>
                      <a:pt x="1189" y="0"/>
                      <a:pt x="1189" y="0"/>
                      <a:pt x="1189" y="0"/>
                    </a:cubicBezTo>
                    <a:cubicBezTo>
                      <a:pt x="1181" y="0"/>
                      <a:pt x="1172" y="0"/>
                      <a:pt x="1164" y="0"/>
                    </a:cubicBezTo>
                    <a:cubicBezTo>
                      <a:pt x="521" y="0"/>
                      <a:pt x="0" y="521"/>
                      <a:pt x="0" y="1163"/>
                    </a:cubicBezTo>
                    <a:cubicBezTo>
                      <a:pt x="0" y="1763"/>
                      <a:pt x="453" y="2257"/>
                      <a:pt x="1037" y="2320"/>
                    </a:cubicBezTo>
                    <a:close/>
                  </a:path>
                </a:pathLst>
              </a:custGeom>
              <a:solidFill>
                <a:srgbClr val="C00000"/>
              </a:solidFill>
              <a:ln w="9525">
                <a:noFill/>
              </a:ln>
            </p:spPr>
            <p:txBody>
              <a:bodyPr/>
              <a:p>
                <a:endParaRPr lang="zh-CN" altLang="en-US"/>
              </a:p>
            </p:txBody>
          </p:sp>
          <p:sp>
            <p:nvSpPr>
              <p:cNvPr id="71686" name="ïṩlîďê"/>
              <p:cNvSpPr/>
              <p:nvPr/>
            </p:nvSpPr>
            <p:spPr>
              <a:xfrm>
                <a:off x="5749634" y="2198106"/>
                <a:ext cx="1787071" cy="2871986"/>
              </a:xfrm>
              <a:custGeom>
                <a:avLst/>
                <a:gdLst/>
                <a:ahLst/>
                <a:cxnLst>
                  <a:cxn ang="0">
                    <a:pos x="314346" y="2871986"/>
                  </a:cxn>
                  <a:cxn ang="0">
                    <a:pos x="346523" y="2871986"/>
                  </a:cxn>
                  <a:cxn ang="0">
                    <a:pos x="1787071" y="1431041"/>
                  </a:cxn>
                  <a:cxn ang="0">
                    <a:pos x="503697" y="0"/>
                  </a:cxn>
                  <a:cxn ang="0">
                    <a:pos x="809380" y="305767"/>
                  </a:cxn>
                  <a:cxn ang="0">
                    <a:pos x="573001" y="543449"/>
                  </a:cxn>
                  <a:cxn ang="0">
                    <a:pos x="1262335" y="1431041"/>
                  </a:cxn>
                  <a:cxn ang="0">
                    <a:pos x="346523" y="2348344"/>
                  </a:cxn>
                  <a:cxn ang="0">
                    <a:pos x="217815" y="2339678"/>
                  </a:cxn>
                  <a:cxn ang="0">
                    <a:pos x="0" y="2557553"/>
                  </a:cxn>
                  <a:cxn ang="0">
                    <a:pos x="314346" y="2871986"/>
                  </a:cxn>
                </a:cxnLst>
                <a:pathLst>
                  <a:path w="1444" h="2320">
                    <a:moveTo>
                      <a:pt x="254" y="2320"/>
                    </a:moveTo>
                    <a:cubicBezTo>
                      <a:pt x="262" y="2320"/>
                      <a:pt x="271" y="2320"/>
                      <a:pt x="280" y="2320"/>
                    </a:cubicBezTo>
                    <a:cubicBezTo>
                      <a:pt x="922" y="2320"/>
                      <a:pt x="1444" y="1799"/>
                      <a:pt x="1444" y="1156"/>
                    </a:cubicBezTo>
                    <a:cubicBezTo>
                      <a:pt x="1444" y="557"/>
                      <a:pt x="990" y="63"/>
                      <a:pt x="407" y="0"/>
                    </a:cubicBezTo>
                    <a:cubicBezTo>
                      <a:pt x="654" y="247"/>
                      <a:pt x="654" y="247"/>
                      <a:pt x="654" y="247"/>
                    </a:cubicBezTo>
                    <a:cubicBezTo>
                      <a:pt x="463" y="439"/>
                      <a:pt x="463" y="439"/>
                      <a:pt x="463" y="439"/>
                    </a:cubicBezTo>
                    <a:cubicBezTo>
                      <a:pt x="783" y="520"/>
                      <a:pt x="1020" y="811"/>
                      <a:pt x="1020" y="1156"/>
                    </a:cubicBezTo>
                    <a:cubicBezTo>
                      <a:pt x="1020" y="1566"/>
                      <a:pt x="689" y="1897"/>
                      <a:pt x="280" y="1897"/>
                    </a:cubicBezTo>
                    <a:cubicBezTo>
                      <a:pt x="244" y="1897"/>
                      <a:pt x="210" y="1895"/>
                      <a:pt x="176" y="1890"/>
                    </a:cubicBezTo>
                    <a:cubicBezTo>
                      <a:pt x="0" y="2066"/>
                      <a:pt x="0" y="2066"/>
                      <a:pt x="0" y="2066"/>
                    </a:cubicBezTo>
                    <a:lnTo>
                      <a:pt x="254" y="2320"/>
                    </a:lnTo>
                    <a:close/>
                  </a:path>
                </a:pathLst>
              </a:custGeom>
              <a:solidFill>
                <a:schemeClr val="accent2"/>
              </a:solidFill>
              <a:ln w="9525">
                <a:noFill/>
              </a:ln>
            </p:spPr>
            <p:txBody>
              <a:bodyPr/>
              <a:p>
                <a:endParaRPr lang="zh-CN" altLang="en-US"/>
              </a:p>
            </p:txBody>
          </p:sp>
        </p:grpSp>
        <p:sp>
          <p:nvSpPr>
            <p:cNvPr id="6" name="ïšḷîḑè"/>
            <p:cNvSpPr/>
            <p:nvPr/>
          </p:nvSpPr>
          <p:spPr>
            <a:xfrm>
              <a:off x="5785026" y="3265927"/>
              <a:ext cx="621949" cy="736347"/>
            </a:xfrm>
            <a:custGeom>
              <a:avLst/>
              <a:gdLst>
                <a:gd name="connsiteX0" fmla="*/ 165256 w 512489"/>
                <a:gd name="connsiteY0" fmla="*/ 344815 h 606754"/>
                <a:gd name="connsiteX1" fmla="*/ 206016 w 512489"/>
                <a:gd name="connsiteY1" fmla="*/ 473468 h 606754"/>
                <a:gd name="connsiteX2" fmla="*/ 213629 w 512489"/>
                <a:gd name="connsiteY2" fmla="*/ 497659 h 606754"/>
                <a:gd name="connsiteX3" fmla="*/ 213815 w 512489"/>
                <a:gd name="connsiteY3" fmla="*/ 497289 h 606754"/>
                <a:gd name="connsiteX4" fmla="*/ 220500 w 512489"/>
                <a:gd name="connsiteY4" fmla="*/ 517773 h 606754"/>
                <a:gd name="connsiteX5" fmla="*/ 242040 w 512489"/>
                <a:gd name="connsiteY5" fmla="*/ 456876 h 606754"/>
                <a:gd name="connsiteX6" fmla="*/ 256245 w 512489"/>
                <a:gd name="connsiteY6" fmla="*/ 384115 h 606754"/>
                <a:gd name="connsiteX7" fmla="*/ 270451 w 512489"/>
                <a:gd name="connsiteY7" fmla="*/ 456876 h 606754"/>
                <a:gd name="connsiteX8" fmla="*/ 291991 w 512489"/>
                <a:gd name="connsiteY8" fmla="*/ 517773 h 606754"/>
                <a:gd name="connsiteX9" fmla="*/ 298676 w 512489"/>
                <a:gd name="connsiteY9" fmla="*/ 497289 h 606754"/>
                <a:gd name="connsiteX10" fmla="*/ 298861 w 512489"/>
                <a:gd name="connsiteY10" fmla="*/ 497659 h 606754"/>
                <a:gd name="connsiteX11" fmla="*/ 306475 w 512489"/>
                <a:gd name="connsiteY11" fmla="*/ 473468 h 606754"/>
                <a:gd name="connsiteX12" fmla="*/ 347234 w 512489"/>
                <a:gd name="connsiteY12" fmla="*/ 344815 h 606754"/>
                <a:gd name="connsiteX13" fmla="*/ 463756 w 512489"/>
                <a:gd name="connsiteY13" fmla="*/ 397833 h 606754"/>
                <a:gd name="connsiteX14" fmla="*/ 512035 w 512489"/>
                <a:gd name="connsiteY14" fmla="*/ 492561 h 606754"/>
                <a:gd name="connsiteX15" fmla="*/ 506465 w 512489"/>
                <a:gd name="connsiteY15" fmla="*/ 545950 h 606754"/>
                <a:gd name="connsiteX16" fmla="*/ 256152 w 512489"/>
                <a:gd name="connsiteY16" fmla="*/ 606754 h 606754"/>
                <a:gd name="connsiteX17" fmla="*/ 5840 w 512489"/>
                <a:gd name="connsiteY17" fmla="*/ 545950 h 606754"/>
                <a:gd name="connsiteX18" fmla="*/ 455 w 512489"/>
                <a:gd name="connsiteY18" fmla="*/ 492561 h 606754"/>
                <a:gd name="connsiteX19" fmla="*/ 48735 w 512489"/>
                <a:gd name="connsiteY19" fmla="*/ 397833 h 606754"/>
                <a:gd name="connsiteX20" fmla="*/ 165256 w 512489"/>
                <a:gd name="connsiteY20" fmla="*/ 344815 h 606754"/>
                <a:gd name="connsiteX21" fmla="*/ 247957 w 512489"/>
                <a:gd name="connsiteY21" fmla="*/ 445 h 606754"/>
                <a:gd name="connsiteX22" fmla="*/ 313324 w 512489"/>
                <a:gd name="connsiteY22" fmla="*/ 14258 h 606754"/>
                <a:gd name="connsiteX23" fmla="*/ 345080 w 512489"/>
                <a:gd name="connsiteY23" fmla="*/ 43830 h 606754"/>
                <a:gd name="connsiteX24" fmla="*/ 379992 w 512489"/>
                <a:gd name="connsiteY24" fmla="*/ 154608 h 606754"/>
                <a:gd name="connsiteX25" fmla="*/ 375442 w 512489"/>
                <a:gd name="connsiteY25" fmla="*/ 171665 h 606754"/>
                <a:gd name="connsiteX26" fmla="*/ 386677 w 512489"/>
                <a:gd name="connsiteY26" fmla="*/ 218108 h 606754"/>
                <a:gd name="connsiteX27" fmla="*/ 364207 w 512489"/>
                <a:gd name="connsiteY27" fmla="*/ 257321 h 606754"/>
                <a:gd name="connsiteX28" fmla="*/ 284912 w 512489"/>
                <a:gd name="connsiteY28" fmla="*/ 354936 h 606754"/>
                <a:gd name="connsiteX29" fmla="*/ 226972 w 512489"/>
                <a:gd name="connsiteY29" fmla="*/ 355028 h 606754"/>
                <a:gd name="connsiteX30" fmla="*/ 148049 w 512489"/>
                <a:gd name="connsiteY30" fmla="*/ 257321 h 606754"/>
                <a:gd name="connsiteX31" fmla="*/ 125579 w 512489"/>
                <a:gd name="connsiteY31" fmla="*/ 218108 h 606754"/>
                <a:gd name="connsiteX32" fmla="*/ 136906 w 512489"/>
                <a:gd name="connsiteY32" fmla="*/ 171665 h 606754"/>
                <a:gd name="connsiteX33" fmla="*/ 132264 w 512489"/>
                <a:gd name="connsiteY33" fmla="*/ 154608 h 606754"/>
                <a:gd name="connsiteX34" fmla="*/ 132078 w 512489"/>
                <a:gd name="connsiteY34" fmla="*/ 100099 h 606754"/>
                <a:gd name="connsiteX35" fmla="*/ 163833 w 512489"/>
                <a:gd name="connsiteY35" fmla="*/ 44293 h 606754"/>
                <a:gd name="connsiteX36" fmla="*/ 193360 w 512489"/>
                <a:gd name="connsiteY36" fmla="*/ 20005 h 606754"/>
                <a:gd name="connsiteX37" fmla="*/ 221958 w 512489"/>
                <a:gd name="connsiteY37" fmla="*/ 5358 h 606754"/>
                <a:gd name="connsiteX38" fmla="*/ 247957 w 512489"/>
                <a:gd name="connsiteY38" fmla="*/ 445 h 60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2489" h="606754">
                  <a:moveTo>
                    <a:pt x="165256" y="344815"/>
                  </a:moveTo>
                  <a:lnTo>
                    <a:pt x="206016" y="473468"/>
                  </a:lnTo>
                  <a:lnTo>
                    <a:pt x="213629" y="497659"/>
                  </a:lnTo>
                  <a:lnTo>
                    <a:pt x="213815" y="497289"/>
                  </a:lnTo>
                  <a:lnTo>
                    <a:pt x="220500" y="517773"/>
                  </a:lnTo>
                  <a:lnTo>
                    <a:pt x="242040" y="456876"/>
                  </a:lnTo>
                  <a:cubicBezTo>
                    <a:pt x="189118" y="383188"/>
                    <a:pt x="252624" y="383930"/>
                    <a:pt x="256245" y="384115"/>
                  </a:cubicBezTo>
                  <a:cubicBezTo>
                    <a:pt x="259866" y="383930"/>
                    <a:pt x="323373" y="383188"/>
                    <a:pt x="270451" y="456876"/>
                  </a:cubicBezTo>
                  <a:lnTo>
                    <a:pt x="291991" y="517773"/>
                  </a:lnTo>
                  <a:lnTo>
                    <a:pt x="298676" y="497289"/>
                  </a:lnTo>
                  <a:lnTo>
                    <a:pt x="298861" y="497659"/>
                  </a:lnTo>
                  <a:lnTo>
                    <a:pt x="306475" y="473468"/>
                  </a:lnTo>
                  <a:lnTo>
                    <a:pt x="347234" y="344815"/>
                  </a:lnTo>
                  <a:cubicBezTo>
                    <a:pt x="347234" y="344815"/>
                    <a:pt x="399506" y="381520"/>
                    <a:pt x="463756" y="397833"/>
                  </a:cubicBezTo>
                  <a:cubicBezTo>
                    <a:pt x="511664" y="410068"/>
                    <a:pt x="513985" y="465311"/>
                    <a:pt x="512035" y="492561"/>
                  </a:cubicBezTo>
                  <a:cubicBezTo>
                    <a:pt x="512035" y="492561"/>
                    <a:pt x="509250" y="529637"/>
                    <a:pt x="506465" y="545950"/>
                  </a:cubicBezTo>
                  <a:cubicBezTo>
                    <a:pt x="506465" y="545950"/>
                    <a:pt x="412876" y="606754"/>
                    <a:pt x="256152" y="606754"/>
                  </a:cubicBezTo>
                  <a:cubicBezTo>
                    <a:pt x="99429" y="606662"/>
                    <a:pt x="5840" y="545950"/>
                    <a:pt x="5840" y="545950"/>
                  </a:cubicBezTo>
                  <a:cubicBezTo>
                    <a:pt x="3055" y="529637"/>
                    <a:pt x="269" y="492561"/>
                    <a:pt x="455" y="492561"/>
                  </a:cubicBezTo>
                  <a:cubicBezTo>
                    <a:pt x="-1495" y="465126"/>
                    <a:pt x="826" y="409883"/>
                    <a:pt x="48735" y="397833"/>
                  </a:cubicBezTo>
                  <a:cubicBezTo>
                    <a:pt x="112984" y="381520"/>
                    <a:pt x="165256" y="344815"/>
                    <a:pt x="165256" y="344815"/>
                  </a:cubicBezTo>
                  <a:close/>
                  <a:moveTo>
                    <a:pt x="247957" y="445"/>
                  </a:moveTo>
                  <a:cubicBezTo>
                    <a:pt x="276277" y="-1872"/>
                    <a:pt x="297818" y="5173"/>
                    <a:pt x="313324" y="14258"/>
                  </a:cubicBezTo>
                  <a:cubicBezTo>
                    <a:pt x="336352" y="27051"/>
                    <a:pt x="345080" y="43830"/>
                    <a:pt x="345080" y="43830"/>
                  </a:cubicBezTo>
                  <a:cubicBezTo>
                    <a:pt x="345080" y="43830"/>
                    <a:pt x="397819" y="47538"/>
                    <a:pt x="379992" y="154608"/>
                  </a:cubicBezTo>
                  <a:cubicBezTo>
                    <a:pt x="379063" y="160262"/>
                    <a:pt x="377392" y="165917"/>
                    <a:pt x="375442" y="171665"/>
                  </a:cubicBezTo>
                  <a:cubicBezTo>
                    <a:pt x="385934" y="170645"/>
                    <a:pt x="398469" y="176671"/>
                    <a:pt x="386677" y="218108"/>
                  </a:cubicBezTo>
                  <a:cubicBezTo>
                    <a:pt x="378135" y="248236"/>
                    <a:pt x="370242" y="256765"/>
                    <a:pt x="364207" y="257321"/>
                  </a:cubicBezTo>
                  <a:cubicBezTo>
                    <a:pt x="358636" y="293103"/>
                    <a:pt x="329852" y="338713"/>
                    <a:pt x="284912" y="354936"/>
                  </a:cubicBezTo>
                  <a:cubicBezTo>
                    <a:pt x="266249" y="361610"/>
                    <a:pt x="245728" y="361610"/>
                    <a:pt x="226972" y="355028"/>
                  </a:cubicBezTo>
                  <a:cubicBezTo>
                    <a:pt x="181289" y="338991"/>
                    <a:pt x="153620" y="293289"/>
                    <a:pt x="148049" y="257321"/>
                  </a:cubicBezTo>
                  <a:cubicBezTo>
                    <a:pt x="141920" y="256765"/>
                    <a:pt x="134028" y="248421"/>
                    <a:pt x="125579" y="218108"/>
                  </a:cubicBezTo>
                  <a:cubicBezTo>
                    <a:pt x="113879" y="176671"/>
                    <a:pt x="126321" y="170645"/>
                    <a:pt x="136906" y="171665"/>
                  </a:cubicBezTo>
                  <a:cubicBezTo>
                    <a:pt x="134771" y="165825"/>
                    <a:pt x="133285" y="160262"/>
                    <a:pt x="132264" y="154608"/>
                  </a:cubicBezTo>
                  <a:cubicBezTo>
                    <a:pt x="128550" y="135140"/>
                    <a:pt x="127436" y="117249"/>
                    <a:pt x="132078" y="100099"/>
                  </a:cubicBezTo>
                  <a:cubicBezTo>
                    <a:pt x="137371" y="77109"/>
                    <a:pt x="149906" y="58569"/>
                    <a:pt x="163833" y="44293"/>
                  </a:cubicBezTo>
                  <a:cubicBezTo>
                    <a:pt x="172654" y="34930"/>
                    <a:pt x="182682" y="26680"/>
                    <a:pt x="193360" y="20005"/>
                  </a:cubicBezTo>
                  <a:cubicBezTo>
                    <a:pt x="201995" y="14072"/>
                    <a:pt x="211559" y="8881"/>
                    <a:pt x="221958" y="5358"/>
                  </a:cubicBezTo>
                  <a:cubicBezTo>
                    <a:pt x="230129" y="2670"/>
                    <a:pt x="238765" y="909"/>
                    <a:pt x="247957" y="445"/>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微软雅黑" panose="020B0503020204020204" pitchFamily="34" charset="-122"/>
                <a:cs typeface="+mn-cs"/>
              </a:endParaRPr>
            </a:p>
          </p:txBody>
        </p:sp>
      </p:grpSp>
      <p:sp>
        <p:nvSpPr>
          <p:cNvPr id="9" name="ïṩḻïdé"/>
          <p:cNvSpPr/>
          <p:nvPr/>
        </p:nvSpPr>
        <p:spPr bwMode="auto">
          <a:xfrm>
            <a:off x="6600825" y="3449638"/>
            <a:ext cx="1135063" cy="1135063"/>
          </a:xfrm>
          <a:prstGeom prst="ellipse">
            <a:avLst/>
          </a:prstGeom>
          <a:solidFill>
            <a:schemeClr val="accent2"/>
          </a:solidFill>
          <a:ln w="28575">
            <a:solidFill>
              <a:schemeClr val="bg1">
                <a:lumMod val="95000"/>
              </a:schemeClr>
            </a:solidFill>
            <a:round/>
          </a:ln>
        </p:spPr>
        <p:txBody>
          <a:bodyPr vert="horz" wrap="square" lIns="91393" tIns="45697" rIns="91393" bIns="45697" numCol="1" anchor="t" anchorCtr="0" compatLnSpc="1">
            <a:normAutofit/>
          </a:bodyPr>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sp>
        <p:nvSpPr>
          <p:cNvPr id="10" name="ïšḻîde"/>
          <p:cNvSpPr/>
          <p:nvPr/>
        </p:nvSpPr>
        <p:spPr bwMode="auto">
          <a:xfrm>
            <a:off x="3563938" y="3417888"/>
            <a:ext cx="1135063" cy="1135063"/>
          </a:xfrm>
          <a:prstGeom prst="ellipse">
            <a:avLst/>
          </a:prstGeom>
          <a:solidFill>
            <a:srgbClr val="C00000"/>
          </a:solidFill>
          <a:ln w="28575">
            <a:solidFill>
              <a:schemeClr val="bg1">
                <a:lumMod val="95000"/>
              </a:schemeClr>
            </a:solidFill>
            <a:round/>
          </a:ln>
        </p:spPr>
        <p:txBody>
          <a:bodyPr vert="horz" wrap="square" lIns="91393" tIns="45697" rIns="91393" bIns="45697" numCol="1" anchor="t" anchorCtr="0" compatLnSpc="1">
            <a:normAutofit/>
          </a:bodyPr>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grpSp>
        <p:nvGrpSpPr>
          <p:cNvPr id="71690" name="íṥḷîḍê"/>
          <p:cNvGrpSpPr/>
          <p:nvPr/>
        </p:nvGrpSpPr>
        <p:grpSpPr>
          <a:xfrm>
            <a:off x="244475" y="4033838"/>
            <a:ext cx="3306763" cy="463550"/>
            <a:chOff x="698234" y="3656230"/>
            <a:chExt cx="3306327" cy="463799"/>
          </a:xfrm>
        </p:grpSpPr>
        <p:cxnSp>
          <p:nvCxnSpPr>
            <p:cNvPr id="12" name="直接连接符 11"/>
            <p:cNvCxnSpPr/>
            <p:nvPr/>
          </p:nvCxnSpPr>
          <p:spPr>
            <a:xfrm flipH="1" flipV="1">
              <a:off x="698234" y="4120029"/>
              <a:ext cx="2566478" cy="0"/>
            </a:xfrm>
            <a:prstGeom prst="line">
              <a:avLst/>
            </a:prstGeom>
            <a:ln w="12700">
              <a:solidFill>
                <a:schemeClr val="bg1">
                  <a:lumMod val="75000"/>
                </a:schemeClr>
              </a:solidFill>
              <a:headEnd type="none"/>
            </a:ln>
          </p:spPr>
          <p:style>
            <a:lnRef idx="1">
              <a:schemeClr val="accent1"/>
            </a:lnRef>
            <a:fillRef idx="0">
              <a:schemeClr val="accent1"/>
            </a:fillRef>
            <a:effectRef idx="0">
              <a:schemeClr val="accent1"/>
            </a:effectRef>
            <a:fontRef idx="minor">
              <a:schemeClr val="tx1"/>
            </a:fontRef>
          </p:style>
        </p:cxnSp>
        <p:sp>
          <p:nvSpPr>
            <p:cNvPr id="13" name="ïṩļiḍé"/>
            <p:cNvSpPr/>
            <p:nvPr/>
          </p:nvSpPr>
          <p:spPr bwMode="auto">
            <a:xfrm>
              <a:off x="3264712" y="3656230"/>
              <a:ext cx="739849" cy="463799"/>
            </a:xfrm>
            <a:custGeom>
              <a:avLst/>
              <a:gdLst>
                <a:gd name="T0" fmla="*/ 0 w 1149"/>
                <a:gd name="T1" fmla="*/ 830 h 830"/>
                <a:gd name="T2" fmla="*/ 273 w 1149"/>
                <a:gd name="T3" fmla="*/ 717 h 830"/>
                <a:gd name="T4" fmla="*/ 876 w 1149"/>
                <a:gd name="T5" fmla="*/ 113 h 830"/>
                <a:gd name="T6" fmla="*/ 1149 w 1149"/>
                <a:gd name="T7" fmla="*/ 0 h 830"/>
              </a:gdLst>
              <a:ahLst/>
              <a:cxnLst>
                <a:cxn ang="0">
                  <a:pos x="T0" y="T1"/>
                </a:cxn>
                <a:cxn ang="0">
                  <a:pos x="T2" y="T3"/>
                </a:cxn>
                <a:cxn ang="0">
                  <a:pos x="T4" y="T5"/>
                </a:cxn>
                <a:cxn ang="0">
                  <a:pos x="T6" y="T7"/>
                </a:cxn>
              </a:cxnLst>
              <a:rect l="0" t="0" r="r" b="b"/>
              <a:pathLst>
                <a:path w="1149" h="830">
                  <a:moveTo>
                    <a:pt x="0" y="830"/>
                  </a:moveTo>
                  <a:cubicBezTo>
                    <a:pt x="88" y="830"/>
                    <a:pt x="211" y="779"/>
                    <a:pt x="273" y="717"/>
                  </a:cubicBezTo>
                  <a:cubicBezTo>
                    <a:pt x="876" y="113"/>
                    <a:pt x="876" y="113"/>
                    <a:pt x="876" y="113"/>
                  </a:cubicBezTo>
                  <a:cubicBezTo>
                    <a:pt x="938" y="51"/>
                    <a:pt x="1061" y="0"/>
                    <a:pt x="1149" y="0"/>
                  </a:cubicBezTo>
                </a:path>
              </a:pathLst>
            </a:custGeom>
            <a:noFill/>
            <a:ln w="12700" cap="flat">
              <a:solidFill>
                <a:schemeClr val="bg1">
                  <a:lumMod val="75000"/>
                </a:schemeClr>
              </a:solidFill>
              <a:prstDash val="solid"/>
              <a:miter lim="800000"/>
              <a:headEnd type="none"/>
              <a:tailEnd type="oval"/>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grpSp>
      <p:grpSp>
        <p:nvGrpSpPr>
          <p:cNvPr id="71693" name="ïśḷiḑè"/>
          <p:cNvGrpSpPr/>
          <p:nvPr/>
        </p:nvGrpSpPr>
        <p:grpSpPr>
          <a:xfrm>
            <a:off x="219075" y="4032250"/>
            <a:ext cx="3221038" cy="1087438"/>
            <a:chOff x="673100" y="3401524"/>
            <a:chExt cx="3221804" cy="1086937"/>
          </a:xfrm>
        </p:grpSpPr>
        <p:sp>
          <p:nvSpPr>
            <p:cNvPr id="71694" name="îSḻíḍê"/>
            <p:cNvSpPr txBox="1"/>
            <p:nvPr/>
          </p:nvSpPr>
          <p:spPr>
            <a:xfrm>
              <a:off x="673100" y="3401524"/>
              <a:ext cx="3221804" cy="455181"/>
            </a:xfrm>
            <a:prstGeom prst="rect">
              <a:avLst/>
            </a:prstGeom>
            <a:noFill/>
            <a:ln w="9525">
              <a:noFill/>
            </a:ln>
          </p:spPr>
          <p:txBody>
            <a:bodyPr anchor="b" anchorCtr="0"/>
            <a:p>
              <a:pPr>
                <a:lnSpc>
                  <a:spcPct val="120000"/>
                </a:lnSpc>
              </a:pPr>
              <a:r>
                <a:rPr lang="zh-CN" altLang="en-US" sz="2400" b="1" dirty="0">
                  <a:latin typeface="Times New Roman" panose="02020603050405020304" pitchFamily="18" charset="0"/>
                  <a:ea typeface="微软雅黑" panose="020B0503020204020204" pitchFamily="34" charset="-122"/>
                </a:rPr>
                <a:t>  人生的个人价值</a:t>
              </a:r>
              <a:endParaRPr lang="en-US" altLang="zh-CN" sz="2400" b="1" dirty="0">
                <a:latin typeface="Times New Roman" panose="02020603050405020304" pitchFamily="18" charset="0"/>
                <a:ea typeface="微软雅黑" panose="020B0503020204020204" pitchFamily="34" charset="-122"/>
              </a:endParaRPr>
            </a:p>
          </p:txBody>
        </p:sp>
        <p:sp>
          <p:nvSpPr>
            <p:cNvPr id="71695" name="išľíďé"/>
            <p:cNvSpPr/>
            <p:nvPr/>
          </p:nvSpPr>
          <p:spPr>
            <a:xfrm>
              <a:off x="673100" y="3856705"/>
              <a:ext cx="2652161" cy="631756"/>
            </a:xfrm>
            <a:prstGeom prst="rect">
              <a:avLst/>
            </a:prstGeom>
            <a:noFill/>
            <a:ln w="9525">
              <a:noFill/>
            </a:ln>
          </p:spPr>
          <p:txBody>
            <a:bodyPr anchor="t" anchorCtr="0"/>
            <a:p>
              <a:pPr>
                <a:lnSpc>
                  <a:spcPct val="150000"/>
                </a:lnSpc>
              </a:pPr>
              <a:endParaRPr lang="en-US" altLang="zh-CN" sz="1100" dirty="0">
                <a:latin typeface="Times New Roman" panose="02020603050405020304" pitchFamily="18" charset="0"/>
                <a:ea typeface="微软雅黑" panose="020B0503020204020204" pitchFamily="34" charset="-122"/>
              </a:endParaRPr>
            </a:p>
          </p:txBody>
        </p:sp>
      </p:grpSp>
      <p:grpSp>
        <p:nvGrpSpPr>
          <p:cNvPr id="71696" name="îSľîḍê"/>
          <p:cNvGrpSpPr/>
          <p:nvPr/>
        </p:nvGrpSpPr>
        <p:grpSpPr>
          <a:xfrm flipH="1">
            <a:off x="7732713" y="4033838"/>
            <a:ext cx="3306762" cy="463550"/>
            <a:chOff x="698234" y="3656230"/>
            <a:chExt cx="3306327" cy="463799"/>
          </a:xfrm>
        </p:grpSpPr>
        <p:cxnSp>
          <p:nvCxnSpPr>
            <p:cNvPr id="18" name="直接连接符 17"/>
            <p:cNvCxnSpPr/>
            <p:nvPr/>
          </p:nvCxnSpPr>
          <p:spPr>
            <a:xfrm flipH="1" flipV="1">
              <a:off x="698234" y="4120029"/>
              <a:ext cx="2566478" cy="0"/>
            </a:xfrm>
            <a:prstGeom prst="line">
              <a:avLst/>
            </a:prstGeom>
            <a:ln w="12700">
              <a:solidFill>
                <a:schemeClr val="bg1">
                  <a:lumMod val="75000"/>
                </a:schemeClr>
              </a:solidFill>
              <a:headEnd type="none"/>
            </a:ln>
          </p:spPr>
          <p:style>
            <a:lnRef idx="1">
              <a:schemeClr val="accent1"/>
            </a:lnRef>
            <a:fillRef idx="0">
              <a:schemeClr val="accent1"/>
            </a:fillRef>
            <a:effectRef idx="0">
              <a:schemeClr val="accent1"/>
            </a:effectRef>
            <a:fontRef idx="minor">
              <a:schemeClr val="tx1"/>
            </a:fontRef>
          </p:style>
        </p:cxnSp>
        <p:sp>
          <p:nvSpPr>
            <p:cNvPr id="19" name="îSļïdé"/>
            <p:cNvSpPr/>
            <p:nvPr/>
          </p:nvSpPr>
          <p:spPr bwMode="auto">
            <a:xfrm>
              <a:off x="3264712" y="3656230"/>
              <a:ext cx="739849" cy="463799"/>
            </a:xfrm>
            <a:custGeom>
              <a:avLst/>
              <a:gdLst>
                <a:gd name="T0" fmla="*/ 0 w 1149"/>
                <a:gd name="T1" fmla="*/ 830 h 830"/>
                <a:gd name="T2" fmla="*/ 273 w 1149"/>
                <a:gd name="T3" fmla="*/ 717 h 830"/>
                <a:gd name="T4" fmla="*/ 876 w 1149"/>
                <a:gd name="T5" fmla="*/ 113 h 830"/>
                <a:gd name="T6" fmla="*/ 1149 w 1149"/>
                <a:gd name="T7" fmla="*/ 0 h 830"/>
              </a:gdLst>
              <a:ahLst/>
              <a:cxnLst>
                <a:cxn ang="0">
                  <a:pos x="T0" y="T1"/>
                </a:cxn>
                <a:cxn ang="0">
                  <a:pos x="T2" y="T3"/>
                </a:cxn>
                <a:cxn ang="0">
                  <a:pos x="T4" y="T5"/>
                </a:cxn>
                <a:cxn ang="0">
                  <a:pos x="T6" y="T7"/>
                </a:cxn>
              </a:cxnLst>
              <a:rect l="0" t="0" r="r" b="b"/>
              <a:pathLst>
                <a:path w="1149" h="830">
                  <a:moveTo>
                    <a:pt x="0" y="830"/>
                  </a:moveTo>
                  <a:cubicBezTo>
                    <a:pt x="88" y="830"/>
                    <a:pt x="211" y="779"/>
                    <a:pt x="273" y="717"/>
                  </a:cubicBezTo>
                  <a:cubicBezTo>
                    <a:pt x="876" y="113"/>
                    <a:pt x="876" y="113"/>
                    <a:pt x="876" y="113"/>
                  </a:cubicBezTo>
                  <a:cubicBezTo>
                    <a:pt x="938" y="51"/>
                    <a:pt x="1061" y="0"/>
                    <a:pt x="1149" y="0"/>
                  </a:cubicBezTo>
                </a:path>
              </a:pathLst>
            </a:custGeom>
            <a:noFill/>
            <a:ln w="12700" cap="flat">
              <a:solidFill>
                <a:schemeClr val="bg1">
                  <a:lumMod val="75000"/>
                </a:schemeClr>
              </a:solidFill>
              <a:prstDash val="solid"/>
              <a:miter lim="800000"/>
              <a:headEnd type="none"/>
              <a:tailEnd type="oval"/>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schemeClr val="tx1"/>
                </a:solidFill>
                <a:effectLst/>
                <a:uLnTx/>
                <a:uFillTx/>
                <a:latin typeface="+mn-lt"/>
                <a:ea typeface="微软雅黑" panose="020B0503020204020204" pitchFamily="34" charset="-122"/>
                <a:cs typeface="+mn-cs"/>
              </a:endParaRPr>
            </a:p>
          </p:txBody>
        </p:sp>
      </p:grpSp>
      <p:grpSp>
        <p:nvGrpSpPr>
          <p:cNvPr id="71699" name="ïṥlîďè"/>
          <p:cNvGrpSpPr/>
          <p:nvPr/>
        </p:nvGrpSpPr>
        <p:grpSpPr>
          <a:xfrm flipH="1">
            <a:off x="8413750" y="4032250"/>
            <a:ext cx="2973388" cy="1087438"/>
            <a:chOff x="352153" y="3401524"/>
            <a:chExt cx="2973109" cy="1086937"/>
          </a:xfrm>
        </p:grpSpPr>
        <p:sp>
          <p:nvSpPr>
            <p:cNvPr id="71700" name="iṥḻiďé"/>
            <p:cNvSpPr txBox="1"/>
            <p:nvPr/>
          </p:nvSpPr>
          <p:spPr>
            <a:xfrm>
              <a:off x="352153" y="3401524"/>
              <a:ext cx="2973109" cy="455181"/>
            </a:xfrm>
            <a:prstGeom prst="rect">
              <a:avLst/>
            </a:prstGeom>
            <a:noFill/>
            <a:ln w="9525">
              <a:noFill/>
            </a:ln>
          </p:spPr>
          <p:txBody>
            <a:bodyPr anchor="b" anchorCtr="0"/>
            <a:p>
              <a:pPr>
                <a:lnSpc>
                  <a:spcPct val="120000"/>
                </a:lnSpc>
              </a:pPr>
              <a:r>
                <a:rPr lang="en-US" altLang="zh-CN" sz="2400" b="1" dirty="0">
                  <a:latin typeface="Times New Roman" panose="02020603050405020304" pitchFamily="18" charset="0"/>
                  <a:ea typeface="微软雅黑" panose="020B0503020204020204" pitchFamily="34" charset="-122"/>
                </a:rPr>
                <a:t>  </a:t>
              </a:r>
              <a:r>
                <a:rPr lang="zh-CN" altLang="en-US" sz="2400" b="1" dirty="0">
                  <a:latin typeface="Times New Roman" panose="02020603050405020304" pitchFamily="18" charset="0"/>
                  <a:ea typeface="微软雅黑" panose="020B0503020204020204" pitchFamily="34" charset="-122"/>
                </a:rPr>
                <a:t>人生的社会价值</a:t>
              </a:r>
              <a:endParaRPr lang="en-US" altLang="zh-CN" sz="2400" b="1" dirty="0">
                <a:latin typeface="Times New Roman" panose="02020603050405020304" pitchFamily="18" charset="0"/>
                <a:ea typeface="微软雅黑" panose="020B0503020204020204" pitchFamily="34" charset="-122"/>
              </a:endParaRPr>
            </a:p>
          </p:txBody>
        </p:sp>
        <p:sp>
          <p:nvSpPr>
            <p:cNvPr id="71701" name="íṣľïḑe"/>
            <p:cNvSpPr/>
            <p:nvPr/>
          </p:nvSpPr>
          <p:spPr>
            <a:xfrm>
              <a:off x="673100" y="3856705"/>
              <a:ext cx="2652161" cy="631756"/>
            </a:xfrm>
            <a:prstGeom prst="rect">
              <a:avLst/>
            </a:prstGeom>
            <a:noFill/>
            <a:ln w="9525">
              <a:noFill/>
            </a:ln>
          </p:spPr>
          <p:txBody>
            <a:bodyPr anchor="t" anchorCtr="0"/>
            <a:p>
              <a:pPr>
                <a:lnSpc>
                  <a:spcPct val="150000"/>
                </a:lnSpc>
              </a:pPr>
              <a:endParaRPr lang="en-US" altLang="zh-CN" sz="1100" dirty="0">
                <a:latin typeface="Times New Roman" panose="02020603050405020304" pitchFamily="18" charset="0"/>
                <a:ea typeface="微软雅黑" panose="020B0503020204020204" pitchFamily="34" charset="-122"/>
              </a:endParaRPr>
            </a:p>
          </p:txBody>
        </p:sp>
      </p:grpSp>
      <p:sp>
        <p:nvSpPr>
          <p:cNvPr id="23" name="Rectangle 5"/>
          <p:cNvSpPr>
            <a:spLocks noChangeArrowheads="1"/>
          </p:cNvSpPr>
          <p:nvPr/>
        </p:nvSpPr>
        <p:spPr bwMode="auto">
          <a:xfrm>
            <a:off x="3703638" y="3570288"/>
            <a:ext cx="881063" cy="830263"/>
          </a:xfrm>
          <a:prstGeom prst="rect">
            <a:avLst/>
          </a:prstGeom>
          <a:noFill/>
          <a:ln>
            <a:noFill/>
          </a:ln>
        </p:spPr>
        <p:txBody>
          <a:bodyPr wrap="square" lIns="91393" tIns="45697" rIns="91393" bIns="45697">
            <a:spAutoFit/>
          </a:bodyPr>
          <a:lstStyle>
            <a:lvl1pPr>
              <a:defRPr sz="3600" b="1">
                <a:solidFill>
                  <a:srgbClr val="0000FF"/>
                </a:solidFill>
                <a:latin typeface="Arial" panose="020B0604020202020204" pitchFamily="34" charset="0"/>
                <a:ea typeface="黑体" panose="02010609060101010101" pitchFamily="49" charset="-122"/>
              </a:defRPr>
            </a:lvl1pPr>
            <a:lvl2pPr marL="742950" indent="-285750">
              <a:defRPr sz="3600" b="1">
                <a:solidFill>
                  <a:srgbClr val="0000FF"/>
                </a:solidFill>
                <a:latin typeface="Arial" panose="020B0604020202020204" pitchFamily="34" charset="0"/>
                <a:ea typeface="黑体" panose="02010609060101010101" pitchFamily="49" charset="-122"/>
              </a:defRPr>
            </a:lvl2pPr>
            <a:lvl3pPr marL="1143000" indent="-228600">
              <a:defRPr sz="3600" b="1">
                <a:solidFill>
                  <a:srgbClr val="0000FF"/>
                </a:solidFill>
                <a:latin typeface="Arial" panose="020B0604020202020204" pitchFamily="34" charset="0"/>
                <a:ea typeface="黑体" panose="02010609060101010101" pitchFamily="49" charset="-122"/>
              </a:defRPr>
            </a:lvl3pPr>
            <a:lvl4pPr marL="1600200" indent="-228600">
              <a:defRPr sz="3600" b="1">
                <a:solidFill>
                  <a:srgbClr val="0000FF"/>
                </a:solidFill>
                <a:latin typeface="Arial" panose="020B0604020202020204" pitchFamily="34" charset="0"/>
                <a:ea typeface="黑体" panose="02010609060101010101" pitchFamily="49" charset="-122"/>
              </a:defRPr>
            </a:lvl4pPr>
            <a:lvl5pPr marL="2057400" indent="-228600">
              <a:defRPr sz="3600" b="1">
                <a:solidFill>
                  <a:srgbClr val="0000FF"/>
                </a:solidFill>
                <a:latin typeface="Arial" panose="020B0604020202020204" pitchFamily="34" charset="0"/>
                <a:ea typeface="黑体" panose="02010609060101010101" pitchFamily="49" charset="-122"/>
              </a:defRPr>
            </a:lvl5pPr>
            <a:lvl6pPr marL="25146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6pPr>
            <a:lvl7pPr marL="29718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7pPr>
            <a:lvl8pPr marL="34290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8pPr>
            <a:lvl9pPr marL="38862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9pPr>
          </a:lstStyle>
          <a:p>
            <a:pPr marL="0" marR="0" lvl="0" indent="0" algn="l" defTabSz="913765" rtl="0" eaLnBrk="1" fontAlgn="auto" latinLnBrk="0" hangingPunct="1">
              <a:lnSpc>
                <a:spcPct val="100000"/>
              </a:lnSpc>
              <a:spcBef>
                <a:spcPct val="5000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mn-lt"/>
                <a:ea typeface="微软雅黑" panose="020B0503020204020204" pitchFamily="34" charset="-122"/>
                <a:cs typeface="+mn-ea"/>
                <a:sym typeface="+mn-lt"/>
              </a:rPr>
              <a:t>自我价值</a:t>
            </a:r>
            <a:endParaRPr kumimoji="0" lang="zh-CN" altLang="en-US" sz="2400" b="1" i="0" u="none" strike="noStrike" kern="0" cap="none" spc="0" normalizeH="0" baseline="0" noProof="0" dirty="0">
              <a:ln>
                <a:noFill/>
              </a:ln>
              <a:solidFill>
                <a:schemeClr val="bg1"/>
              </a:solidFill>
              <a:effectLst/>
              <a:uLnTx/>
              <a:uFillTx/>
              <a:latin typeface="+mn-lt"/>
              <a:ea typeface="微软雅黑" panose="020B0503020204020204" pitchFamily="34" charset="-122"/>
              <a:cs typeface="+mn-ea"/>
              <a:sym typeface="+mn-lt"/>
            </a:endParaRPr>
          </a:p>
        </p:txBody>
      </p:sp>
      <p:sp>
        <p:nvSpPr>
          <p:cNvPr id="24" name="Rectangle 5"/>
          <p:cNvSpPr>
            <a:spLocks noChangeArrowheads="1"/>
          </p:cNvSpPr>
          <p:nvPr/>
        </p:nvSpPr>
        <p:spPr bwMode="auto">
          <a:xfrm>
            <a:off x="6767513" y="3570288"/>
            <a:ext cx="879475" cy="830263"/>
          </a:xfrm>
          <a:prstGeom prst="rect">
            <a:avLst/>
          </a:prstGeom>
          <a:noFill/>
          <a:ln>
            <a:noFill/>
          </a:ln>
        </p:spPr>
        <p:txBody>
          <a:bodyPr wrap="square" lIns="91393" tIns="45697" rIns="91393" bIns="45697">
            <a:spAutoFit/>
          </a:bodyPr>
          <a:lstStyle>
            <a:lvl1pPr>
              <a:defRPr sz="3600" b="1">
                <a:solidFill>
                  <a:srgbClr val="0000FF"/>
                </a:solidFill>
                <a:latin typeface="Arial" panose="020B0604020202020204" pitchFamily="34" charset="0"/>
                <a:ea typeface="黑体" panose="02010609060101010101" pitchFamily="49" charset="-122"/>
              </a:defRPr>
            </a:lvl1pPr>
            <a:lvl2pPr marL="742950" indent="-285750">
              <a:defRPr sz="3600" b="1">
                <a:solidFill>
                  <a:srgbClr val="0000FF"/>
                </a:solidFill>
                <a:latin typeface="Arial" panose="020B0604020202020204" pitchFamily="34" charset="0"/>
                <a:ea typeface="黑体" panose="02010609060101010101" pitchFamily="49" charset="-122"/>
              </a:defRPr>
            </a:lvl2pPr>
            <a:lvl3pPr marL="1143000" indent="-228600">
              <a:defRPr sz="3600" b="1">
                <a:solidFill>
                  <a:srgbClr val="0000FF"/>
                </a:solidFill>
                <a:latin typeface="Arial" panose="020B0604020202020204" pitchFamily="34" charset="0"/>
                <a:ea typeface="黑体" panose="02010609060101010101" pitchFamily="49" charset="-122"/>
              </a:defRPr>
            </a:lvl3pPr>
            <a:lvl4pPr marL="1600200" indent="-228600">
              <a:defRPr sz="3600" b="1">
                <a:solidFill>
                  <a:srgbClr val="0000FF"/>
                </a:solidFill>
                <a:latin typeface="Arial" panose="020B0604020202020204" pitchFamily="34" charset="0"/>
                <a:ea typeface="黑体" panose="02010609060101010101" pitchFamily="49" charset="-122"/>
              </a:defRPr>
            </a:lvl4pPr>
            <a:lvl5pPr marL="2057400" indent="-228600">
              <a:defRPr sz="3600" b="1">
                <a:solidFill>
                  <a:srgbClr val="0000FF"/>
                </a:solidFill>
                <a:latin typeface="Arial" panose="020B0604020202020204" pitchFamily="34" charset="0"/>
                <a:ea typeface="黑体" panose="02010609060101010101" pitchFamily="49" charset="-122"/>
              </a:defRPr>
            </a:lvl5pPr>
            <a:lvl6pPr marL="25146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6pPr>
            <a:lvl7pPr marL="29718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7pPr>
            <a:lvl8pPr marL="34290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8pPr>
            <a:lvl9pPr marL="38862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zh-CN" altLang="en-US" sz="2400" b="1" i="0" u="none" strike="noStrike" kern="0" cap="none" spc="0" normalizeH="0" baseline="0" noProof="0" dirty="0">
                <a:ln>
                  <a:noFill/>
                </a:ln>
                <a:solidFill>
                  <a:schemeClr val="bg1"/>
                </a:solidFill>
                <a:effectLst/>
                <a:uLnTx/>
                <a:uFillTx/>
                <a:latin typeface="+mn-lt"/>
                <a:ea typeface="微软雅黑" panose="020B0503020204020204" pitchFamily="34" charset="-122"/>
                <a:cs typeface="+mn-ea"/>
                <a:sym typeface="+mn-lt"/>
              </a:rPr>
              <a:t>社会价值</a:t>
            </a:r>
            <a:endParaRPr kumimoji="0" lang="zh-CN" altLang="en-US" sz="2400" b="1" i="0" u="none" strike="noStrike" kern="0" cap="none" spc="0" normalizeH="0" baseline="0" noProof="0" dirty="0">
              <a:ln>
                <a:noFill/>
              </a:ln>
              <a:solidFill>
                <a:schemeClr val="bg1"/>
              </a:solidFill>
              <a:effectLst/>
              <a:uLnTx/>
              <a:uFillTx/>
              <a:latin typeface="+mn-lt"/>
              <a:ea typeface="微软雅黑" panose="020B0503020204020204" pitchFamily="34" charset="-122"/>
              <a:cs typeface="+mn-ea"/>
              <a:sym typeface="+mn-lt"/>
            </a:endParaRPr>
          </a:p>
        </p:txBody>
      </p:sp>
      <p:sp>
        <p:nvSpPr>
          <p:cNvPr id="25" name="矩形 24"/>
          <p:cNvSpPr/>
          <p:nvPr/>
        </p:nvSpPr>
        <p:spPr>
          <a:xfrm>
            <a:off x="558800" y="4681538"/>
            <a:ext cx="3005138" cy="552450"/>
          </a:xfrm>
          <a:prstGeom prst="rect">
            <a:avLst/>
          </a:prstGeom>
        </p:spPr>
        <p:txBody>
          <a:bodyPr wrap="square" lIns="91393" tIns="45697" rIns="91393" bIns="45697">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sym typeface="+mn-lt"/>
              </a:rPr>
              <a:t>物质和精神需要的满足</a:t>
            </a:r>
            <a:endParaRPr kumimoji="0" lang="zh-CN" altLang="en-US"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sym typeface="+mn-lt"/>
            </a:endParaRPr>
          </a:p>
        </p:txBody>
      </p:sp>
      <p:sp>
        <p:nvSpPr>
          <p:cNvPr id="26" name="矩形 25"/>
          <p:cNvSpPr/>
          <p:nvPr/>
        </p:nvSpPr>
        <p:spPr>
          <a:xfrm>
            <a:off x="8345488" y="4556125"/>
            <a:ext cx="3041650" cy="1014413"/>
          </a:xfrm>
          <a:prstGeom prst="rect">
            <a:avLst/>
          </a:prstGeom>
        </p:spPr>
        <p:txBody>
          <a:bodyPr wrap="square" lIns="91393" tIns="45697" rIns="91393" bIns="45697">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rPr>
              <a:t>      </a:t>
            </a:r>
            <a:r>
              <a:rPr kumimoji="0" lang="zh-CN" altLang="en-US" sz="2000" b="0" i="0" u="none" strike="noStrike" kern="1200" cap="none" spc="0" normalizeH="0" baseline="0" noProof="0" dirty="0">
                <a:ln>
                  <a:noFill/>
                </a:ln>
                <a:solidFill>
                  <a:schemeClr val="tx1"/>
                </a:solidFill>
                <a:effectLst/>
                <a:uLnTx/>
                <a:uFillTx/>
                <a:latin typeface="+mn-lt"/>
                <a:ea typeface="+mn-ea"/>
                <a:cs typeface="+mn-ea"/>
                <a:sym typeface="+mn-ea"/>
              </a:rPr>
              <a:t>衡量标准是个体对社会和他人所作的贡献</a:t>
            </a:r>
            <a:endParaRPr kumimoji="0" lang="zh-CN" altLang="en-US"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endParaRPr>
          </a:p>
        </p:txBody>
      </p:sp>
      <p:sp>
        <p:nvSpPr>
          <p:cNvPr id="28" name="圆角矩形 12"/>
          <p:cNvSpPr/>
          <p:nvPr/>
        </p:nvSpPr>
        <p:spPr bwMode="auto">
          <a:xfrm>
            <a:off x="612775" y="1849438"/>
            <a:ext cx="26050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3</a:t>
            </a:r>
            <a:r>
              <a:rPr kumimoji="0" lang="zh-CN" altLang="en-US"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、人生价值</a:t>
            </a:r>
            <a:endParaRPr kumimoji="0" lang="zh-CN" altLang="en-US" sz="2400" b="1"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mn-ea"/>
              <a:cs typeface="+mn-cs"/>
              <a:sym typeface="+mn-ea"/>
            </a:endParaRPr>
          </a:p>
        </p:txBody>
      </p:sp>
      <p:sp>
        <p:nvSpPr>
          <p:cNvPr id="71707" name="TextBox 28"/>
          <p:cNvSpPr txBox="1"/>
          <p:nvPr/>
        </p:nvSpPr>
        <p:spPr>
          <a:xfrm>
            <a:off x="1150938" y="549275"/>
            <a:ext cx="5105400"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二、人生观的主要内容 </a:t>
            </a:r>
            <a:endParaRPr lang="zh-CN" altLang="en-US" sz="3200" b="1" dirty="0">
              <a:latin typeface="Times New Roman" panose="02020603050405020304" pitchFamily="18" charset="0"/>
              <a:ea typeface="微软雅黑" panose="020B0503020204020204" pitchFamily="34" charset="-122"/>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矩形 1"/>
          <p:cNvSpPr/>
          <p:nvPr/>
        </p:nvSpPr>
        <p:spPr>
          <a:xfrm>
            <a:off x="4987925" y="2625725"/>
            <a:ext cx="6383338" cy="2678113"/>
          </a:xfrm>
          <a:prstGeom prst="rect">
            <a:avLst/>
          </a:prstGeom>
          <a:noFill/>
          <a:ln w="9525">
            <a:noFill/>
          </a:ln>
        </p:spPr>
        <p:txBody>
          <a:bodyPr anchor="t" anchorCtr="0">
            <a:spAutoFit/>
          </a:bodyPr>
          <a:p>
            <a:pPr>
              <a:lnSpc>
                <a:spcPct val="200000"/>
              </a:lnSpc>
            </a:pPr>
            <a:r>
              <a:rPr lang="zh-CN" altLang="zh-CN" sz="2800" dirty="0">
                <a:solidFill>
                  <a:srgbClr val="000000"/>
                </a:solidFill>
                <a:latin typeface="Times New Roman" panose="02020603050405020304" pitchFamily="18" charset="0"/>
                <a:ea typeface="微软雅黑" panose="020B0503020204020204" pitchFamily="34" charset="-122"/>
              </a:rPr>
              <a:t>“有七尺之骸，手足之异，戴发含齿，倚而食者，谓之人。” </a:t>
            </a:r>
            <a:endParaRPr lang="en-US" altLang="zh-CN" sz="2800" dirty="0">
              <a:solidFill>
                <a:srgbClr val="000000"/>
              </a:solidFill>
              <a:latin typeface="Times New Roman" panose="02020603050405020304" pitchFamily="18" charset="0"/>
              <a:ea typeface="微软雅黑" panose="020B0503020204020204" pitchFamily="34" charset="-122"/>
            </a:endParaRPr>
          </a:p>
          <a:p>
            <a:pPr>
              <a:lnSpc>
                <a:spcPct val="200000"/>
              </a:lnSpc>
            </a:pPr>
            <a:r>
              <a:rPr lang="en-US" altLang="zh-CN" sz="2800" dirty="0">
                <a:solidFill>
                  <a:srgbClr val="000000"/>
                </a:solidFill>
                <a:latin typeface="Times New Roman" panose="02020603050405020304" pitchFamily="18" charset="0"/>
                <a:ea typeface="微软雅黑" panose="020B0503020204020204" pitchFamily="34" charset="-122"/>
              </a:rPr>
              <a:t>                        ——</a:t>
            </a:r>
            <a:r>
              <a:rPr lang="zh-CN" altLang="zh-CN" sz="2800" dirty="0">
                <a:solidFill>
                  <a:srgbClr val="000000"/>
                </a:solidFill>
                <a:latin typeface="Times New Roman" panose="02020603050405020304" pitchFamily="18" charset="0"/>
                <a:ea typeface="微软雅黑" panose="020B0503020204020204" pitchFamily="34" charset="-122"/>
              </a:rPr>
              <a:t>《列子·黄帝》 </a:t>
            </a:r>
            <a:endParaRPr lang="zh-CN" altLang="en-US" sz="2800" dirty="0">
              <a:solidFill>
                <a:srgbClr val="000000"/>
              </a:solidFill>
              <a:latin typeface="Times New Roman" panose="02020603050405020304" pitchFamily="18" charset="0"/>
              <a:ea typeface="微软雅黑" panose="020B0503020204020204" pitchFamily="34" charset="-122"/>
            </a:endParaRPr>
          </a:p>
        </p:txBody>
      </p:sp>
      <p:pic>
        <p:nvPicPr>
          <p:cNvPr id="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26800" y="1601882"/>
            <a:ext cx="3528851" cy="4474783"/>
          </a:xfrm>
          <a:prstGeom prst="rect">
            <a:avLst/>
          </a:prstGeom>
          <a:noFill/>
          <a:ln w="9525">
            <a:noFill/>
            <a:miter lim="800000"/>
            <a:headEnd/>
            <a:tailEnd/>
          </a:ln>
          <a:effectLst>
            <a:outerShdw blurRad="225425" dist="50800" dir="5220000" algn="ctr">
              <a:srgbClr val="000000">
                <a:alpha val="33000"/>
              </a:srgbClr>
            </a:outerShdw>
          </a:effectLst>
          <a:scene3d>
            <a:camera prst="perspectiveFront"/>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Lst>
        </p:spPr>
      </p:pic>
      <p:sp>
        <p:nvSpPr>
          <p:cNvPr id="45059" name="TextBox 4"/>
          <p:cNvSpPr txBox="1"/>
          <p:nvPr/>
        </p:nvSpPr>
        <p:spPr>
          <a:xfrm>
            <a:off x="2530475" y="350838"/>
            <a:ext cx="3184525" cy="522287"/>
          </a:xfrm>
          <a:prstGeom prst="rect">
            <a:avLst/>
          </a:prstGeom>
          <a:noFill/>
          <a:ln w="9525">
            <a:noFill/>
          </a:ln>
        </p:spPr>
        <p:txBody>
          <a:bodyPr anchor="t" anchorCtr="0">
            <a:spAutoFit/>
          </a:bodyPr>
          <a:p>
            <a:r>
              <a:rPr lang="zh-CN" altLang="en-US" sz="2800" dirty="0">
                <a:latin typeface="Times New Roman" panose="02020603050405020304" pitchFamily="18" charset="0"/>
                <a:ea typeface="微软雅黑" panose="020B0503020204020204" pitchFamily="34" charset="-122"/>
              </a:rPr>
              <a:t>课程导入：</a:t>
            </a:r>
            <a:endParaRPr lang="zh-CN" altLang="en-US" sz="2800" dirty="0">
              <a:latin typeface="Times New Roman" panose="02020603050405020304" pitchFamily="18" charset="0"/>
              <a:ea typeface="微软雅黑" panose="020B0503020204020204" pitchFamily="34" charset="-122"/>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12"/>
          <p:cNvSpPr/>
          <p:nvPr/>
        </p:nvSpPr>
        <p:spPr bwMode="auto">
          <a:xfrm>
            <a:off x="655638" y="1768475"/>
            <a:ext cx="26050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3</a:t>
            </a:r>
            <a:r>
              <a:rPr kumimoji="0" lang="zh-CN" altLang="en-US"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、人生价值</a:t>
            </a:r>
            <a:endParaRPr kumimoji="0" lang="zh-CN" altLang="en-US" sz="2400" b="1"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mn-ea"/>
              <a:cs typeface="+mn-cs"/>
              <a:sym typeface="+mn-ea"/>
            </a:endParaRPr>
          </a:p>
        </p:txBody>
      </p:sp>
      <p:pic>
        <p:nvPicPr>
          <p:cNvPr id="72706" name="Picture 2" descr="https://pics6.baidu.com/feed/3b87e950352ac65c87d09e94df956a1991138af4.jpeg?token=d9247f50da23e7ba05e3b5223c65de7e"/>
          <p:cNvPicPr>
            <a:picLocks noChangeAspect="1"/>
          </p:cNvPicPr>
          <p:nvPr/>
        </p:nvPicPr>
        <p:blipFill>
          <a:blip r:embed="rId1"/>
          <a:stretch>
            <a:fillRect/>
          </a:stretch>
        </p:blipFill>
        <p:spPr>
          <a:xfrm>
            <a:off x="5227638" y="2254250"/>
            <a:ext cx="6096000" cy="4276725"/>
          </a:xfrm>
          <a:prstGeom prst="rect">
            <a:avLst/>
          </a:prstGeom>
          <a:noFill/>
          <a:ln w="9525">
            <a:noFill/>
          </a:ln>
        </p:spPr>
      </p:pic>
      <p:sp>
        <p:nvSpPr>
          <p:cNvPr id="72707" name="矩形 4"/>
          <p:cNvSpPr/>
          <p:nvPr/>
        </p:nvSpPr>
        <p:spPr>
          <a:xfrm>
            <a:off x="1149350" y="3995738"/>
            <a:ext cx="3570288" cy="461962"/>
          </a:xfrm>
          <a:prstGeom prst="rect">
            <a:avLst/>
          </a:prstGeom>
          <a:noFill/>
          <a:ln w="9525">
            <a:noFill/>
          </a:ln>
        </p:spPr>
        <p:txBody>
          <a:bodyPr wrap="none" anchor="t" anchorCtr="0">
            <a:spAutoFit/>
          </a:bodyPr>
          <a:p>
            <a:r>
              <a:rPr lang="zh-CN" altLang="en-US" sz="2400" dirty="0">
                <a:latin typeface="Times New Roman" panose="02020603050405020304" pitchFamily="18" charset="0"/>
                <a:ea typeface="微软雅黑" panose="020B0503020204020204" pitchFamily="34" charset="-122"/>
              </a:rPr>
              <a:t>郑州暴雨救援的感人瞬间</a:t>
            </a:r>
            <a:endParaRPr lang="zh-CN" altLang="en-US" sz="2400" dirty="0">
              <a:latin typeface="Times New Roman" panose="02020603050405020304" pitchFamily="18" charset="0"/>
              <a:ea typeface="微软雅黑" panose="020B0503020204020204" pitchFamily="34" charset="-122"/>
            </a:endParaRPr>
          </a:p>
        </p:txBody>
      </p:sp>
      <p:sp>
        <p:nvSpPr>
          <p:cNvPr id="72708" name="TextBox 6"/>
          <p:cNvSpPr txBox="1"/>
          <p:nvPr/>
        </p:nvSpPr>
        <p:spPr>
          <a:xfrm>
            <a:off x="1616075" y="593725"/>
            <a:ext cx="5105400" cy="585788"/>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二、人生观的主要内容 </a:t>
            </a:r>
            <a:endParaRPr lang="zh-CN" altLang="en-US" sz="3200" b="1" dirty="0">
              <a:latin typeface="Times New Roman" panose="02020603050405020304" pitchFamily="18" charset="0"/>
              <a:ea typeface="微软雅黑" panose="020B0503020204020204" pitchFamily="34" charset="-122"/>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12"/>
          <p:cNvSpPr/>
          <p:nvPr/>
        </p:nvSpPr>
        <p:spPr bwMode="auto">
          <a:xfrm>
            <a:off x="612775" y="1466850"/>
            <a:ext cx="26050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3</a:t>
            </a:r>
            <a:r>
              <a:rPr kumimoji="0" lang="zh-CN" altLang="en-US" sz="2400" b="1" i="0" u="none" strike="noStrike" kern="0" cap="none" spc="0" normalizeH="0" baseline="0" noProof="0" dirty="0" smtClean="0">
                <a:ln>
                  <a:noFill/>
                </a:ln>
                <a:solidFill>
                  <a:sysClr val="windowText" lastClr="000000">
                    <a:lumMod val="50000"/>
                    <a:lumOff val="50000"/>
                  </a:sysClr>
                </a:solidFill>
                <a:effectLst/>
                <a:uLnTx/>
                <a:uFillTx/>
                <a:latin typeface="微软雅黑" panose="020B0503020204020204" pitchFamily="34" charset="-122"/>
                <a:ea typeface="+mn-ea"/>
                <a:cs typeface="+mn-cs"/>
                <a:sym typeface="+mn-ea"/>
              </a:rPr>
              <a:t>、人生价值</a:t>
            </a:r>
            <a:endParaRPr kumimoji="0" lang="zh-CN" altLang="en-US" sz="2400" b="1"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mn-ea"/>
              <a:cs typeface="+mn-cs"/>
              <a:sym typeface="+mn-ea"/>
            </a:endParaRPr>
          </a:p>
        </p:txBody>
      </p:sp>
      <p:pic>
        <p:nvPicPr>
          <p:cNvPr id="73730" name="Picture 2" descr="https://pics5.baidu.com/feed/a08b87d6277f9e2f69cb408052651d2cb999f31e.png?token=c834cbee93a8397064c812bfc92ae21d"/>
          <p:cNvPicPr>
            <a:picLocks noChangeAspect="1"/>
          </p:cNvPicPr>
          <p:nvPr/>
        </p:nvPicPr>
        <p:blipFill>
          <a:blip r:embed="rId1"/>
          <a:stretch>
            <a:fillRect/>
          </a:stretch>
        </p:blipFill>
        <p:spPr>
          <a:xfrm>
            <a:off x="1358900" y="2811463"/>
            <a:ext cx="4422775" cy="2776537"/>
          </a:xfrm>
          <a:prstGeom prst="rect">
            <a:avLst/>
          </a:prstGeom>
          <a:noFill/>
          <a:ln w="9525">
            <a:noFill/>
          </a:ln>
        </p:spPr>
      </p:pic>
      <p:pic>
        <p:nvPicPr>
          <p:cNvPr id="73731" name="Picture 4" descr="https://pics1.baidu.com/feed/d6ca7bcb0a46f21fd3c3f265bc719f680d33aeeb.png?token=4d9b8f952fbf757726008d0454b25f04"/>
          <p:cNvPicPr>
            <a:picLocks noChangeAspect="1"/>
          </p:cNvPicPr>
          <p:nvPr/>
        </p:nvPicPr>
        <p:blipFill>
          <a:blip r:embed="rId2"/>
          <a:stretch>
            <a:fillRect/>
          </a:stretch>
        </p:blipFill>
        <p:spPr>
          <a:xfrm>
            <a:off x="6645275" y="2544763"/>
            <a:ext cx="4768850" cy="3309937"/>
          </a:xfrm>
          <a:prstGeom prst="rect">
            <a:avLst/>
          </a:prstGeom>
          <a:noFill/>
          <a:ln w="9525">
            <a:noFill/>
          </a:ln>
        </p:spPr>
      </p:pic>
      <p:sp>
        <p:nvSpPr>
          <p:cNvPr id="73732" name="矩形 3"/>
          <p:cNvSpPr/>
          <p:nvPr/>
        </p:nvSpPr>
        <p:spPr>
          <a:xfrm>
            <a:off x="2525713" y="5976938"/>
            <a:ext cx="7878762" cy="460375"/>
          </a:xfrm>
          <a:prstGeom prst="rect">
            <a:avLst/>
          </a:prstGeom>
          <a:noFill/>
          <a:ln w="9525">
            <a:noFill/>
          </a:ln>
        </p:spPr>
        <p:txBody>
          <a:bodyPr wrap="none" anchor="t" anchorCtr="0">
            <a:spAutoFit/>
          </a:bodyPr>
          <a:p>
            <a:r>
              <a:rPr lang="en-US" altLang="zh-CN" sz="2400" b="1" dirty="0">
                <a:latin typeface="Times New Roman" panose="02020603050405020304" pitchFamily="18" charset="0"/>
                <a:ea typeface="微软雅黑" panose="020B0503020204020204" pitchFamily="34" charset="-122"/>
              </a:rPr>
              <a:t>2021</a:t>
            </a:r>
            <a:r>
              <a:rPr lang="zh-CN" altLang="en-US" sz="2400" b="1" dirty="0">
                <a:latin typeface="Times New Roman" panose="02020603050405020304" pitchFamily="18" charset="0"/>
                <a:ea typeface="微软雅黑" panose="020B0503020204020204" pitchFamily="34" charset="-122"/>
              </a:rPr>
              <a:t>，徐永琪，树立起信心，不怕困难，积极迎接挑战！</a:t>
            </a:r>
            <a:endParaRPr lang="zh-CN" altLang="en-US" sz="2400" b="1" dirty="0">
              <a:latin typeface="Times New Roman" panose="02020603050405020304" pitchFamily="18" charset="0"/>
              <a:ea typeface="微软雅黑" panose="020B0503020204020204" pitchFamily="34" charset="-122"/>
            </a:endParaRPr>
          </a:p>
        </p:txBody>
      </p:sp>
      <p:sp>
        <p:nvSpPr>
          <p:cNvPr id="73733" name="TextBox 6"/>
          <p:cNvSpPr txBox="1"/>
          <p:nvPr/>
        </p:nvSpPr>
        <p:spPr>
          <a:xfrm>
            <a:off x="1358900" y="549275"/>
            <a:ext cx="5105400"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二、人生观的主要内容 </a:t>
            </a:r>
            <a:endParaRPr lang="zh-CN" altLang="en-US" sz="3200" b="1" dirty="0">
              <a:latin typeface="Times New Roman" panose="02020603050405020304" pitchFamily="18" charset="0"/>
              <a:ea typeface="微软雅黑" panose="020B0503020204020204" pitchFamily="34" charset="-122"/>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3" name="TextBox 1"/>
          <p:cNvSpPr txBox="1"/>
          <p:nvPr/>
        </p:nvSpPr>
        <p:spPr>
          <a:xfrm>
            <a:off x="1200150" y="563563"/>
            <a:ext cx="5943600" cy="585787"/>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三、人生观与世界观、价值观</a:t>
            </a:r>
            <a:endParaRPr lang="zh-CN" altLang="en-US" sz="3200" b="1" dirty="0">
              <a:latin typeface="Times New Roman" panose="02020603050405020304" pitchFamily="18" charset="0"/>
              <a:ea typeface="微软雅黑" panose="020B0503020204020204" pitchFamily="34" charset="-122"/>
            </a:endParaRPr>
          </a:p>
        </p:txBody>
      </p:sp>
      <p:grpSp>
        <p:nvGrpSpPr>
          <p:cNvPr id="74754" name="组合 6"/>
          <p:cNvGrpSpPr/>
          <p:nvPr/>
        </p:nvGrpSpPr>
        <p:grpSpPr>
          <a:xfrm>
            <a:off x="4019550" y="1889125"/>
            <a:ext cx="7467600" cy="4557713"/>
            <a:chOff x="2331720" y="1691640"/>
            <a:chExt cx="7467600" cy="4556760"/>
          </a:xfrm>
        </p:grpSpPr>
        <p:sp>
          <p:nvSpPr>
            <p:cNvPr id="4" name="Text Box 3"/>
            <p:cNvSpPr txBox="1">
              <a:spLocks noChangeArrowheads="1"/>
            </p:cNvSpPr>
            <p:nvPr/>
          </p:nvSpPr>
          <p:spPr bwMode="auto">
            <a:xfrm>
              <a:off x="2331720" y="1691640"/>
              <a:ext cx="7467600" cy="455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sz="3600" b="1">
                  <a:solidFill>
                    <a:srgbClr val="0000FF"/>
                  </a:solidFill>
                  <a:latin typeface="Arial" panose="020B0604020202020204" pitchFamily="34" charset="0"/>
                  <a:ea typeface="黑体" panose="02010609060101010101" pitchFamily="49" charset="-122"/>
                </a:defRPr>
              </a:lvl1pPr>
              <a:lvl2pPr marL="742950" indent="-285750">
                <a:defRPr sz="3600" b="1">
                  <a:solidFill>
                    <a:srgbClr val="0000FF"/>
                  </a:solidFill>
                  <a:latin typeface="Arial" panose="020B0604020202020204" pitchFamily="34" charset="0"/>
                  <a:ea typeface="黑体" panose="02010609060101010101" pitchFamily="49" charset="-122"/>
                </a:defRPr>
              </a:lvl2pPr>
              <a:lvl3pPr marL="1143000" indent="-228600">
                <a:defRPr sz="3600" b="1">
                  <a:solidFill>
                    <a:srgbClr val="0000FF"/>
                  </a:solidFill>
                  <a:latin typeface="Arial" panose="020B0604020202020204" pitchFamily="34" charset="0"/>
                  <a:ea typeface="黑体" panose="02010609060101010101" pitchFamily="49" charset="-122"/>
                </a:defRPr>
              </a:lvl3pPr>
              <a:lvl4pPr marL="1600200" indent="-228600">
                <a:defRPr sz="3600" b="1">
                  <a:solidFill>
                    <a:srgbClr val="0000FF"/>
                  </a:solidFill>
                  <a:latin typeface="Arial" panose="020B0604020202020204" pitchFamily="34" charset="0"/>
                  <a:ea typeface="黑体" panose="02010609060101010101" pitchFamily="49" charset="-122"/>
                </a:defRPr>
              </a:lvl4pPr>
              <a:lvl5pPr marL="2057400" indent="-228600">
                <a:defRPr sz="3600" b="1">
                  <a:solidFill>
                    <a:srgbClr val="0000FF"/>
                  </a:solidFill>
                  <a:latin typeface="Arial" panose="020B0604020202020204" pitchFamily="34" charset="0"/>
                  <a:ea typeface="黑体" panose="02010609060101010101" pitchFamily="49" charset="-122"/>
                </a:defRPr>
              </a:lvl5pPr>
              <a:lvl6pPr marL="25146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6pPr>
              <a:lvl7pPr marL="29718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7pPr>
              <a:lvl8pPr marL="34290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8pPr>
              <a:lvl9pPr marL="3886200" indent="-228600" eaLnBrk="0" fontAlgn="base" hangingPunct="0">
                <a:lnSpc>
                  <a:spcPct val="150000"/>
                </a:lnSpc>
                <a:spcBef>
                  <a:spcPct val="0"/>
                </a:spcBef>
                <a:spcAft>
                  <a:spcPct val="0"/>
                </a:spcAft>
                <a:buClr>
                  <a:schemeClr val="accent2"/>
                </a:buClr>
                <a:buFont typeface="Wingdings" panose="05000000000000000000" pitchFamily="2" charset="2"/>
                <a:buChar char="§"/>
                <a:defRPr sz="3600" b="1">
                  <a:solidFill>
                    <a:srgbClr val="0000FF"/>
                  </a:solidFill>
                  <a:latin typeface="Arial" panose="020B0604020202020204" pitchFamily="34" charset="0"/>
                  <a:ea typeface="黑体" panose="02010609060101010101" pitchFamily="49" charset="-122"/>
                </a:defRPr>
              </a:lvl9pPr>
            </a:lstStyle>
            <a:p>
              <a:pPr marL="0" marR="0" lvl="0" indent="0" algn="l" defTabSz="914400" rtl="0" eaLnBrk="1" fontAlgn="auto" latinLnBrk="0" hangingPunct="1">
                <a:lnSpc>
                  <a:spcPct val="9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mj-lt"/>
                  <a:ea typeface="楷体" panose="02010609060101010101" pitchFamily="49" charset="-122"/>
                  <a:cs typeface="+mn-cs"/>
                </a:rPr>
                <a:t>【</a:t>
              </a:r>
              <a:r>
                <a:rPr kumimoji="0" lang="zh-CN" altLang="en-US" sz="2800" b="0" i="0" u="none" strike="noStrike" kern="0" cap="none" spc="0" normalizeH="0" baseline="0" noProof="0" dirty="0">
                  <a:ln>
                    <a:noFill/>
                  </a:ln>
                  <a:solidFill>
                    <a:srgbClr val="000000"/>
                  </a:solidFill>
                  <a:effectLst/>
                  <a:uLnTx/>
                  <a:uFillTx/>
                  <a:latin typeface="+mj-lt"/>
                  <a:ea typeface="楷体" panose="02010609060101010101" pitchFamily="49" charset="-122"/>
                  <a:cs typeface="+mn-cs"/>
                </a:rPr>
                <a:t>人生观</a:t>
              </a:r>
              <a:r>
                <a:rPr kumimoji="0" lang="en-US" altLang="zh-CN" sz="2800" b="0" i="0" u="none" strike="noStrike" kern="0" cap="none" spc="0" normalizeH="0" baseline="0" noProof="0" dirty="0">
                  <a:ln>
                    <a:noFill/>
                  </a:ln>
                  <a:solidFill>
                    <a:srgbClr val="000000"/>
                  </a:solidFill>
                  <a:effectLst/>
                  <a:uLnTx/>
                  <a:uFillTx/>
                  <a:latin typeface="+mj-lt"/>
                  <a:ea typeface="楷体" panose="02010609060101010101" pitchFamily="49" charset="-122"/>
                  <a:cs typeface="+mn-cs"/>
                </a:rPr>
                <a:t>】</a:t>
              </a:r>
              <a:endParaRPr kumimoji="0" lang="en-US" altLang="zh-CN" sz="2800" b="0" i="0" u="none" strike="noStrike" kern="0" cap="none" spc="0" normalizeH="0" baseline="0" noProof="0" dirty="0">
                <a:ln>
                  <a:noFill/>
                </a:ln>
                <a:solidFill>
                  <a:srgbClr val="000000"/>
                </a:solidFill>
                <a:effectLst/>
                <a:uLnTx/>
                <a:uFillTx/>
                <a:latin typeface="+mj-lt"/>
                <a:ea typeface="楷体" panose="02010609060101010101" pitchFamily="49" charset="-122"/>
                <a:cs typeface="+mn-cs"/>
              </a:endParaRPr>
            </a:p>
            <a:p>
              <a:pPr marL="0" marR="0" lvl="0" indent="0" algn="l" defTabSz="914400" rtl="0" eaLnBrk="1" fontAlgn="auto" latinLnBrk="0" hangingPunct="1">
                <a:lnSpc>
                  <a:spcPct val="90000"/>
                </a:lnSpc>
                <a:spcBef>
                  <a:spcPts val="0"/>
                </a:spcBef>
                <a:spcAft>
                  <a:spcPts val="0"/>
                </a:spcAft>
                <a:buClrTx/>
                <a:buSzTx/>
                <a:buFontTx/>
                <a:buNone/>
                <a:defRPr/>
              </a:pPr>
              <a:r>
                <a:rPr kumimoji="0" lang="zh-CN" altLang="en-US"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rPr>
                <a:t>     是</a:t>
              </a:r>
              <a:r>
                <a:rPr kumimoji="0" lang="zh-CN" altLang="en-US" sz="2800" b="0" i="0" u="none" strike="noStrike" kern="0" cap="none" spc="0" normalizeH="0" baseline="0" noProof="0" dirty="0">
                  <a:ln>
                    <a:noFill/>
                  </a:ln>
                  <a:solidFill>
                    <a:srgbClr val="000000"/>
                  </a:solidFill>
                  <a:effectLst/>
                  <a:uLnTx/>
                  <a:uFillTx/>
                  <a:latin typeface="+mj-lt"/>
                  <a:ea typeface="楷体" panose="02010609060101010101" pitchFamily="49" charset="-122"/>
                  <a:cs typeface="+mn-cs"/>
                </a:rPr>
                <a:t>人们在实践中形成的对于人生目的和意义的根本看法</a:t>
              </a:r>
              <a:r>
                <a:rPr kumimoji="0" lang="zh-CN" altLang="en-US"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rPr>
                <a:t>。</a:t>
              </a:r>
              <a:endParaRPr kumimoji="0" lang="en-US" altLang="zh-CN"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endParaRPr>
            </a:p>
            <a:p>
              <a:pPr marL="0" marR="0" lvl="0" indent="0" algn="l" defTabSz="914400" rtl="0" eaLnBrk="1" fontAlgn="auto" latinLnBrk="0" hangingPunct="1">
                <a:lnSpc>
                  <a:spcPct val="90000"/>
                </a:lnSpc>
                <a:spcBef>
                  <a:spcPts val="0"/>
                </a:spcBef>
                <a:spcAft>
                  <a:spcPts val="0"/>
                </a:spcAft>
                <a:buClrTx/>
                <a:buSzTx/>
                <a:buFontTx/>
                <a:buNone/>
                <a:defRPr/>
              </a:pPr>
              <a:endParaRPr kumimoji="0" lang="zh-CN" altLang="en-US" sz="2800" b="0" i="0" u="none" strike="noStrike" kern="0" cap="none" spc="0" normalizeH="0" baseline="0" noProof="0" dirty="0">
                <a:ln>
                  <a:noFill/>
                </a:ln>
                <a:solidFill>
                  <a:srgbClr val="000000"/>
                </a:solidFill>
                <a:effectLst/>
                <a:uLnTx/>
                <a:uFillTx/>
                <a:latin typeface="+mj-lt"/>
                <a:ea typeface="楷体" panose="02010609060101010101" pitchFamily="49" charset="-122"/>
                <a:cs typeface="+mn-cs"/>
              </a:endParaRPr>
            </a:p>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defRPr/>
              </a:pPr>
              <a:r>
                <a:rPr kumimoji="0" lang="en-US" altLang="zh-CN"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rPr>
                <a:t>【</a:t>
              </a:r>
              <a:r>
                <a:rPr kumimoji="0" lang="zh-CN" altLang="en-US"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rPr>
                <a:t>世界观</a:t>
              </a:r>
              <a:r>
                <a:rPr kumimoji="0" lang="en-US" altLang="zh-CN"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rPr>
                <a:t>】</a:t>
              </a:r>
              <a:endParaRPr kumimoji="0" lang="en-US" altLang="zh-CN"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endParaRPr>
            </a:p>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defRPr/>
              </a:pPr>
              <a:r>
                <a:rPr kumimoji="0" lang="zh-CN" altLang="en-US"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rPr>
                <a:t>      就是人们对生活在其中的世界以及人与世界的关系的总体看法和根本观点。</a:t>
              </a:r>
              <a:endParaRPr kumimoji="0" lang="en-US" altLang="zh-CN"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endParaRPr>
            </a:p>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defRPr/>
              </a:pPr>
              <a:endParaRPr kumimoji="0" lang="en-US" altLang="zh-CN" sz="2800" b="0" i="0" u="none" strike="noStrike" kern="0" cap="none" spc="0" normalizeH="0" baseline="0" noProof="0" dirty="0">
                <a:ln>
                  <a:noFill/>
                </a:ln>
                <a:solidFill>
                  <a:srgbClr val="000000"/>
                </a:solidFill>
                <a:effectLst/>
                <a:uLnTx/>
                <a:uFillTx/>
                <a:latin typeface="+mj-lt"/>
                <a:ea typeface="楷体" panose="02010609060101010101" pitchFamily="49" charset="-122"/>
                <a:cs typeface="+mn-cs"/>
              </a:endParaRPr>
            </a:p>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defRPr/>
              </a:pPr>
              <a:r>
                <a:rPr kumimoji="0" lang="en-US" altLang="zh-CN"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rPr>
                <a:t>【</a:t>
              </a:r>
              <a:r>
                <a:rPr kumimoji="0" lang="zh-CN" altLang="en-US"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rPr>
                <a:t>价值观</a:t>
              </a:r>
              <a:r>
                <a:rPr kumimoji="0" lang="en-US" altLang="zh-CN"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rPr>
                <a:t>】</a:t>
              </a:r>
              <a:endParaRPr kumimoji="0" lang="en-US" altLang="zh-CN"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endParaRPr>
            </a:p>
            <a:p>
              <a:pPr marL="0" marR="0" lvl="0" indent="0" algn="l" defTabSz="914400" rtl="0" eaLnBrk="1" fontAlgn="auto" latinLnBrk="0" hangingPunct="1">
                <a:lnSpc>
                  <a:spcPct val="90000"/>
                </a:lnSpc>
                <a:spcBef>
                  <a:spcPts val="0"/>
                </a:spcBef>
                <a:spcAft>
                  <a:spcPts val="0"/>
                </a:spcAft>
                <a:buClrTx/>
                <a:buSzTx/>
                <a:buFontTx/>
                <a:buNone/>
                <a:defRPr/>
              </a:pPr>
              <a:r>
                <a:rPr kumimoji="0" lang="zh-CN" altLang="en-US" sz="2800" b="0" i="0" u="none" strike="noStrike" kern="0" cap="none" spc="0" normalizeH="0" baseline="0" noProof="0" dirty="0">
                  <a:ln>
                    <a:noFill/>
                  </a:ln>
                  <a:solidFill>
                    <a:srgbClr val="000000"/>
                  </a:solidFill>
                  <a:effectLst/>
                  <a:uLnTx/>
                  <a:uFillTx/>
                  <a:latin typeface="+mj-lt"/>
                  <a:ea typeface="楷体" panose="02010609060101010101" pitchFamily="49" charset="-122"/>
                  <a:cs typeface="+mn-cs"/>
                </a:rPr>
                <a:t>价值观是人们关于价值的根本观点，对于人生观的形成和发展有重要的指导</a:t>
              </a:r>
              <a:r>
                <a:rPr kumimoji="0" lang="zh-CN" altLang="en-US"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rPr>
                <a:t>作用。</a:t>
              </a:r>
              <a:endParaRPr kumimoji="0" lang="en-US" altLang="zh-CN"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endParaRPr>
            </a:p>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defRPr/>
              </a:pPr>
              <a:endParaRPr kumimoji="0" lang="en-US" altLang="zh-CN" sz="2800" b="0" i="0" u="none" strike="noStrike" kern="0" cap="none" spc="0" normalizeH="0" baseline="0" noProof="0" dirty="0">
                <a:ln>
                  <a:noFill/>
                </a:ln>
                <a:solidFill>
                  <a:srgbClr val="000000"/>
                </a:solidFill>
                <a:effectLst/>
                <a:uLnTx/>
                <a:uFillTx/>
                <a:latin typeface="+mj-lt"/>
                <a:ea typeface="楷体" panose="02010609060101010101" pitchFamily="49" charset="-122"/>
                <a:cs typeface="+mn-cs"/>
              </a:endParaRPr>
            </a:p>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defRPr/>
              </a:pPr>
              <a:endParaRPr kumimoji="0" lang="zh-CN" altLang="en-US"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endParaRPr>
            </a:p>
            <a:p>
              <a:pPr marL="0" marR="0" lvl="0" indent="0" algn="l" defTabSz="914400" rtl="0" eaLnBrk="1" fontAlgn="auto" latinLnBrk="0" hangingPunct="1">
                <a:lnSpc>
                  <a:spcPct val="90000"/>
                </a:lnSpc>
                <a:spcBef>
                  <a:spcPts val="0"/>
                </a:spcBef>
                <a:spcAft>
                  <a:spcPts val="0"/>
                </a:spcAft>
                <a:buClrTx/>
                <a:buSzTx/>
                <a:buFont typeface="Wingdings" panose="05000000000000000000" pitchFamily="2" charset="2"/>
                <a:buNone/>
                <a:defRPr/>
              </a:pPr>
              <a:endParaRPr kumimoji="0" lang="en-US" altLang="zh-CN" sz="2800" b="0" i="0" u="none" strike="noStrike" kern="0" cap="none" spc="0" normalizeH="0" baseline="0" noProof="0" dirty="0" smtClean="0">
                <a:ln>
                  <a:noFill/>
                </a:ln>
                <a:solidFill>
                  <a:srgbClr val="000000"/>
                </a:solidFill>
                <a:effectLst/>
                <a:uLnTx/>
                <a:uFillTx/>
                <a:latin typeface="+mj-lt"/>
                <a:ea typeface="楷体" panose="02010609060101010101" pitchFamily="49" charset="-122"/>
                <a:cs typeface="+mn-cs"/>
              </a:endParaRPr>
            </a:p>
          </p:txBody>
        </p:sp>
        <p:cxnSp>
          <p:nvCxnSpPr>
            <p:cNvPr id="74756" name="直接连接符 4"/>
            <p:cNvCxnSpPr/>
            <p:nvPr/>
          </p:nvCxnSpPr>
          <p:spPr>
            <a:xfrm>
              <a:off x="2484120" y="3017520"/>
              <a:ext cx="7315200" cy="0"/>
            </a:xfrm>
            <a:prstGeom prst="line">
              <a:avLst/>
            </a:prstGeom>
            <a:ln w="12700" cap="flat" cmpd="sng">
              <a:solidFill>
                <a:srgbClr val="595959"/>
              </a:solidFill>
              <a:prstDash val="sysDash"/>
              <a:miter/>
              <a:headEnd type="oval" w="med" len="med"/>
              <a:tailEnd type="oval" w="med" len="med"/>
            </a:ln>
          </p:spPr>
        </p:cxnSp>
        <p:cxnSp>
          <p:nvCxnSpPr>
            <p:cNvPr id="74757" name="直接连接符 5"/>
            <p:cNvCxnSpPr/>
            <p:nvPr/>
          </p:nvCxnSpPr>
          <p:spPr>
            <a:xfrm>
              <a:off x="2484120" y="4587240"/>
              <a:ext cx="7315200" cy="0"/>
            </a:xfrm>
            <a:prstGeom prst="line">
              <a:avLst/>
            </a:prstGeom>
            <a:ln w="12700" cap="flat" cmpd="sng">
              <a:solidFill>
                <a:srgbClr val="595959"/>
              </a:solidFill>
              <a:prstDash val="sysDash"/>
              <a:miter/>
              <a:headEnd type="oval" w="med" len="med"/>
              <a:tailEnd type="oval" w="med" len="med"/>
            </a:ln>
          </p:spPr>
        </p:cxnSp>
      </p:grpSp>
      <p:pic>
        <p:nvPicPr>
          <p:cNvPr id="74758" name="Picture 4" descr="https://img0.baidu.com/it/u=4032364549,437622423&amp;fm=26&amp;fmt=auto&amp;gp=0.jpg"/>
          <p:cNvPicPr>
            <a:picLocks noChangeAspect="1"/>
          </p:cNvPicPr>
          <p:nvPr/>
        </p:nvPicPr>
        <p:blipFill>
          <a:blip r:embed="rId1"/>
          <a:stretch>
            <a:fillRect/>
          </a:stretch>
        </p:blipFill>
        <p:spPr>
          <a:xfrm>
            <a:off x="171450" y="2762250"/>
            <a:ext cx="3254375" cy="2122488"/>
          </a:xfrm>
          <a:prstGeom prst="rect">
            <a:avLst/>
          </a:prstGeom>
          <a:noFill/>
          <a:ln w="9525">
            <a:noFill/>
          </a:ln>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PA-10223"/>
          <p:cNvSpPr/>
          <p:nvPr/>
        </p:nvSpPr>
        <p:spPr>
          <a:xfrm>
            <a:off x="4470400" y="584200"/>
            <a:ext cx="3251200" cy="101600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mn-ea"/>
                <a:sym typeface="Arial" panose="020B0604020202020204" pitchFamily="34" charset="0"/>
              </a:rPr>
              <a:t>目  录</a:t>
            </a:r>
            <a:endPar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mn-ea"/>
              <a:sym typeface="Arial" panose="020B0604020202020204" pitchFamily="34" charset="0"/>
            </a:endParaRPr>
          </a:p>
        </p:txBody>
      </p:sp>
      <p:grpSp>
        <p:nvGrpSpPr>
          <p:cNvPr id="75778" name="组合 70"/>
          <p:cNvGrpSpPr/>
          <p:nvPr/>
        </p:nvGrpSpPr>
        <p:grpSpPr>
          <a:xfrm>
            <a:off x="2682875" y="2444750"/>
            <a:ext cx="8085138" cy="3106738"/>
            <a:chOff x="879496" y="2485607"/>
            <a:chExt cx="8085713" cy="3107688"/>
          </a:xfrm>
        </p:grpSpPr>
        <p:grpSp>
          <p:nvGrpSpPr>
            <p:cNvPr id="75779" name="组合 55"/>
            <p:cNvGrpSpPr/>
            <p:nvPr/>
          </p:nvGrpSpPr>
          <p:grpSpPr>
            <a:xfrm>
              <a:off x="879496" y="4885409"/>
              <a:ext cx="8085713" cy="707886"/>
              <a:chOff x="600096" y="4275809"/>
              <a:chExt cx="8085713" cy="707886"/>
            </a:xfrm>
          </p:grpSpPr>
          <p:grpSp>
            <p:nvGrpSpPr>
              <p:cNvPr id="75780" name="组合 49"/>
              <p:cNvGrpSpPr/>
              <p:nvPr/>
            </p:nvGrpSpPr>
            <p:grpSpPr>
              <a:xfrm>
                <a:off x="600096" y="4275809"/>
                <a:ext cx="1631929" cy="707886"/>
                <a:chOff x="1911371" y="2094584"/>
                <a:chExt cx="1631929" cy="707886"/>
              </a:xfrm>
            </p:grpSpPr>
            <p:sp>
              <p:nvSpPr>
                <p:cNvPr id="53" name="圆角矩形 52"/>
                <p:cNvSpPr/>
                <p:nvPr/>
              </p:nvSpPr>
              <p:spPr>
                <a:xfrm>
                  <a:off x="1911371" y="2094584"/>
                  <a:ext cx="1631929"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ea"/>
                    <a:sym typeface="Arial" panose="020B0604020202020204" pitchFamily="34" charset="0"/>
                  </a:endParaRPr>
                </a:p>
              </p:txBody>
            </p:sp>
            <p:sp>
              <p:nvSpPr>
                <p:cNvPr id="54" name="PA-10223"/>
                <p:cNvSpPr/>
                <p:nvPr/>
              </p:nvSpPr>
              <p:spPr>
                <a:xfrm>
                  <a:off x="1911371" y="2186917"/>
                  <a:ext cx="1522723"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ea"/>
                      <a:sym typeface="Arial" panose="020B0604020202020204" pitchFamily="34" charset="0"/>
                    </a:rPr>
                    <a:t>第三节</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ea"/>
                    <a:sym typeface="Arial" panose="020B0604020202020204" pitchFamily="34" charset="0"/>
                  </a:endParaRPr>
                </a:p>
              </p:txBody>
            </p:sp>
          </p:grpSp>
          <p:grpSp>
            <p:nvGrpSpPr>
              <p:cNvPr id="75783" name="组合 54"/>
              <p:cNvGrpSpPr/>
              <p:nvPr/>
            </p:nvGrpSpPr>
            <p:grpSpPr>
              <a:xfrm>
                <a:off x="2341232" y="4275809"/>
                <a:ext cx="6344577" cy="707886"/>
                <a:chOff x="2341232" y="4275809"/>
                <a:chExt cx="6344577" cy="707886"/>
              </a:xfrm>
            </p:grpSpPr>
            <p:sp>
              <p:nvSpPr>
                <p:cNvPr id="51" name="圆角矩形 50"/>
                <p:cNvSpPr/>
                <p:nvPr/>
              </p:nvSpPr>
              <p:spPr>
                <a:xfrm>
                  <a:off x="2341232" y="4275809"/>
                  <a:ext cx="6344577" cy="70788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ea"/>
                    <a:sym typeface="Arial" panose="020B0604020202020204" pitchFamily="34" charset="0"/>
                  </a:endParaRPr>
                </a:p>
              </p:txBody>
            </p:sp>
            <p:sp>
              <p:nvSpPr>
                <p:cNvPr id="75785" name="PA-10223"/>
                <p:cNvSpPr/>
                <p:nvPr/>
              </p:nvSpPr>
              <p:spPr>
                <a:xfrm>
                  <a:off x="2638233" y="4319287"/>
                  <a:ext cx="4871608" cy="584775"/>
                </a:xfrm>
                <a:prstGeom prst="rect">
                  <a:avLst/>
                </a:prstGeom>
                <a:noFill/>
                <a:ln w="9525" cap="flat" cmpd="sng">
                  <a:solidFill>
                    <a:srgbClr val="C00000"/>
                  </a:solidFill>
                  <a:prstDash val="solid"/>
                  <a:miter/>
                  <a:headEnd type="none" w="med" len="med"/>
                  <a:tailEnd type="none" w="med" len="med"/>
                </a:ln>
              </p:spPr>
              <p:txBody>
                <a:bodyPr anchor="t" anchorCtr="0">
                  <a:spAutoFit/>
                </a:bodyPr>
                <a:p>
                  <a:pPr algn="ctr"/>
                  <a:r>
                    <a:rPr lang="zh-CN" altLang="en-US" sz="3200" b="1" dirty="0">
                      <a:solidFill>
                        <a:srgbClr val="404040"/>
                      </a:solidFill>
                      <a:latin typeface="Arial" panose="020B0604020202020204" pitchFamily="34" charset="0"/>
                      <a:ea typeface="微软雅黑" panose="020B0503020204020204" pitchFamily="34" charset="-122"/>
                    </a:rPr>
                    <a:t>创造有意义的人生</a:t>
                  </a:r>
                  <a:endParaRPr lang="zh-CN" altLang="en-US" sz="3200" b="1" dirty="0">
                    <a:solidFill>
                      <a:srgbClr val="404040"/>
                    </a:solidFill>
                    <a:latin typeface="Arial" panose="020B0604020202020204" pitchFamily="34" charset="0"/>
                    <a:ea typeface="微软雅黑" panose="020B0503020204020204" pitchFamily="34" charset="-122"/>
                  </a:endParaRPr>
                </a:p>
              </p:txBody>
            </p:sp>
          </p:grpSp>
        </p:grpSp>
        <p:grpSp>
          <p:nvGrpSpPr>
            <p:cNvPr id="75786" name="组合 56"/>
            <p:cNvGrpSpPr/>
            <p:nvPr/>
          </p:nvGrpSpPr>
          <p:grpSpPr>
            <a:xfrm>
              <a:off x="879496" y="3685508"/>
              <a:ext cx="8085713" cy="707886"/>
              <a:chOff x="600096" y="4275809"/>
              <a:chExt cx="8085713" cy="707886"/>
            </a:xfrm>
          </p:grpSpPr>
          <p:grpSp>
            <p:nvGrpSpPr>
              <p:cNvPr id="75787" name="组合 57"/>
              <p:cNvGrpSpPr/>
              <p:nvPr/>
            </p:nvGrpSpPr>
            <p:grpSpPr>
              <a:xfrm>
                <a:off x="600096" y="4275809"/>
                <a:ext cx="1631929" cy="707886"/>
                <a:chOff x="1911371" y="2094584"/>
                <a:chExt cx="1631929" cy="707886"/>
              </a:xfrm>
            </p:grpSpPr>
            <p:sp>
              <p:nvSpPr>
                <p:cNvPr id="62" name="圆角矩形 61"/>
                <p:cNvSpPr/>
                <p:nvPr/>
              </p:nvSpPr>
              <p:spPr>
                <a:xfrm>
                  <a:off x="1911371" y="2094584"/>
                  <a:ext cx="1631929"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ea"/>
                    <a:sym typeface="Arial" panose="020B0604020202020204" pitchFamily="34" charset="0"/>
                  </a:endParaRPr>
                </a:p>
              </p:txBody>
            </p:sp>
            <p:sp>
              <p:nvSpPr>
                <p:cNvPr id="63" name="PA-10223"/>
                <p:cNvSpPr/>
                <p:nvPr/>
              </p:nvSpPr>
              <p:spPr>
                <a:xfrm>
                  <a:off x="1911371" y="2186917"/>
                  <a:ext cx="1522723"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ea"/>
                      <a:sym typeface="Arial" panose="020B0604020202020204" pitchFamily="34" charset="0"/>
                    </a:rPr>
                    <a:t>第二节</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ea"/>
                    <a:sym typeface="Arial" panose="020B0604020202020204" pitchFamily="34" charset="0"/>
                  </a:endParaRPr>
                </a:p>
              </p:txBody>
            </p:sp>
          </p:grpSp>
          <p:grpSp>
            <p:nvGrpSpPr>
              <p:cNvPr id="75790" name="组合 58"/>
              <p:cNvGrpSpPr/>
              <p:nvPr/>
            </p:nvGrpSpPr>
            <p:grpSpPr>
              <a:xfrm>
                <a:off x="2341232" y="4275809"/>
                <a:ext cx="6344577" cy="707886"/>
                <a:chOff x="2341232" y="4275809"/>
                <a:chExt cx="6344577" cy="707886"/>
              </a:xfrm>
            </p:grpSpPr>
            <p:sp>
              <p:nvSpPr>
                <p:cNvPr id="60" name="圆角矩形 59"/>
                <p:cNvSpPr/>
                <p:nvPr/>
              </p:nvSpPr>
              <p:spPr>
                <a:xfrm>
                  <a:off x="2341232" y="4275809"/>
                  <a:ext cx="6344577" cy="70788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ea"/>
                    <a:sym typeface="Arial" panose="020B0604020202020204" pitchFamily="34" charset="0"/>
                  </a:endParaRPr>
                </a:p>
              </p:txBody>
            </p:sp>
            <p:sp>
              <p:nvSpPr>
                <p:cNvPr id="75792" name="PA-10223"/>
                <p:cNvSpPr/>
                <p:nvPr/>
              </p:nvSpPr>
              <p:spPr>
                <a:xfrm>
                  <a:off x="2638233" y="4337365"/>
                  <a:ext cx="4871608" cy="584775"/>
                </a:xfrm>
                <a:prstGeom prst="rect">
                  <a:avLst/>
                </a:prstGeom>
                <a:solidFill>
                  <a:srgbClr val="C00000"/>
                </a:solidFill>
                <a:ln w="9525">
                  <a:noFill/>
                </a:ln>
              </p:spPr>
              <p:txBody>
                <a:bodyPr anchor="t" anchorCtr="0">
                  <a:spAutoFit/>
                </a:bodyPr>
                <a:p>
                  <a:pPr algn="ctr"/>
                  <a:r>
                    <a:rPr lang="zh-CN" altLang="en-US" sz="3200" b="1" dirty="0">
                      <a:solidFill>
                        <a:schemeClr val="bg1"/>
                      </a:solidFill>
                      <a:latin typeface="Arial" panose="020B0604020202020204" pitchFamily="34" charset="0"/>
                      <a:ea typeface="微软雅黑" panose="020B0503020204020204" pitchFamily="34" charset="-122"/>
                    </a:rPr>
                    <a:t>正确的人生观</a:t>
                  </a:r>
                  <a:endParaRPr lang="zh-CN" altLang="en-US" sz="3200" b="1" dirty="0">
                    <a:solidFill>
                      <a:schemeClr val="bg1"/>
                    </a:solidFill>
                    <a:latin typeface="Arial" panose="020B0604020202020204" pitchFamily="34" charset="0"/>
                    <a:ea typeface="微软雅黑" panose="020B0503020204020204" pitchFamily="34" charset="-122"/>
                  </a:endParaRPr>
                </a:p>
              </p:txBody>
            </p:sp>
          </p:grpSp>
        </p:grpSp>
        <p:grpSp>
          <p:nvGrpSpPr>
            <p:cNvPr id="75793" name="组合 63"/>
            <p:cNvGrpSpPr/>
            <p:nvPr/>
          </p:nvGrpSpPr>
          <p:grpSpPr>
            <a:xfrm>
              <a:off x="879496" y="2485607"/>
              <a:ext cx="6909745" cy="707886"/>
              <a:chOff x="600096" y="4275809"/>
              <a:chExt cx="6909745" cy="707886"/>
            </a:xfrm>
          </p:grpSpPr>
          <p:grpSp>
            <p:nvGrpSpPr>
              <p:cNvPr id="75794" name="组合 64"/>
              <p:cNvGrpSpPr/>
              <p:nvPr/>
            </p:nvGrpSpPr>
            <p:grpSpPr>
              <a:xfrm>
                <a:off x="600096" y="4275809"/>
                <a:ext cx="1631929" cy="707886"/>
                <a:chOff x="1911371" y="2094584"/>
                <a:chExt cx="1631929" cy="707886"/>
              </a:xfrm>
            </p:grpSpPr>
            <p:sp>
              <p:nvSpPr>
                <p:cNvPr id="69" name="圆角矩形 68"/>
                <p:cNvSpPr/>
                <p:nvPr/>
              </p:nvSpPr>
              <p:spPr>
                <a:xfrm>
                  <a:off x="1911371" y="2094584"/>
                  <a:ext cx="1631929"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ea"/>
                    <a:sym typeface="Arial" panose="020B0604020202020204" pitchFamily="34" charset="0"/>
                  </a:endParaRPr>
                </a:p>
              </p:txBody>
            </p:sp>
            <p:sp>
              <p:nvSpPr>
                <p:cNvPr id="70" name="PA-10223"/>
                <p:cNvSpPr/>
                <p:nvPr/>
              </p:nvSpPr>
              <p:spPr>
                <a:xfrm>
                  <a:off x="1911371" y="2186917"/>
                  <a:ext cx="1522724"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ea"/>
                      <a:sym typeface="Arial" panose="020B0604020202020204" pitchFamily="34" charset="0"/>
                    </a:rPr>
                    <a:t>第一节</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ea"/>
                    <a:sym typeface="Arial" panose="020B0604020202020204" pitchFamily="34" charset="0"/>
                  </a:endParaRPr>
                </a:p>
              </p:txBody>
            </p:sp>
          </p:grpSp>
          <p:grpSp>
            <p:nvGrpSpPr>
              <p:cNvPr id="75797" name="组合 65"/>
              <p:cNvGrpSpPr/>
              <p:nvPr/>
            </p:nvGrpSpPr>
            <p:grpSpPr>
              <a:xfrm>
                <a:off x="2341233" y="4275809"/>
                <a:ext cx="5168608" cy="707886"/>
                <a:chOff x="2341233" y="4275809"/>
                <a:chExt cx="5168608" cy="707886"/>
              </a:xfrm>
            </p:grpSpPr>
            <p:sp>
              <p:nvSpPr>
                <p:cNvPr id="67" name="圆角矩形 66"/>
                <p:cNvSpPr/>
                <p:nvPr/>
              </p:nvSpPr>
              <p:spPr>
                <a:xfrm>
                  <a:off x="2341233" y="4275809"/>
                  <a:ext cx="5168608" cy="70788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ea"/>
                    <a:sym typeface="Arial" panose="020B0604020202020204" pitchFamily="34" charset="0"/>
                  </a:endParaRPr>
                </a:p>
              </p:txBody>
            </p:sp>
            <p:sp>
              <p:nvSpPr>
                <p:cNvPr id="75799" name="PA-10223"/>
                <p:cNvSpPr/>
                <p:nvPr/>
              </p:nvSpPr>
              <p:spPr>
                <a:xfrm>
                  <a:off x="2470593" y="4296942"/>
                  <a:ext cx="5039248" cy="584775"/>
                </a:xfrm>
                <a:prstGeom prst="rect">
                  <a:avLst/>
                </a:prstGeom>
                <a:noFill/>
                <a:ln w="3175" cap="flat" cmpd="sng">
                  <a:solidFill>
                    <a:srgbClr val="C00000"/>
                  </a:solidFill>
                  <a:prstDash val="solid"/>
                  <a:miter/>
                  <a:headEnd type="none" w="med" len="med"/>
                  <a:tailEnd type="none" w="med" len="med"/>
                </a:ln>
              </p:spPr>
              <p:txBody>
                <a:bodyPr anchor="t" anchorCtr="0">
                  <a:spAutoFit/>
                </a:bodyPr>
                <a:p>
                  <a:pPr algn="ctr"/>
                  <a:r>
                    <a:rPr lang="zh-CN" altLang="en-US" sz="3200" b="1" dirty="0">
                      <a:latin typeface="Arial" panose="020B0604020202020204" pitchFamily="34" charset="0"/>
                      <a:ea typeface="微软雅黑" panose="020B0503020204020204" pitchFamily="34" charset="-122"/>
                    </a:rPr>
                    <a:t>人生观是对人生的总看法</a:t>
                  </a:r>
                  <a:endParaRPr lang="en-US" altLang="zh-CN" sz="3200" b="1" dirty="0">
                    <a:latin typeface="Arial" panose="020B0604020202020204" pitchFamily="34" charset="0"/>
                    <a:ea typeface="微软雅黑" panose="020B0503020204020204" pitchFamily="34" charset="-122"/>
                  </a:endParaRPr>
                </a:p>
              </p:txBody>
            </p:sp>
          </p:grpSp>
        </p:grpSp>
      </p:grpSp>
      <p:pic>
        <p:nvPicPr>
          <p:cNvPr id="75800" name="图片 72"/>
          <p:cNvPicPr>
            <a:picLocks noChangeAspect="1"/>
          </p:cNvPicPr>
          <p:nvPr/>
        </p:nvPicPr>
        <p:blipFill>
          <a:blip r:embed="rId1"/>
          <a:srcRect l="26192" t="35074" r="44754" b="49667"/>
          <a:stretch>
            <a:fillRect/>
          </a:stretch>
        </p:blipFill>
        <p:spPr>
          <a:xfrm rot="-1030956" flipH="1">
            <a:off x="10299700" y="1546225"/>
            <a:ext cx="1477963" cy="750888"/>
          </a:xfrm>
          <a:prstGeom prst="rect">
            <a:avLst/>
          </a:prstGeom>
          <a:noFill/>
          <a:ln w="9525">
            <a:noFill/>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7825" name="Picture 2"/>
          <p:cNvPicPr>
            <a:picLocks noChangeAspect="1"/>
          </p:cNvPicPr>
          <p:nvPr/>
        </p:nvPicPr>
        <p:blipFill>
          <a:blip r:embed="rId1"/>
          <a:stretch>
            <a:fillRect/>
          </a:stretch>
        </p:blipFill>
        <p:spPr>
          <a:xfrm>
            <a:off x="2393950" y="2160588"/>
            <a:ext cx="6548438" cy="3267075"/>
          </a:xfrm>
          <a:prstGeom prst="rect">
            <a:avLst/>
          </a:prstGeom>
          <a:noFill/>
          <a:ln w="9525">
            <a:noFill/>
          </a:ln>
        </p:spPr>
      </p:pic>
      <p:sp>
        <p:nvSpPr>
          <p:cNvPr id="77826" name="TextBox 2"/>
          <p:cNvSpPr txBox="1"/>
          <p:nvPr/>
        </p:nvSpPr>
        <p:spPr>
          <a:xfrm>
            <a:off x="1457325" y="666750"/>
            <a:ext cx="4038600" cy="522288"/>
          </a:xfrm>
          <a:prstGeom prst="rect">
            <a:avLst/>
          </a:prstGeom>
          <a:noFill/>
          <a:ln w="9525">
            <a:noFill/>
          </a:ln>
        </p:spPr>
        <p:txBody>
          <a:bodyPr anchor="t" anchorCtr="0">
            <a:spAutoFit/>
          </a:bodyPr>
          <a:p>
            <a:pPr>
              <a:buFont typeface="Wingdings" panose="05000000000000000000" pitchFamily="2" charset="2"/>
            </a:pPr>
            <a:r>
              <a:rPr lang="zh-CN" altLang="en-US" sz="2800" dirty="0">
                <a:solidFill>
                  <a:srgbClr val="000000"/>
                </a:solidFill>
                <a:latin typeface="微软雅黑" panose="020B0503020204020204" pitchFamily="34" charset="-122"/>
                <a:ea typeface="微软雅黑" panose="020B0503020204020204" pitchFamily="34" charset="-122"/>
              </a:rPr>
              <a:t>新课导入</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TextBox 2"/>
          <p:cNvSpPr txBox="1"/>
          <p:nvPr/>
        </p:nvSpPr>
        <p:spPr>
          <a:xfrm>
            <a:off x="1408113" y="773113"/>
            <a:ext cx="4038600" cy="522287"/>
          </a:xfrm>
          <a:prstGeom prst="rect">
            <a:avLst/>
          </a:prstGeom>
          <a:noFill/>
          <a:ln w="9525">
            <a:noFill/>
          </a:ln>
        </p:spPr>
        <p:txBody>
          <a:bodyPr anchor="t" anchorCtr="0">
            <a:spAutoFit/>
          </a:bodyPr>
          <a:p>
            <a:pPr>
              <a:buFont typeface="Wingdings" panose="05000000000000000000" pitchFamily="2" charset="2"/>
            </a:pPr>
            <a:r>
              <a:rPr lang="zh-CN" altLang="en-US" sz="2800" dirty="0">
                <a:solidFill>
                  <a:srgbClr val="000000"/>
                </a:solidFill>
                <a:latin typeface="微软雅黑" panose="020B0503020204020204" pitchFamily="34" charset="-122"/>
                <a:ea typeface="微软雅黑" panose="020B0503020204020204" pitchFamily="34" charset="-122"/>
              </a:rPr>
              <a:t>新课导入</a:t>
            </a:r>
            <a:endParaRPr lang="zh-CN" altLang="en-US" sz="2800" dirty="0">
              <a:solidFill>
                <a:srgbClr val="000000"/>
              </a:solidFill>
              <a:latin typeface="微软雅黑" panose="020B0503020204020204" pitchFamily="34" charset="-122"/>
              <a:ea typeface="微软雅黑" panose="020B0503020204020204" pitchFamily="34" charset="-122"/>
            </a:endParaRPr>
          </a:p>
        </p:txBody>
      </p:sp>
      <p:pic>
        <p:nvPicPr>
          <p:cNvPr id="78850" name="图片 12"/>
          <p:cNvPicPr>
            <a:picLocks noChangeAspect="1"/>
          </p:cNvPicPr>
          <p:nvPr/>
        </p:nvPicPr>
        <p:blipFill>
          <a:blip r:embed="rId1">
            <a:clrChange>
              <a:clrFrom>
                <a:srgbClr val="FFFFFF"/>
              </a:clrFrom>
              <a:clrTo>
                <a:srgbClr val="FFFFFF">
                  <a:alpha val="0"/>
                </a:srgbClr>
              </a:clrTo>
            </a:clrChange>
          </a:blip>
          <a:stretch>
            <a:fillRect/>
          </a:stretch>
        </p:blipFill>
        <p:spPr>
          <a:xfrm>
            <a:off x="7229475" y="2654300"/>
            <a:ext cx="3544888" cy="3490913"/>
          </a:xfrm>
          <a:prstGeom prst="rect">
            <a:avLst/>
          </a:prstGeom>
          <a:noFill/>
          <a:ln w="9525">
            <a:noFill/>
          </a:ln>
        </p:spPr>
      </p:pic>
      <p:sp>
        <p:nvSpPr>
          <p:cNvPr id="4" name="文本框 2"/>
          <p:cNvSpPr txBox="1"/>
          <p:nvPr/>
        </p:nvSpPr>
        <p:spPr>
          <a:xfrm>
            <a:off x="1408113" y="2073275"/>
            <a:ext cx="5549900" cy="1198563"/>
          </a:xfrm>
          <a:prstGeom prst="rect">
            <a:avLst/>
          </a:prstGeom>
          <a:noFill/>
          <a:ln w="9525">
            <a:noFill/>
          </a:ln>
        </p:spPr>
        <p:txBody>
          <a:bodyPr anchor="t" anchorCtr="0">
            <a:spAutoFit/>
          </a:bodyPr>
          <a:p>
            <a:pPr>
              <a:lnSpc>
                <a:spcPct val="150000"/>
              </a:lnSpc>
            </a:pPr>
            <a:r>
              <a:rPr lang="zh-CN" altLang="en-US" sz="2400" dirty="0">
                <a:solidFill>
                  <a:srgbClr val="000000"/>
                </a:solidFill>
                <a:latin typeface="Times New Roman" panose="02020603050405020304" pitchFamily="18" charset="0"/>
                <a:ea typeface="微软雅黑" panose="020B0503020204020204" pitchFamily="34" charset="-122"/>
                <a:sym typeface="+mn-ea"/>
              </a:rPr>
              <a:t>然而，</a:t>
            </a:r>
            <a:endParaRPr lang="zh-CN" altLang="en-US" sz="2400" dirty="0">
              <a:solidFill>
                <a:srgbClr val="000000"/>
              </a:solidFill>
              <a:latin typeface="Times New Roman" panose="02020603050405020304" pitchFamily="18" charset="0"/>
              <a:ea typeface="微软雅黑" panose="020B0503020204020204" pitchFamily="34" charset="-122"/>
              <a:sym typeface="+mn-ea"/>
            </a:endParaRPr>
          </a:p>
          <a:p>
            <a:pPr>
              <a:lnSpc>
                <a:spcPct val="150000"/>
              </a:lnSpc>
            </a:pPr>
            <a:r>
              <a:rPr lang="zh-CN" altLang="en-US" sz="2400" dirty="0">
                <a:solidFill>
                  <a:srgbClr val="000000"/>
                </a:solidFill>
                <a:latin typeface="Times New Roman" panose="02020603050405020304" pitchFamily="18" charset="0"/>
                <a:ea typeface="微软雅黑" panose="020B0503020204020204" pitchFamily="34" charset="-122"/>
                <a:sym typeface="+mn-ea"/>
              </a:rPr>
              <a:t>怎样才能获得持久而真实的幸福？</a:t>
            </a:r>
            <a:endParaRPr lang="zh-CN" altLang="en-US" sz="2400" dirty="0">
              <a:solidFill>
                <a:srgbClr val="000000"/>
              </a:solidFill>
              <a:latin typeface="Times New Roman" panose="02020603050405020304" pitchFamily="18" charset="0"/>
              <a:ea typeface="微软雅黑" panose="020B0503020204020204" pitchFamily="34" charset="-122"/>
              <a:sym typeface="+mn-ea"/>
            </a:endParaRPr>
          </a:p>
        </p:txBody>
      </p:sp>
      <p:sp>
        <p:nvSpPr>
          <p:cNvPr id="5" name="文本框 5"/>
          <p:cNvSpPr txBox="1"/>
          <p:nvPr/>
        </p:nvSpPr>
        <p:spPr>
          <a:xfrm>
            <a:off x="1252538" y="3822700"/>
            <a:ext cx="9720262" cy="1754188"/>
          </a:xfrm>
          <a:prstGeom prst="rect">
            <a:avLst/>
          </a:prstGeom>
          <a:noFill/>
          <a:ln w="9525">
            <a:noFill/>
          </a:ln>
        </p:spPr>
        <p:txBody>
          <a:bodyPr anchor="t" anchorCtr="0">
            <a:spAutoFit/>
          </a:bodyPr>
          <a:p>
            <a:pPr>
              <a:lnSpc>
                <a:spcPct val="150000"/>
              </a:lnSpc>
            </a:pPr>
            <a:r>
              <a:rPr lang="zh-CN" altLang="en-US" sz="2400" dirty="0">
                <a:latin typeface="Times New Roman" panose="02020603050405020304" pitchFamily="18" charset="0"/>
                <a:ea typeface="微软雅黑" panose="020B0503020204020204" pitchFamily="34" charset="-122"/>
                <a:sym typeface="+mn-ea"/>
              </a:rPr>
              <a:t>请同学们边思考前面的问题边做一道填空题：</a:t>
            </a:r>
            <a:endParaRPr lang="zh-CN" altLang="en-US" sz="2400" dirty="0">
              <a:latin typeface="Times New Roman" panose="02020603050405020304" pitchFamily="18" charset="0"/>
              <a:ea typeface="微软雅黑" panose="020B0503020204020204" pitchFamily="34" charset="-122"/>
              <a:sym typeface="+mn-ea"/>
            </a:endParaRPr>
          </a:p>
          <a:p>
            <a:pPr>
              <a:lnSpc>
                <a:spcPct val="150000"/>
              </a:lnSpc>
            </a:pPr>
            <a:endParaRPr lang="zh-CN" altLang="en-US" sz="2400" dirty="0">
              <a:latin typeface="Times New Roman" panose="02020603050405020304" pitchFamily="18" charset="0"/>
              <a:ea typeface="微软雅黑" panose="020B0503020204020204" pitchFamily="34" charset="-122"/>
              <a:sym typeface="+mn-ea"/>
            </a:endParaRPr>
          </a:p>
          <a:p>
            <a:pPr>
              <a:lnSpc>
                <a:spcPct val="150000"/>
              </a:lnSpc>
            </a:pPr>
            <a:r>
              <a:rPr lang="zh-CN" altLang="en-US" sz="2400" dirty="0">
                <a:latin typeface="Times New Roman" panose="02020603050405020304" pitchFamily="18" charset="0"/>
                <a:ea typeface="微软雅黑" panose="020B0503020204020204" pitchFamily="34" charset="-122"/>
                <a:sym typeface="+mn-ea"/>
              </a:rPr>
              <a:t>                                </a:t>
            </a:r>
            <a:r>
              <a:rPr lang="zh-CN" altLang="en-US" sz="2400" dirty="0">
                <a:solidFill>
                  <a:srgbClr val="C00000"/>
                </a:solidFill>
                <a:latin typeface="Times New Roman" panose="02020603050405020304" pitchFamily="18" charset="0"/>
                <a:ea typeface="微软雅黑" panose="020B0503020204020204" pitchFamily="34" charset="-122"/>
                <a:sym typeface="+mn-ea"/>
              </a:rPr>
              <a:t> 如果我有______，就会幸福。</a:t>
            </a:r>
            <a:endParaRPr lang="zh-CN" altLang="en-US" sz="2400" dirty="0">
              <a:solidFill>
                <a:srgbClr val="C00000"/>
              </a:solidFill>
              <a:latin typeface="Times New Roman" panose="02020603050405020304" pitchFamily="18" charset="0"/>
              <a:ea typeface="微软雅黑" panose="020B0503020204020204" pitchFamily="34" charset="-122"/>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5"/>
          <p:cNvSpPr txBox="1"/>
          <p:nvPr/>
        </p:nvSpPr>
        <p:spPr>
          <a:xfrm>
            <a:off x="1403350" y="2822575"/>
            <a:ext cx="9721850" cy="2860675"/>
          </a:xfrm>
          <a:prstGeom prst="rect">
            <a:avLst/>
          </a:prstGeom>
          <a:noFill/>
          <a:ln w="9525">
            <a:noFill/>
          </a:ln>
        </p:spPr>
        <p:txBody>
          <a:bodyPr anchor="t" anchorCtr="0">
            <a:spAutoFit/>
          </a:bodyPr>
          <a:p>
            <a:pPr>
              <a:lnSpc>
                <a:spcPct val="150000"/>
              </a:lnSpc>
            </a:pPr>
            <a:r>
              <a:rPr lang="zh-CN" altLang="en-US" sz="2400" dirty="0">
                <a:latin typeface="Times New Roman" panose="02020603050405020304" pitchFamily="18" charset="0"/>
                <a:ea typeface="微软雅黑" panose="020B0503020204020204" pitchFamily="34" charset="-122"/>
                <a:sym typeface="+mn-ea"/>
              </a:rPr>
              <a:t>请同学们边思考前面的问题边做一道填空题：</a:t>
            </a:r>
            <a:endParaRPr lang="zh-CN" altLang="en-US" sz="2400" dirty="0">
              <a:latin typeface="Times New Roman" panose="02020603050405020304" pitchFamily="18" charset="0"/>
              <a:ea typeface="微软雅黑" panose="020B0503020204020204" pitchFamily="34" charset="-122"/>
              <a:sym typeface="+mn-ea"/>
            </a:endParaRPr>
          </a:p>
          <a:p>
            <a:pPr>
              <a:lnSpc>
                <a:spcPct val="150000"/>
              </a:lnSpc>
            </a:pPr>
            <a:endParaRPr lang="zh-CN" altLang="en-US" sz="2400" dirty="0">
              <a:latin typeface="Times New Roman" panose="02020603050405020304" pitchFamily="18" charset="0"/>
              <a:ea typeface="微软雅黑" panose="020B0503020204020204" pitchFamily="34" charset="-122"/>
              <a:sym typeface="+mn-ea"/>
            </a:endParaRPr>
          </a:p>
          <a:p>
            <a:pPr>
              <a:lnSpc>
                <a:spcPct val="150000"/>
              </a:lnSpc>
            </a:pPr>
            <a:r>
              <a:rPr lang="zh-CN" altLang="en-US" sz="2400" dirty="0">
                <a:latin typeface="Times New Roman" panose="02020603050405020304" pitchFamily="18" charset="0"/>
                <a:ea typeface="微软雅黑" panose="020B0503020204020204" pitchFamily="34" charset="-122"/>
                <a:sym typeface="+mn-ea"/>
              </a:rPr>
              <a:t>                                 如果我有______，就会幸福。</a:t>
            </a:r>
            <a:endParaRPr lang="zh-CN" altLang="en-US" sz="2400" dirty="0">
              <a:solidFill>
                <a:srgbClr val="C00000"/>
              </a:solidFill>
              <a:latin typeface="Times New Roman" panose="02020603050405020304" pitchFamily="18" charset="0"/>
              <a:ea typeface="微软雅黑" panose="020B0503020204020204" pitchFamily="34" charset="-122"/>
              <a:sym typeface="+mn-ea"/>
            </a:endParaRPr>
          </a:p>
          <a:p>
            <a:pPr>
              <a:lnSpc>
                <a:spcPct val="150000"/>
              </a:lnSpc>
            </a:pPr>
            <a:endParaRPr lang="zh-CN" altLang="en-US" sz="2400" dirty="0">
              <a:solidFill>
                <a:srgbClr val="C00000"/>
              </a:solidFill>
              <a:latin typeface="Times New Roman" panose="02020603050405020304" pitchFamily="18" charset="0"/>
              <a:ea typeface="微软雅黑" panose="020B0503020204020204" pitchFamily="34" charset="-122"/>
              <a:sym typeface="+mn-ea"/>
            </a:endParaRPr>
          </a:p>
          <a:p>
            <a:pPr>
              <a:lnSpc>
                <a:spcPct val="150000"/>
              </a:lnSpc>
            </a:pPr>
            <a:r>
              <a:rPr lang="zh-CN" altLang="en-US" sz="2400" dirty="0">
                <a:solidFill>
                  <a:srgbClr val="C00000"/>
                </a:solidFill>
                <a:latin typeface="Times New Roman" panose="02020603050405020304" pitchFamily="18" charset="0"/>
                <a:ea typeface="微软雅黑" panose="020B0503020204020204" pitchFamily="34" charset="-122"/>
                <a:sym typeface="+mn-ea"/>
              </a:rPr>
              <a:t>学生回答：暴富、成功、一直快乐下去、找一份好工作……</a:t>
            </a:r>
            <a:endParaRPr lang="zh-CN" altLang="en-US" sz="2400" dirty="0">
              <a:solidFill>
                <a:srgbClr val="C00000"/>
              </a:solidFill>
              <a:latin typeface="Times New Roman" panose="02020603050405020304" pitchFamily="18" charset="0"/>
              <a:ea typeface="微软雅黑" panose="020B0503020204020204" pitchFamily="34" charset="-122"/>
              <a:sym typeface="+mn-ea"/>
            </a:endParaRPr>
          </a:p>
        </p:txBody>
      </p:sp>
      <p:pic>
        <p:nvPicPr>
          <p:cNvPr id="3"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4793" y="118110"/>
            <a:ext cx="4448175" cy="2019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右箭头 13"/>
          <p:cNvSpPr/>
          <p:nvPr/>
        </p:nvSpPr>
        <p:spPr>
          <a:xfrm rot="5400000">
            <a:off x="7543800" y="3209925"/>
            <a:ext cx="949325" cy="312738"/>
          </a:xfrm>
          <a:prstGeom prst="rightArrow">
            <a:avLst>
              <a:gd name="adj1" fmla="val 50000"/>
              <a:gd name="adj2" fmla="val 50114"/>
            </a:avLst>
          </a:prstGeom>
          <a:solidFill>
            <a:srgbClr val="F8D69E"/>
          </a:solidFill>
          <a:ln w="9525" cap="flat" cmpd="sng">
            <a:solidFill>
              <a:schemeClr val="tx1"/>
            </a:solidFill>
            <a:prstDash val="solid"/>
            <a:round/>
            <a:headEnd type="none" w="med" len="med"/>
            <a:tailEnd type="none" w="med" len="med"/>
          </a:ln>
        </p:spPr>
        <p:txBody>
          <a:bodyPr anchor="t" anchorCtr="0"/>
          <a:p>
            <a:endParaRPr lang="zh-CN" altLang="en-US" dirty="0">
              <a:latin typeface="Arial" panose="020B0604020202020204" pitchFamily="34" charset="0"/>
              <a:ea typeface="黑体" panose="02010609060101010101" pitchFamily="49" charset="-122"/>
            </a:endParaRPr>
          </a:p>
        </p:txBody>
      </p:sp>
      <p:sp>
        <p:nvSpPr>
          <p:cNvPr id="3" name="文本框 6"/>
          <p:cNvSpPr txBox="1"/>
          <p:nvPr/>
        </p:nvSpPr>
        <p:spPr>
          <a:xfrm>
            <a:off x="4686300" y="2166938"/>
            <a:ext cx="6981825" cy="646112"/>
          </a:xfrm>
          <a:prstGeom prst="rect">
            <a:avLst/>
          </a:prstGeom>
          <a:noFill/>
          <a:ln w="9525">
            <a:noFill/>
          </a:ln>
        </p:spPr>
        <p:txBody>
          <a:bodyPr anchor="t" anchorCtr="0">
            <a:spAutoFit/>
          </a:bodyPr>
          <a:p>
            <a:pPr>
              <a:lnSpc>
                <a:spcPct val="150000"/>
              </a:lnSpc>
            </a:pPr>
            <a:r>
              <a:rPr lang="en-US" altLang="zh-CN" sz="2400" dirty="0">
                <a:solidFill>
                  <a:srgbClr val="C00000"/>
                </a:solidFill>
                <a:latin typeface="Times New Roman" panose="02020603050405020304" pitchFamily="18" charset="0"/>
                <a:ea typeface="微软雅黑" panose="020B0503020204020204" pitchFamily="34" charset="-122"/>
                <a:sym typeface="+mn-ea"/>
              </a:rPr>
              <a:t> </a:t>
            </a:r>
            <a:r>
              <a:rPr lang="zh-CN" altLang="en-US" sz="2400" dirty="0">
                <a:solidFill>
                  <a:srgbClr val="C00000"/>
                </a:solidFill>
                <a:latin typeface="Times New Roman" panose="02020603050405020304" pitchFamily="18" charset="0"/>
                <a:ea typeface="微软雅黑" panose="020B0503020204020204" pitchFamily="34" charset="-122"/>
                <a:sym typeface="+mn-ea"/>
              </a:rPr>
              <a:t>金钱、快乐、欲望的满足与幸福究竟是什么关系？</a:t>
            </a:r>
            <a:endParaRPr lang="zh-CN" altLang="en-US" sz="2400" dirty="0">
              <a:solidFill>
                <a:srgbClr val="C00000"/>
              </a:solidFill>
              <a:latin typeface="Times New Roman" panose="02020603050405020304" pitchFamily="18" charset="0"/>
              <a:ea typeface="微软雅黑" panose="020B0503020204020204" pitchFamily="34" charset="-122"/>
              <a:sym typeface="+mn-ea"/>
            </a:endParaRPr>
          </a:p>
        </p:txBody>
      </p:sp>
      <p:sp>
        <p:nvSpPr>
          <p:cNvPr id="4" name="文本框 1"/>
          <p:cNvSpPr txBox="1"/>
          <p:nvPr/>
        </p:nvSpPr>
        <p:spPr>
          <a:xfrm>
            <a:off x="5116513" y="4156075"/>
            <a:ext cx="6121400" cy="1754188"/>
          </a:xfrm>
          <a:prstGeom prst="rect">
            <a:avLst/>
          </a:prstGeom>
          <a:noFill/>
          <a:ln w="9525">
            <a:noFill/>
          </a:ln>
        </p:spPr>
        <p:txBody>
          <a:bodyPr anchor="t" anchorCtr="0">
            <a:spAutoFit/>
          </a:bodyPr>
          <a:p>
            <a:pPr algn="ctr">
              <a:lnSpc>
                <a:spcPct val="150000"/>
              </a:lnSpc>
            </a:pPr>
            <a:r>
              <a:rPr lang="zh-CN" altLang="en-US" sz="2400" dirty="0">
                <a:latin typeface="Times New Roman" panose="02020603050405020304" pitchFamily="18" charset="0"/>
                <a:ea typeface="微软雅黑" panose="020B0503020204020204" pitchFamily="34" charset="-122"/>
                <a:sym typeface="+mn-ea"/>
              </a:rPr>
              <a:t>金钱≠幸福</a:t>
            </a:r>
            <a:endParaRPr lang="zh-CN" altLang="en-US" sz="2400" dirty="0">
              <a:latin typeface="Times New Roman" panose="02020603050405020304" pitchFamily="18" charset="0"/>
              <a:ea typeface="微软雅黑" panose="020B0503020204020204" pitchFamily="34" charset="-122"/>
              <a:sym typeface="+mn-ea"/>
            </a:endParaRPr>
          </a:p>
          <a:p>
            <a:pPr algn="ctr">
              <a:lnSpc>
                <a:spcPct val="150000"/>
              </a:lnSpc>
            </a:pPr>
            <a:r>
              <a:rPr lang="zh-CN" altLang="en-US" sz="2400" dirty="0">
                <a:latin typeface="Times New Roman" panose="02020603050405020304" pitchFamily="18" charset="0"/>
                <a:ea typeface="微软雅黑" panose="020B0503020204020204" pitchFamily="34" charset="-122"/>
                <a:sym typeface="+mn-ea"/>
              </a:rPr>
              <a:t>快乐≠幸福</a:t>
            </a:r>
            <a:endParaRPr lang="zh-CN" altLang="en-US" sz="2400" dirty="0">
              <a:latin typeface="Times New Roman" panose="02020603050405020304" pitchFamily="18" charset="0"/>
              <a:ea typeface="微软雅黑" panose="020B0503020204020204" pitchFamily="34" charset="-122"/>
              <a:sym typeface="+mn-ea"/>
            </a:endParaRPr>
          </a:p>
          <a:p>
            <a:pPr algn="ctr">
              <a:lnSpc>
                <a:spcPct val="150000"/>
              </a:lnSpc>
            </a:pPr>
            <a:r>
              <a:rPr lang="zh-CN" altLang="en-US" sz="2400" dirty="0">
                <a:latin typeface="Times New Roman" panose="02020603050405020304" pitchFamily="18" charset="0"/>
                <a:ea typeface="微软雅黑" panose="020B0503020204020204" pitchFamily="34" charset="-122"/>
                <a:sym typeface="+mn-ea"/>
              </a:rPr>
              <a:t>欲望的满足≠幸福</a:t>
            </a:r>
            <a:endParaRPr lang="zh-CN" altLang="en-US" sz="2400" dirty="0">
              <a:latin typeface="Times New Roman" panose="02020603050405020304" pitchFamily="18" charset="0"/>
              <a:ea typeface="微软雅黑" panose="020B0503020204020204" pitchFamily="34" charset="-122"/>
              <a:sym typeface="+mn-ea"/>
            </a:endParaRPr>
          </a:p>
        </p:txBody>
      </p:sp>
      <p:pic>
        <p:nvPicPr>
          <p:cNvPr id="80900" name="Picture 2"/>
          <p:cNvPicPr>
            <a:picLocks noChangeAspect="1"/>
          </p:cNvPicPr>
          <p:nvPr/>
        </p:nvPicPr>
        <p:blipFill>
          <a:blip r:embed="rId1"/>
          <a:stretch>
            <a:fillRect/>
          </a:stretch>
        </p:blipFill>
        <p:spPr>
          <a:xfrm>
            <a:off x="441325" y="2513013"/>
            <a:ext cx="3643313" cy="2732087"/>
          </a:xfrm>
          <a:prstGeom prst="rect">
            <a:avLst/>
          </a:prstGeom>
          <a:noFill/>
          <a:ln w="9525">
            <a:noFill/>
          </a:ln>
        </p:spPr>
      </p:pic>
      <p:sp>
        <p:nvSpPr>
          <p:cNvPr id="80901" name="TextBox 2"/>
          <p:cNvSpPr txBox="1"/>
          <p:nvPr/>
        </p:nvSpPr>
        <p:spPr>
          <a:xfrm>
            <a:off x="1749425" y="742950"/>
            <a:ext cx="4038600" cy="520700"/>
          </a:xfrm>
          <a:prstGeom prst="rect">
            <a:avLst/>
          </a:prstGeom>
          <a:noFill/>
          <a:ln w="9525">
            <a:noFill/>
          </a:ln>
        </p:spPr>
        <p:txBody>
          <a:bodyPr anchor="t" anchorCtr="0">
            <a:spAutoFit/>
          </a:bodyPr>
          <a:p>
            <a:pPr>
              <a:buFont typeface="Wingdings" panose="05000000000000000000" pitchFamily="2" charset="2"/>
            </a:pPr>
            <a:r>
              <a:rPr lang="zh-CN" altLang="en-US" sz="2800" dirty="0">
                <a:solidFill>
                  <a:srgbClr val="000000"/>
                </a:solidFill>
                <a:latin typeface="微软雅黑" panose="020B0503020204020204" pitchFamily="34" charset="-122"/>
                <a:ea typeface="微软雅黑" panose="020B0503020204020204" pitchFamily="34" charset="-122"/>
              </a:rPr>
              <a:t>新课导入</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TextBox 1"/>
          <p:cNvSpPr txBox="1"/>
          <p:nvPr/>
        </p:nvSpPr>
        <p:spPr>
          <a:xfrm>
            <a:off x="1279525" y="531813"/>
            <a:ext cx="4206875"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一、高尚的人生追求</a:t>
            </a:r>
            <a:endParaRPr lang="zh-CN" altLang="en-US" sz="3200" b="1" dirty="0">
              <a:latin typeface="Times New Roman" panose="02020603050405020304" pitchFamily="18" charset="0"/>
              <a:ea typeface="微软雅黑" panose="020B0503020204020204" pitchFamily="34" charset="-122"/>
            </a:endParaRPr>
          </a:p>
        </p:txBody>
      </p:sp>
      <p:sp>
        <p:nvSpPr>
          <p:cNvPr id="81922" name="文本框 1"/>
          <p:cNvSpPr txBox="1"/>
          <p:nvPr/>
        </p:nvSpPr>
        <p:spPr>
          <a:xfrm>
            <a:off x="6253163" y="2132013"/>
            <a:ext cx="4625975" cy="3414712"/>
          </a:xfrm>
          <a:prstGeom prst="rect">
            <a:avLst/>
          </a:prstGeom>
          <a:noFill/>
          <a:ln w="9525">
            <a:noFill/>
          </a:ln>
        </p:spPr>
        <p:txBody>
          <a:bodyPr anchor="t" anchorCtr="0">
            <a:spAutoFit/>
          </a:bodyPr>
          <a:p>
            <a:pPr>
              <a:lnSpc>
                <a:spcPct val="150000"/>
              </a:lnSpc>
            </a:pPr>
            <a:r>
              <a:rPr lang="en-US" altLang="zh-CN" sz="2400" dirty="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习近平</a:t>
            </a:r>
            <a:r>
              <a:rPr lang="zh-CN" altLang="en-US" sz="2400" dirty="0">
                <a:latin typeface="微软雅黑" panose="020B0503020204020204" pitchFamily="34" charset="-122"/>
                <a:ea typeface="微软雅黑" panose="020B0503020204020204" pitchFamily="34" charset="-122"/>
              </a:rPr>
              <a:t>总书记</a:t>
            </a:r>
            <a:r>
              <a:rPr lang="zh-CN" altLang="en-US" sz="2400">
                <a:latin typeface="微软雅黑" panose="020B0503020204020204" pitchFamily="34" charset="-122"/>
                <a:ea typeface="微软雅黑" panose="020B0503020204020204" pitchFamily="34" charset="-122"/>
              </a:rPr>
              <a:t>在</a:t>
            </a:r>
            <a:r>
              <a:rPr lang="en-US" altLang="zh-CN" sz="2400" dirty="0">
                <a:latin typeface="微软雅黑" panose="020B0503020204020204" pitchFamily="34" charset="-122"/>
                <a:ea typeface="微软雅黑" panose="020B0503020204020204" pitchFamily="34" charset="-122"/>
              </a:rPr>
              <a:t>2018</a:t>
            </a:r>
            <a:r>
              <a:rPr lang="zh-CN" altLang="en-US" sz="2400" dirty="0">
                <a:latin typeface="微软雅黑" panose="020B0503020204020204" pitchFamily="34" charset="-122"/>
                <a:ea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rPr>
              <a:t>6</a:t>
            </a:r>
            <a:r>
              <a:rPr lang="zh-CN" altLang="en-US" sz="2400" dirty="0">
                <a:latin typeface="微软雅黑" panose="020B0503020204020204" pitchFamily="34" charset="-122"/>
                <a:ea typeface="微软雅黑" panose="020B0503020204020204" pitchFamily="34" charset="-122"/>
              </a:rPr>
              <a:t>月</a:t>
            </a:r>
            <a:r>
              <a:rPr lang="zh-CN" altLang="en-US" sz="2400">
                <a:latin typeface="微软雅黑" panose="020B0503020204020204" pitchFamily="34" charset="-122"/>
                <a:ea typeface="微软雅黑" panose="020B0503020204020204" pitchFamily="34" charset="-122"/>
              </a:rPr>
              <a:t>中央外事工作会议上发表讲话时指出</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rPr>
              <a:t>当前中国处于近代以来最好的发展时期，</a:t>
            </a:r>
            <a:r>
              <a:rPr lang="zh-CN" altLang="en-US" sz="2400">
                <a:solidFill>
                  <a:srgbClr val="FF0000"/>
                </a:solidFill>
                <a:latin typeface="微软雅黑" panose="020B0503020204020204" pitchFamily="34" charset="-122"/>
                <a:ea typeface="微软雅黑" panose="020B0503020204020204" pitchFamily="34" charset="-122"/>
              </a:rPr>
              <a:t>世界处于百年未有之大变局</a:t>
            </a:r>
            <a:r>
              <a:rPr lang="zh-CN" altLang="en-US" sz="2400">
                <a:latin typeface="微软雅黑" panose="020B0503020204020204" pitchFamily="34" charset="-122"/>
                <a:ea typeface="微软雅黑" panose="020B0503020204020204" pitchFamily="34" charset="-122"/>
              </a:rPr>
              <a:t>，两者同步交织、相互激荡。</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rcRect b="11888"/>
          <a:stretch>
            <a:fillRect/>
          </a:stretch>
        </p:blipFill>
        <p:spPr>
          <a:xfrm>
            <a:off x="411479" y="2216150"/>
            <a:ext cx="4800600" cy="3247388"/>
          </a:xfrm>
          <a:prstGeom prst="roundRect">
            <a:avLst/>
          </a:prstGeom>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矩形 23"/>
          <p:cNvSpPr/>
          <p:nvPr/>
        </p:nvSpPr>
        <p:spPr>
          <a:xfrm>
            <a:off x="806450" y="1182688"/>
            <a:ext cx="10340975" cy="461962"/>
          </a:xfrm>
          <a:prstGeom prst="rect">
            <a:avLst/>
          </a:prstGeom>
          <a:noFill/>
          <a:ln w="9525">
            <a:noFill/>
          </a:ln>
        </p:spPr>
        <p:txBody>
          <a:bodyPr wrap="none" anchor="t" anchorCtr="0">
            <a:spAutoFit/>
          </a:bodyPr>
          <a:p>
            <a:r>
              <a:rPr lang="zh-CN" altLang="en-US" sz="2400" dirty="0">
                <a:latin typeface="Times New Roman" panose="02020603050405020304" pitchFamily="18" charset="0"/>
                <a:ea typeface="微软雅黑" panose="020B0503020204020204" pitchFamily="34" charset="-122"/>
              </a:rPr>
              <a:t>大学生应该把自己的人生目的与国家前途、民族命运、人民幸福联系在一起</a:t>
            </a:r>
            <a:endParaRPr lang="zh-CN" altLang="en-US" sz="2400" dirty="0">
              <a:latin typeface="Times New Roman" panose="02020603050405020304" pitchFamily="18" charset="0"/>
              <a:ea typeface="微软雅黑" panose="020B0503020204020204" pitchFamily="34" charset="-122"/>
            </a:endParaRPr>
          </a:p>
        </p:txBody>
      </p:sp>
      <p:sp>
        <p:nvSpPr>
          <p:cNvPr id="82946" name="TextBox 24"/>
          <p:cNvSpPr txBox="1"/>
          <p:nvPr/>
        </p:nvSpPr>
        <p:spPr>
          <a:xfrm>
            <a:off x="1906588" y="315913"/>
            <a:ext cx="4206875"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一、高尚的人生追求</a:t>
            </a:r>
            <a:endParaRPr lang="zh-CN" altLang="en-US" sz="3200" b="1" dirty="0">
              <a:latin typeface="Times New Roman" panose="02020603050405020304" pitchFamily="18" charset="0"/>
              <a:ea typeface="微软雅黑" panose="020B0503020204020204" pitchFamily="34" charset="-122"/>
            </a:endParaRPr>
          </a:p>
        </p:txBody>
      </p:sp>
      <p:pic>
        <p:nvPicPr>
          <p:cNvPr id="82947" name="图片 25"/>
          <p:cNvPicPr>
            <a:picLocks noChangeAspect="1"/>
          </p:cNvPicPr>
          <p:nvPr/>
        </p:nvPicPr>
        <p:blipFill>
          <a:blip r:embed="rId1"/>
          <a:stretch>
            <a:fillRect/>
          </a:stretch>
        </p:blipFill>
        <p:spPr>
          <a:xfrm>
            <a:off x="1017588" y="1920875"/>
            <a:ext cx="3630612" cy="4716463"/>
          </a:xfrm>
          <a:prstGeom prst="rect">
            <a:avLst/>
          </a:prstGeom>
          <a:noFill/>
          <a:ln w="9525">
            <a:noFill/>
          </a:ln>
        </p:spPr>
      </p:pic>
      <p:pic>
        <p:nvPicPr>
          <p:cNvPr id="82948" name="图片 26"/>
          <p:cNvPicPr>
            <a:picLocks noChangeAspect="1"/>
          </p:cNvPicPr>
          <p:nvPr/>
        </p:nvPicPr>
        <p:blipFill>
          <a:blip r:embed="rId2"/>
          <a:stretch>
            <a:fillRect/>
          </a:stretch>
        </p:blipFill>
        <p:spPr>
          <a:xfrm>
            <a:off x="5424488" y="4046538"/>
            <a:ext cx="6105525" cy="2590800"/>
          </a:xfrm>
          <a:prstGeom prst="rect">
            <a:avLst/>
          </a:prstGeom>
          <a:noFill/>
          <a:ln w="9525">
            <a:noFill/>
          </a:ln>
        </p:spPr>
      </p:pic>
      <p:pic>
        <p:nvPicPr>
          <p:cNvPr id="82949" name="图片 27"/>
          <p:cNvPicPr>
            <a:picLocks noChangeAspect="1"/>
          </p:cNvPicPr>
          <p:nvPr/>
        </p:nvPicPr>
        <p:blipFill>
          <a:blip r:embed="rId3"/>
          <a:stretch>
            <a:fillRect/>
          </a:stretch>
        </p:blipFill>
        <p:spPr>
          <a:xfrm>
            <a:off x="6113463" y="2270125"/>
            <a:ext cx="3752850" cy="1295400"/>
          </a:xfrm>
          <a:prstGeom prst="rect">
            <a:avLst/>
          </a:prstGeom>
          <a:noFill/>
          <a:ln w="9525">
            <a:noFill/>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矩形 8"/>
          <p:cNvSpPr/>
          <p:nvPr/>
        </p:nvSpPr>
        <p:spPr>
          <a:xfrm>
            <a:off x="5688013" y="2409825"/>
            <a:ext cx="6481762" cy="2676525"/>
          </a:xfrm>
          <a:prstGeom prst="rect">
            <a:avLst/>
          </a:prstGeom>
          <a:noFill/>
          <a:ln w="9525">
            <a:noFill/>
          </a:ln>
        </p:spPr>
        <p:txBody>
          <a:bodyPr anchor="t" anchorCtr="0">
            <a:spAutoFit/>
          </a:bodyPr>
          <a:p>
            <a:pPr>
              <a:lnSpc>
                <a:spcPct val="200000"/>
              </a:lnSpc>
            </a:pPr>
            <a:r>
              <a:rPr lang="zh-CN" altLang="zh-CN" sz="2800" dirty="0">
                <a:latin typeface="Times New Roman" panose="02020603050405020304" pitchFamily="18" charset="0"/>
                <a:ea typeface="微软雅黑" panose="020B0503020204020204" pitchFamily="34" charset="-122"/>
              </a:rPr>
              <a:t>“人是天地中最灵之物，天能覆而不能载，地能载而不能覆。”</a:t>
            </a:r>
            <a:endParaRPr lang="en-US" altLang="zh-CN" sz="2800" dirty="0">
              <a:latin typeface="Times New Roman" panose="02020603050405020304" pitchFamily="18" charset="0"/>
              <a:ea typeface="微软雅黑" panose="020B0503020204020204" pitchFamily="34" charset="-122"/>
            </a:endParaRPr>
          </a:p>
          <a:p>
            <a:pPr>
              <a:lnSpc>
                <a:spcPct val="200000"/>
              </a:lnSpc>
            </a:pPr>
            <a:r>
              <a:rPr lang="en-US" altLang="zh-CN" sz="2800" dirty="0">
                <a:latin typeface="Times New Roman" panose="02020603050405020304" pitchFamily="18" charset="0"/>
                <a:ea typeface="微软雅黑" panose="020B0503020204020204" pitchFamily="34" charset="-122"/>
              </a:rPr>
              <a:t>                                   ——   </a:t>
            </a:r>
            <a:r>
              <a:rPr lang="zh-CN" altLang="zh-CN" sz="2800" dirty="0">
                <a:latin typeface="Times New Roman" panose="02020603050405020304" pitchFamily="18" charset="0"/>
                <a:ea typeface="微软雅黑" panose="020B0503020204020204" pitchFamily="34" charset="-122"/>
              </a:rPr>
              <a:t>朱熹 </a:t>
            </a:r>
            <a:r>
              <a:rPr lang="en-US" altLang="zh-CN" sz="2800" dirty="0">
                <a:latin typeface="Times New Roman" panose="02020603050405020304" pitchFamily="18" charset="0"/>
                <a:ea typeface="微软雅黑" panose="020B0503020204020204" pitchFamily="34" charset="-122"/>
              </a:rPr>
              <a:t>            </a:t>
            </a:r>
            <a:endParaRPr lang="zh-CN" altLang="en-US" sz="2800" dirty="0">
              <a:latin typeface="Times New Roman" panose="02020603050405020304" pitchFamily="18" charset="0"/>
              <a:ea typeface="微软雅黑" panose="020B0503020204020204" pitchFamily="34" charset="-122"/>
            </a:endParaRPr>
          </a:p>
        </p:txBody>
      </p:sp>
      <p:pic>
        <p:nvPicPr>
          <p:cNvPr id="6963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4610" y="1371688"/>
            <a:ext cx="4670420" cy="4752529"/>
          </a:xfrm>
          <a:prstGeom prst="rect">
            <a:avLst/>
          </a:prstGeom>
          <a:noFill/>
          <a:ln>
            <a:noFill/>
          </a:ln>
          <a:effectLst/>
          <a:scene3d>
            <a:camera prst="perspectiveAbove"/>
            <a:lightRig rig="threePt" dir="t"/>
          </a:scene3d>
          <a:sp3d>
            <a:bevelT w="139700" h="139700" prst="divo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TextBox 20"/>
          <p:cNvSpPr txBox="1"/>
          <p:nvPr/>
        </p:nvSpPr>
        <p:spPr>
          <a:xfrm>
            <a:off x="1668463" y="498475"/>
            <a:ext cx="4205287"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一、高尚的人生追求</a:t>
            </a:r>
            <a:endParaRPr lang="zh-CN" altLang="en-US" sz="3200" b="1" dirty="0">
              <a:latin typeface="Times New Roman" panose="02020603050405020304" pitchFamily="18" charset="0"/>
              <a:ea typeface="微软雅黑" panose="020B0503020204020204" pitchFamily="34" charset="-122"/>
            </a:endParaRPr>
          </a:p>
        </p:txBody>
      </p:sp>
      <p:sp>
        <p:nvSpPr>
          <p:cNvPr id="83970" name="文本框 99"/>
          <p:cNvSpPr txBox="1"/>
          <p:nvPr/>
        </p:nvSpPr>
        <p:spPr>
          <a:xfrm>
            <a:off x="865188" y="1952625"/>
            <a:ext cx="10461625" cy="2306638"/>
          </a:xfrm>
          <a:prstGeom prst="rect">
            <a:avLst/>
          </a:prstGeom>
          <a:noFill/>
          <a:ln w="9525">
            <a:noFill/>
          </a:ln>
        </p:spPr>
        <p:txBody>
          <a:bodyPr anchor="t" anchorCtr="0">
            <a:spAutoFit/>
          </a:bodyPr>
          <a:p>
            <a:pPr>
              <a:lnSpc>
                <a:spcPct val="150000"/>
              </a:lnSpc>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青年大学生作为中国特色社会主义建设者和接班人，应当向这些青年学习，在</a:t>
            </a:r>
            <a:r>
              <a:rPr lang="zh-CN" altLang="en-US" sz="2400" dirty="0">
                <a:solidFill>
                  <a:schemeClr val="tx2"/>
                </a:solidFill>
                <a:latin typeface="微软雅黑" panose="020B0503020204020204" pitchFamily="34" charset="-122"/>
                <a:ea typeface="微软雅黑" panose="020B0503020204020204" pitchFamily="34" charset="-122"/>
              </a:rPr>
              <a:t>为人民服务中茁壮成长</a:t>
            </a:r>
            <a:r>
              <a:rPr lang="zh-CN" altLang="en-US" sz="2400" dirty="0">
                <a:latin typeface="微软雅黑" panose="020B0503020204020204" pitchFamily="34" charset="-122"/>
                <a:ea typeface="微软雅黑" panose="020B0503020204020204" pitchFamily="34" charset="-122"/>
              </a:rPr>
              <a:t>、在艰苦奋斗中砥砺意志品质、在实践中增长工作本领，就是要把自己的小我融入祖国的大我、人民的大我之中，与时代同步伐、与祖国共命运，更好实现人生价值、升华人生境界。</a:t>
            </a:r>
            <a:endParaRPr lang="zh-CN" altLang="en-US" sz="2400" dirty="0">
              <a:latin typeface="微软雅黑" panose="020B0503020204020204" pitchFamily="34" charset="-122"/>
              <a:ea typeface="微软雅黑" panose="020B0503020204020204" pitchFamily="34" charset="-122"/>
            </a:endParaRPr>
          </a:p>
        </p:txBody>
      </p:sp>
      <p:sp>
        <p:nvSpPr>
          <p:cNvPr id="83971" name="下箭头 28"/>
          <p:cNvSpPr/>
          <p:nvPr/>
        </p:nvSpPr>
        <p:spPr>
          <a:xfrm>
            <a:off x="5365750" y="4432300"/>
            <a:ext cx="323850" cy="461963"/>
          </a:xfrm>
          <a:prstGeom prst="downArrow">
            <a:avLst>
              <a:gd name="adj1" fmla="val 50000"/>
              <a:gd name="adj2" fmla="val 49999"/>
            </a:avLst>
          </a:prstGeom>
          <a:solidFill>
            <a:schemeClr val="accent2"/>
          </a:solidFill>
          <a:ln w="9525">
            <a:noFill/>
          </a:ln>
        </p:spPr>
        <p:txBody>
          <a:bodyPr lIns="91440" tIns="45720" rIns="91440" bIns="45720" anchor="t" anchorCtr="0"/>
          <a:p>
            <a:pPr algn="ctr" defTabSz="913130"/>
            <a:endParaRPr lang="zh-CN" altLang="en-US" sz="2400" dirty="0">
              <a:solidFill>
                <a:srgbClr val="44546A"/>
              </a:solidFill>
              <a:latin typeface="Times New Roman" panose="02020603050405020304" pitchFamily="18" charset="0"/>
              <a:ea typeface="Segoe UI" panose="020B0502040204020203" pitchFamily="34" charset="0"/>
            </a:endParaRPr>
          </a:p>
        </p:txBody>
      </p:sp>
      <p:sp>
        <p:nvSpPr>
          <p:cNvPr id="30" name="文本框 5"/>
          <p:cNvSpPr txBox="1"/>
          <p:nvPr/>
        </p:nvSpPr>
        <p:spPr>
          <a:xfrm>
            <a:off x="2897188" y="4819650"/>
            <a:ext cx="5954712" cy="644525"/>
          </a:xfrm>
          <a:prstGeom prst="rect">
            <a:avLst/>
          </a:prstGeom>
          <a:noFill/>
          <a:ln w="9525">
            <a:noFill/>
          </a:ln>
        </p:spPr>
        <p:txBody>
          <a:bodyPr anchor="t" anchorCtr="0">
            <a:spAutoFit/>
          </a:bodyPr>
          <a:p>
            <a:pPr algn="ctr">
              <a:lnSpc>
                <a:spcPct val="150000"/>
              </a:lnSpc>
            </a:pPr>
            <a:r>
              <a:rPr lang="zh-CN" altLang="en-US" sz="2400" dirty="0">
                <a:solidFill>
                  <a:schemeClr val="tx2"/>
                </a:solidFill>
                <a:latin typeface="微软雅黑" panose="020B0503020204020204" pitchFamily="34" charset="-122"/>
                <a:ea typeface="微软雅黑" panose="020B0503020204020204" pitchFamily="34" charset="-122"/>
                <a:sym typeface="+mn-ea"/>
              </a:rPr>
              <a:t>大的人生目的：</a:t>
            </a:r>
            <a:r>
              <a:rPr lang="en-US" altLang="zh-CN" sz="2400" dirty="0">
                <a:solidFill>
                  <a:schemeClr val="tx2"/>
                </a:solidFill>
                <a:latin typeface="微软雅黑" panose="020B0503020204020204" pitchFamily="34" charset="-122"/>
                <a:ea typeface="微软雅黑" panose="020B0503020204020204" pitchFamily="34" charset="-122"/>
                <a:sym typeface="+mn-ea"/>
              </a:rPr>
              <a:t>“</a:t>
            </a:r>
            <a:r>
              <a:rPr lang="zh-CN" altLang="zh-CN" sz="2400" dirty="0">
                <a:solidFill>
                  <a:schemeClr val="tx2"/>
                </a:solidFill>
                <a:latin typeface="微软雅黑" panose="020B0503020204020204" pitchFamily="34" charset="-122"/>
                <a:ea typeface="微软雅黑" panose="020B0503020204020204" pitchFamily="34" charset="-122"/>
                <a:sym typeface="+mn-ea"/>
              </a:rPr>
              <a:t>服务他人  奉献社会</a:t>
            </a:r>
            <a:r>
              <a:rPr lang="en-US" altLang="zh-CN" sz="2400" dirty="0">
                <a:solidFill>
                  <a:schemeClr val="tx2"/>
                </a:solidFill>
                <a:latin typeface="微软雅黑" panose="020B0503020204020204" pitchFamily="34" charset="-122"/>
                <a:ea typeface="微软雅黑" panose="020B0503020204020204" pitchFamily="34" charset="-122"/>
                <a:sym typeface="+mn-ea"/>
              </a:rPr>
              <a:t>”</a:t>
            </a:r>
            <a:endParaRPr lang="en-US" altLang="zh-CN" sz="2400" dirty="0">
              <a:solidFill>
                <a:schemeClr val="tx2"/>
              </a:solidFill>
              <a:latin typeface="微软雅黑" panose="020B0503020204020204" pitchFamily="34" charset="-122"/>
              <a:ea typeface="微软雅黑" panose="020B0503020204020204" pitchFamily="34" charset="-122"/>
              <a:sym typeface="+mn-ea"/>
            </a:endParaRPr>
          </a:p>
        </p:txBody>
      </p:sp>
      <p:sp>
        <p:nvSpPr>
          <p:cNvPr id="83973" name="下箭头 30"/>
          <p:cNvSpPr/>
          <p:nvPr/>
        </p:nvSpPr>
        <p:spPr>
          <a:xfrm>
            <a:off x="5365750" y="5464175"/>
            <a:ext cx="323850" cy="463550"/>
          </a:xfrm>
          <a:prstGeom prst="downArrow">
            <a:avLst>
              <a:gd name="adj1" fmla="val 50000"/>
              <a:gd name="adj2" fmla="val 49998"/>
            </a:avLst>
          </a:prstGeom>
          <a:solidFill>
            <a:schemeClr val="accent2"/>
          </a:solidFill>
          <a:ln w="9525">
            <a:noFill/>
          </a:ln>
        </p:spPr>
        <p:txBody>
          <a:bodyPr lIns="91440" tIns="45720" rIns="91440" bIns="45720" anchor="t" anchorCtr="0"/>
          <a:p>
            <a:pPr algn="ctr" defTabSz="913130"/>
            <a:endParaRPr lang="zh-CN" altLang="en-US" sz="2400" dirty="0">
              <a:solidFill>
                <a:srgbClr val="44546A"/>
              </a:solidFill>
              <a:latin typeface="Times New Roman" panose="02020603050405020304" pitchFamily="18" charset="0"/>
              <a:ea typeface="Segoe UI" panose="020B0502040204020203" pitchFamily="34" charset="0"/>
            </a:endParaRPr>
          </a:p>
        </p:txBody>
      </p:sp>
      <p:sp>
        <p:nvSpPr>
          <p:cNvPr id="32" name="文本框 2"/>
          <p:cNvSpPr txBox="1"/>
          <p:nvPr/>
        </p:nvSpPr>
        <p:spPr>
          <a:xfrm>
            <a:off x="2589213" y="5927725"/>
            <a:ext cx="7954962" cy="644525"/>
          </a:xfrm>
          <a:prstGeom prst="rect">
            <a:avLst/>
          </a:prstGeom>
          <a:noFill/>
          <a:ln w="9525">
            <a:noFill/>
          </a:ln>
        </p:spPr>
        <p:txBody>
          <a:bodyPr anchor="t" anchorCtr="0">
            <a:spAutoFit/>
          </a:bodyPr>
          <a:p>
            <a:pPr>
              <a:lnSpc>
                <a:spcPct val="150000"/>
              </a:lnSpc>
            </a:pPr>
            <a:r>
              <a:rPr lang="zh-CN" altLang="en-US" sz="2400" dirty="0">
                <a:latin typeface="微软雅黑" panose="020B0503020204020204" pitchFamily="34" charset="-122"/>
                <a:ea typeface="微软雅黑" panose="020B0503020204020204" pitchFamily="34" charset="-122"/>
                <a:sym typeface="+mn-ea"/>
              </a:rPr>
              <a:t>超越狭隘的私心、看穿浮华名利、看透低俗物欲</a:t>
            </a:r>
            <a:endParaRPr lang="zh-CN" altLang="en-US" sz="2400" dirty="0">
              <a:latin typeface="微软雅黑" panose="020B0503020204020204" pitchFamily="34" charset="-122"/>
              <a:ea typeface="微软雅黑" panose="020B0503020204020204" pitchFamily="34" charset="-122"/>
              <a:sym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16" presetClass="entr" presetSubtype="37" fill="hold" grpId="1"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outVertical)">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2" grpId="0"/>
      <p:bldP spid="3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0" y="0"/>
            <a:ext cx="12192000" cy="731838"/>
          </a:xfrm>
          <a:prstGeom prst="rect">
            <a:avLst/>
          </a:prstGeom>
          <a:noFill/>
          <a:ln>
            <a:noFill/>
          </a:ln>
          <a:extLst>
            <a:ext uri="{909E8E84-426E-40DD-AFC4-6F175D3DCCD1}">
              <a14:hiddenFill xmlns:a14="http://schemas.microsoft.com/office/drawing/2010/main">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14:hiddenFill>
            </a:ext>
          </a:ex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4" name="标题 1"/>
          <p:cNvSpPr>
            <a:spLocks noGrp="1"/>
          </p:cNvSpPr>
          <p:nvPr/>
        </p:nvSpPr>
        <p:spPr>
          <a:xfrm>
            <a:off x="1593850" y="419100"/>
            <a:ext cx="6321425" cy="627063"/>
          </a:xfrm>
          <a:prstGeom prst="rect">
            <a:avLst/>
          </a:prstGeom>
        </p:spPr>
        <p:txBody>
          <a:bodyPr vert="horz" lIns="101600" tIns="38100" rIns="76200" bIns="38100" rtlCol="0" anchor="ctr" anchorCtr="0">
            <a:noAutofit/>
          </a:bodyPr>
          <a:lstStyle>
            <a:lvl1pPr marL="0" marR="0" algn="l" defTabSz="914400" rtl="0" eaLnBrk="1" latinLnBrk="0" hangingPunct="1">
              <a:spcBef>
                <a:spcPct val="0"/>
              </a:spcBef>
              <a:buNone/>
              <a:defRPr kumimoji="0" lang="zh-CN" altLang="en-US" sz="2800" b="1" i="0" u="none" strike="noStrike" kern="1200" cap="none" spc="200" normalizeH="0" baseline="0" noProof="1" dirty="0">
                <a:solidFill>
                  <a:sysClr val="windowText" lastClr="000000"/>
                </a:solidFill>
                <a:uFillTx/>
                <a:latin typeface="Arial" panose="020B0604020202020204" pitchFamily="34" charset="0"/>
                <a:ea typeface="微软雅黑" panose="020B0503020204020204" pitchFamily="34" charset="-122"/>
                <a:cs typeface="+mn-ea"/>
                <a:sym typeface="微软雅黑" panose="020B0503020204020204" pitchFamily="34" charset="-122"/>
              </a:defRPr>
            </a:lvl1pPr>
          </a:lstStyle>
          <a:p>
            <a:pPr marL="0" marR="0" lvl="0" indent="0" algn="l" defTabSz="914400" rtl="0" eaLnBrk="1" fontAlgn="auto" latinLnBrk="0" hangingPunct="1">
              <a:lnSpc>
                <a:spcPct val="200000"/>
              </a:lnSpc>
              <a:spcBef>
                <a:spcPct val="0"/>
              </a:spcBef>
              <a:spcAft>
                <a:spcPts val="0"/>
              </a:spcAft>
              <a:buClrTx/>
              <a:buSzTx/>
              <a:buFontTx/>
              <a:buNone/>
              <a:defRPr/>
            </a:pPr>
            <a:r>
              <a:rPr kumimoji="0" lang="zh-CN" altLang="en-US" sz="2800" b="1" i="0" u="none" strike="noStrike" kern="1200" cap="none" spc="200" normalizeH="0" baseline="0" noProof="1" smtClean="0">
                <a:ln>
                  <a:noFill/>
                </a:ln>
                <a:solidFill>
                  <a:srgbClr val="C00000"/>
                </a:solidFill>
                <a:effectLst/>
                <a:uLnTx/>
                <a:uFillTx/>
                <a:latin typeface="方正大标宋简体" charset="0"/>
                <a:ea typeface="方正小标宋简体" charset="-122"/>
                <a:cs typeface="方正大标宋简体" charset="0"/>
                <a:sym typeface="+mn-ea"/>
              </a:rPr>
              <a:t>郑重践行</a:t>
            </a:r>
            <a:r>
              <a:rPr kumimoji="0" lang="zh-CN" altLang="en-US" sz="2800" b="1" i="0" u="none" strike="noStrike" kern="1200" cap="none" spc="200" normalizeH="0" baseline="0" noProof="1">
                <a:ln>
                  <a:noFill/>
                </a:ln>
                <a:solidFill>
                  <a:srgbClr val="C00000"/>
                </a:solidFill>
                <a:effectLst/>
                <a:uLnTx/>
                <a:uFillTx/>
                <a:latin typeface="方正大标宋简体" charset="0"/>
                <a:ea typeface="方正小标宋简体" charset="-122"/>
                <a:cs typeface="方正大标宋简体" charset="0"/>
                <a:sym typeface="+mn-ea"/>
              </a:rPr>
              <a:t>：服务人民、奉献社会</a:t>
            </a:r>
            <a:endParaRPr kumimoji="0" lang="zh-CN" altLang="en-US" sz="2800" b="1" i="0" u="none" strike="noStrike" kern="1200" cap="none" spc="200" normalizeH="0" baseline="0" noProof="1">
              <a:ln>
                <a:noFill/>
              </a:ln>
              <a:solidFill>
                <a:srgbClr val="C00000"/>
              </a:solidFill>
              <a:effectLst/>
              <a:uLnTx/>
              <a:uFillTx/>
              <a:latin typeface="方正大标宋简体" charset="0"/>
              <a:ea typeface="方正小标宋简体" charset="-122"/>
              <a:cs typeface="方正大标宋简体" charset="0"/>
              <a:sym typeface="+mn-ea"/>
            </a:endParaRPr>
          </a:p>
        </p:txBody>
      </p:sp>
      <p:sp>
        <p:nvSpPr>
          <p:cNvPr id="9" name="文本框 8"/>
          <p:cNvSpPr txBox="1"/>
          <p:nvPr/>
        </p:nvSpPr>
        <p:spPr>
          <a:xfrm>
            <a:off x="698500" y="1601788"/>
            <a:ext cx="9605963" cy="644525"/>
          </a:xfrm>
          <a:prstGeom prst="rect">
            <a:avLst/>
          </a:prstGeom>
          <a:noFill/>
          <a:ln w="9525">
            <a:noFill/>
          </a:ln>
        </p:spPr>
        <p:txBody>
          <a:bodyPr anchor="t" anchorCtr="0">
            <a:spAutoFit/>
          </a:bodyPr>
          <a:p>
            <a:pPr>
              <a:lnSpc>
                <a:spcPct val="150000"/>
              </a:lnSpc>
            </a:pPr>
            <a:r>
              <a:rPr lang="en-US" altLang="zh-CN" sz="2400" dirty="0">
                <a:latin typeface="Times New Roman" panose="02020603050405020304" pitchFamily="18" charset="0"/>
                <a:ea typeface="微软雅黑" panose="020B0503020204020204" pitchFamily="34" charset="-122"/>
                <a:sym typeface="+mn-ea"/>
              </a:rPr>
              <a:t>                    </a:t>
            </a:r>
            <a:r>
              <a:rPr lang="zh-CN" altLang="en-US" sz="2400" dirty="0">
                <a:latin typeface="Times New Roman" panose="02020603050405020304" pitchFamily="18" charset="0"/>
                <a:ea typeface="微软雅黑" panose="020B0503020204020204" pitchFamily="34" charset="-122"/>
                <a:sym typeface="+mn-ea"/>
              </a:rPr>
              <a:t>“大国工匠”高凤林 ——一个</a:t>
            </a:r>
            <a:r>
              <a:rPr lang="zh-CN" altLang="en-US" sz="2400" dirty="0">
                <a:latin typeface="微软雅黑" panose="020B0503020204020204" pitchFamily="34" charset="-122"/>
                <a:ea typeface="微软雅黑" panose="020B0503020204020204" pitchFamily="34" charset="-122"/>
                <a:sym typeface="+mn-ea"/>
              </a:rPr>
              <a:t>普通焊工的</a:t>
            </a:r>
            <a:r>
              <a:rPr lang="zh-CN" altLang="en-US" sz="2400" dirty="0">
                <a:latin typeface="Times New Roman" panose="02020603050405020304" pitchFamily="18" charset="0"/>
                <a:ea typeface="微软雅黑" panose="020B0503020204020204" pitchFamily="34" charset="-122"/>
                <a:sym typeface="+mn-ea"/>
              </a:rPr>
              <a:t>不普通</a:t>
            </a:r>
            <a:endParaRPr lang="zh-CN" altLang="en-US" sz="2400" dirty="0">
              <a:latin typeface="Times New Roman" panose="02020603050405020304" pitchFamily="18" charset="0"/>
              <a:ea typeface="微软雅黑" panose="020B0503020204020204" pitchFamily="34" charset="-122"/>
              <a:sym typeface="+mn-ea"/>
            </a:endParaRPr>
          </a:p>
        </p:txBody>
      </p:sp>
      <p:sp>
        <p:nvSpPr>
          <p:cNvPr id="84996" name="文本框 99"/>
          <p:cNvSpPr txBox="1"/>
          <p:nvPr/>
        </p:nvSpPr>
        <p:spPr>
          <a:xfrm>
            <a:off x="6334125" y="3216275"/>
            <a:ext cx="5080000" cy="1752600"/>
          </a:xfrm>
          <a:prstGeom prst="rect">
            <a:avLst/>
          </a:prstGeom>
          <a:noFill/>
          <a:ln w="9525">
            <a:noFill/>
          </a:ln>
        </p:spPr>
        <p:txBody>
          <a:bodyPr anchor="t" anchorCtr="0">
            <a:spAutoFit/>
          </a:bodyPr>
          <a:p>
            <a:pPr>
              <a:lnSpc>
                <a:spcPct val="150000"/>
              </a:lnSpc>
            </a:pPr>
            <a:r>
              <a:rPr lang="zh-CN" altLang="en-US" sz="2400" dirty="0">
                <a:solidFill>
                  <a:srgbClr val="C00000"/>
                </a:solidFill>
                <a:latin typeface="微软雅黑" panose="020B0503020204020204" pitchFamily="34" charset="-122"/>
                <a:ea typeface="微软雅黑" panose="020B0503020204020204" pitchFamily="34" charset="-122"/>
              </a:rPr>
              <a:t>讨论“大国工匠”高凤林在自己的工作岗位上践行“服务他人、奉献社会”的。</a:t>
            </a:r>
            <a:endParaRPr lang="zh-CN" altLang="en-US" sz="2400"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154430" y="2761615"/>
            <a:ext cx="4762500" cy="3171825"/>
          </a:xfrm>
          <a:prstGeom prst="roundRect">
            <a:avLst/>
          </a:prstGeom>
        </p:spPr>
      </p:pic>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14287" y="0"/>
            <a:ext cx="12192000" cy="731838"/>
          </a:xfrm>
          <a:prstGeom prst="rect">
            <a:avLst/>
          </a:prstGeom>
          <a:noFill/>
          <a:ln>
            <a:noFill/>
          </a:ln>
          <a:extLst>
            <a:ext uri="{909E8E84-426E-40DD-AFC4-6F175D3DCCD1}">
              <a14:hiddenFill xmlns:a14="http://schemas.microsoft.com/office/drawing/2010/main">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14:hiddenFill>
            </a:ext>
          </a:ex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dk1"/>
              </a:solidFill>
              <a:effectLst/>
              <a:uLnTx/>
              <a:uFillTx/>
              <a:latin typeface="+mn-lt"/>
              <a:ea typeface="+mn-ea"/>
              <a:cs typeface="+mn-cs"/>
            </a:endParaRPr>
          </a:p>
        </p:txBody>
      </p:sp>
      <p:sp>
        <p:nvSpPr>
          <p:cNvPr id="4" name="标题 1"/>
          <p:cNvSpPr>
            <a:spLocks noGrp="1"/>
          </p:cNvSpPr>
          <p:nvPr/>
        </p:nvSpPr>
        <p:spPr>
          <a:xfrm>
            <a:off x="1600200" y="376238"/>
            <a:ext cx="6321425" cy="627063"/>
          </a:xfrm>
          <a:prstGeom prst="rect">
            <a:avLst/>
          </a:prstGeom>
        </p:spPr>
        <p:txBody>
          <a:bodyPr vert="horz" lIns="101600" tIns="38100" rIns="76200" bIns="38100" rtlCol="0" anchor="ctr" anchorCtr="0">
            <a:noAutofit/>
          </a:bodyPr>
          <a:lstStyle>
            <a:lvl1pPr marL="0" marR="0" algn="l" defTabSz="914400" rtl="0" eaLnBrk="1" latinLnBrk="0" hangingPunct="1">
              <a:spcBef>
                <a:spcPct val="0"/>
              </a:spcBef>
              <a:buNone/>
              <a:defRPr kumimoji="0" lang="zh-CN" altLang="en-US" sz="2800" b="1" i="0" u="none" strike="noStrike" kern="1200" cap="none" spc="200" normalizeH="0" baseline="0" noProof="1" dirty="0">
                <a:solidFill>
                  <a:sysClr val="windowText" lastClr="000000"/>
                </a:solidFill>
                <a:uFillTx/>
                <a:latin typeface="Arial" panose="020B0604020202020204" pitchFamily="34" charset="0"/>
                <a:ea typeface="微软雅黑" panose="020B0503020204020204" pitchFamily="34" charset="-122"/>
                <a:cs typeface="+mn-ea"/>
                <a:sym typeface="微软雅黑" panose="020B0503020204020204" pitchFamily="34" charset="-122"/>
              </a:defRPr>
            </a:lvl1pPr>
          </a:lstStyle>
          <a:p>
            <a:pPr marL="0" marR="0" lvl="0" indent="0" algn="l" defTabSz="914400" rtl="0" eaLnBrk="1" fontAlgn="auto" latinLnBrk="0" hangingPunct="1">
              <a:lnSpc>
                <a:spcPct val="200000"/>
              </a:lnSpc>
              <a:spcBef>
                <a:spcPct val="0"/>
              </a:spcBef>
              <a:spcAft>
                <a:spcPts val="0"/>
              </a:spcAft>
              <a:buClrTx/>
              <a:buSzTx/>
              <a:buFontTx/>
              <a:buNone/>
              <a:defRPr/>
            </a:pPr>
            <a:r>
              <a:rPr kumimoji="0" lang="zh-CN" altLang="en-US" sz="2800" b="1" i="0" u="none" strike="noStrike" kern="1200" cap="none" spc="200" normalizeH="0" baseline="0" noProof="1" smtClean="0">
                <a:ln>
                  <a:noFill/>
                </a:ln>
                <a:solidFill>
                  <a:srgbClr val="C00000"/>
                </a:solidFill>
                <a:effectLst/>
                <a:uLnTx/>
                <a:uFillTx/>
                <a:latin typeface="方正大标宋简体" charset="0"/>
                <a:ea typeface="方正小标宋简体" charset="-122"/>
                <a:cs typeface="方正大标宋简体" charset="0"/>
                <a:sym typeface="+mn-ea"/>
              </a:rPr>
              <a:t>郑重践行</a:t>
            </a:r>
            <a:r>
              <a:rPr kumimoji="0" lang="zh-CN" altLang="en-US" sz="2800" b="1" i="0" u="none" strike="noStrike" kern="1200" cap="none" spc="200" normalizeH="0" baseline="0" noProof="1">
                <a:ln>
                  <a:noFill/>
                </a:ln>
                <a:solidFill>
                  <a:srgbClr val="C00000"/>
                </a:solidFill>
                <a:effectLst/>
                <a:uLnTx/>
                <a:uFillTx/>
                <a:latin typeface="方正大标宋简体" charset="0"/>
                <a:ea typeface="方正小标宋简体" charset="-122"/>
                <a:cs typeface="方正大标宋简体" charset="0"/>
                <a:sym typeface="+mn-ea"/>
              </a:rPr>
              <a:t>：服务人民、奉献社会</a:t>
            </a:r>
            <a:endParaRPr kumimoji="0" lang="zh-CN" altLang="en-US" sz="2800" b="1" i="0" u="none" strike="noStrike" kern="1200" cap="none" spc="200" normalizeH="0" baseline="0" noProof="1">
              <a:ln>
                <a:noFill/>
              </a:ln>
              <a:solidFill>
                <a:srgbClr val="C00000"/>
              </a:solidFill>
              <a:effectLst/>
              <a:uLnTx/>
              <a:uFillTx/>
              <a:latin typeface="方正大标宋简体" charset="0"/>
              <a:ea typeface="方正小标宋简体" charset="-122"/>
              <a:cs typeface="方正大标宋简体" charset="0"/>
              <a:sym typeface="+mn-ea"/>
            </a:endParaRPr>
          </a:p>
        </p:txBody>
      </p:sp>
      <p:sp>
        <p:nvSpPr>
          <p:cNvPr id="9" name="文本框 8"/>
          <p:cNvSpPr txBox="1"/>
          <p:nvPr/>
        </p:nvSpPr>
        <p:spPr>
          <a:xfrm>
            <a:off x="417513" y="1866900"/>
            <a:ext cx="9607550" cy="644525"/>
          </a:xfrm>
          <a:prstGeom prst="rect">
            <a:avLst/>
          </a:prstGeom>
          <a:noFill/>
          <a:ln w="9525">
            <a:noFill/>
          </a:ln>
        </p:spPr>
        <p:txBody>
          <a:bodyPr anchor="t" anchorCtr="0">
            <a:spAutoFit/>
          </a:bodyPr>
          <a:p>
            <a:pPr>
              <a:lnSpc>
                <a:spcPct val="150000"/>
              </a:lnSpc>
            </a:pPr>
            <a:r>
              <a:rPr lang="en-US" altLang="zh-CN" sz="2400" dirty="0">
                <a:latin typeface="Times New Roman" panose="02020603050405020304" pitchFamily="18" charset="0"/>
                <a:ea typeface="微软雅黑" panose="020B0503020204020204" pitchFamily="34" charset="-122"/>
                <a:sym typeface="+mn-ea"/>
              </a:rPr>
              <a:t>                    </a:t>
            </a:r>
            <a:r>
              <a:rPr lang="zh-CN" altLang="en-US" sz="2400" dirty="0">
                <a:latin typeface="Times New Roman" panose="02020603050405020304" pitchFamily="18" charset="0"/>
                <a:ea typeface="微软雅黑" panose="020B0503020204020204" pitchFamily="34" charset="-122"/>
                <a:sym typeface="+mn-ea"/>
              </a:rPr>
              <a:t>“大国工匠”高凤林 ——一个</a:t>
            </a:r>
            <a:r>
              <a:rPr lang="zh-CN" altLang="en-US" sz="2400" dirty="0">
                <a:latin typeface="微软雅黑" panose="020B0503020204020204" pitchFamily="34" charset="-122"/>
                <a:ea typeface="微软雅黑" panose="020B0503020204020204" pitchFamily="34" charset="-122"/>
                <a:sym typeface="+mn-ea"/>
              </a:rPr>
              <a:t>普通焊工的</a:t>
            </a:r>
            <a:r>
              <a:rPr lang="zh-CN" altLang="en-US" sz="2400" dirty="0">
                <a:latin typeface="Times New Roman" panose="02020603050405020304" pitchFamily="18" charset="0"/>
                <a:ea typeface="微软雅黑" panose="020B0503020204020204" pitchFamily="34" charset="-122"/>
                <a:sym typeface="+mn-ea"/>
              </a:rPr>
              <a:t>不普通</a:t>
            </a:r>
            <a:endParaRPr lang="zh-CN" altLang="en-US" sz="2400" dirty="0">
              <a:latin typeface="Times New Roman" panose="02020603050405020304" pitchFamily="18" charset="0"/>
              <a:ea typeface="微软雅黑" panose="020B0503020204020204" pitchFamily="34" charset="-122"/>
              <a:sym typeface="+mn-ea"/>
            </a:endParaRPr>
          </a:p>
        </p:txBody>
      </p:sp>
      <p:sp>
        <p:nvSpPr>
          <p:cNvPr id="86020" name="文本框 99"/>
          <p:cNvSpPr txBox="1"/>
          <p:nvPr/>
        </p:nvSpPr>
        <p:spPr>
          <a:xfrm>
            <a:off x="6345238" y="3090863"/>
            <a:ext cx="3679825" cy="2306637"/>
          </a:xfrm>
          <a:prstGeom prst="rect">
            <a:avLst/>
          </a:prstGeom>
          <a:noFill/>
          <a:ln w="9525">
            <a:noFill/>
          </a:ln>
        </p:spPr>
        <p:txBody>
          <a:bodyPr anchor="t" anchorCtr="0">
            <a:spAutoFit/>
          </a:bodyPr>
          <a:p>
            <a:pPr marL="342900" indent="-342900">
              <a:lnSpc>
                <a:spcPct val="150000"/>
              </a:lnSpc>
              <a:buFont typeface="Arial" panose="020B0604020202020204" pitchFamily="34" charset="0"/>
              <a:buChar char="•"/>
            </a:pPr>
            <a:r>
              <a:rPr lang="zh-CN" altLang="en-US" sz="2400" dirty="0">
                <a:solidFill>
                  <a:srgbClr val="C00000"/>
                </a:solidFill>
                <a:latin typeface="微软雅黑" panose="020B0503020204020204" pitchFamily="34" charset="-122"/>
                <a:ea typeface="微软雅黑" panose="020B0503020204020204" pitchFamily="34" charset="-122"/>
              </a:rPr>
              <a:t>追求极致的态度</a:t>
            </a:r>
            <a:endParaRPr lang="zh-CN" altLang="en-US" sz="2400" dirty="0">
              <a:solidFill>
                <a:srgbClr val="C00000"/>
              </a:solidFill>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sz="2400" dirty="0">
                <a:solidFill>
                  <a:srgbClr val="C00000"/>
                </a:solidFill>
                <a:latin typeface="微软雅黑" panose="020B0503020204020204" pitchFamily="34" charset="-122"/>
                <a:ea typeface="微软雅黑" panose="020B0503020204020204" pitchFamily="34" charset="-122"/>
              </a:rPr>
              <a:t>学习文化知识</a:t>
            </a:r>
            <a:endParaRPr lang="zh-CN" altLang="en-US" sz="2400" dirty="0">
              <a:solidFill>
                <a:srgbClr val="C00000"/>
              </a:solidFill>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sz="2400" dirty="0">
                <a:solidFill>
                  <a:srgbClr val="C00000"/>
                </a:solidFill>
                <a:latin typeface="微软雅黑" panose="020B0503020204020204" pitchFamily="34" charset="-122"/>
                <a:ea typeface="微软雅黑" panose="020B0503020204020204" pitchFamily="34" charset="-122"/>
              </a:rPr>
              <a:t>加强体育锻炼</a:t>
            </a:r>
            <a:endParaRPr lang="zh-CN" altLang="en-US" sz="2400" dirty="0">
              <a:solidFill>
                <a:srgbClr val="C00000"/>
              </a:solidFill>
              <a:latin typeface="微软雅黑" panose="020B0503020204020204" pitchFamily="34" charset="-122"/>
              <a:ea typeface="微软雅黑" panose="020B0503020204020204" pitchFamily="34" charset="-122"/>
            </a:endParaRPr>
          </a:p>
          <a:p>
            <a:pPr marL="342900" indent="-342900">
              <a:lnSpc>
                <a:spcPct val="150000"/>
              </a:lnSpc>
              <a:buFont typeface="Arial" panose="020B0604020202020204" pitchFamily="34" charset="0"/>
              <a:buChar char="•"/>
            </a:pPr>
            <a:r>
              <a:rPr lang="zh-CN" altLang="en-US" sz="2400" dirty="0">
                <a:solidFill>
                  <a:srgbClr val="C00000"/>
                </a:solidFill>
                <a:latin typeface="微软雅黑" panose="020B0503020204020204" pitchFamily="34" charset="-122"/>
                <a:ea typeface="微软雅黑" panose="020B0503020204020204" pitchFamily="34" charset="-122"/>
              </a:rPr>
              <a:t>培养道德情操</a:t>
            </a:r>
            <a:endParaRPr lang="zh-CN" altLang="en-US" sz="2400" dirty="0">
              <a:solidFill>
                <a:srgbClr val="C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rcRect b="44457"/>
          <a:stretch>
            <a:fillRect/>
          </a:stretch>
        </p:blipFill>
        <p:spPr>
          <a:xfrm>
            <a:off x="1310005" y="3474084"/>
            <a:ext cx="4232909" cy="2350770"/>
          </a:xfrm>
          <a:prstGeom prst="roundRect">
            <a:avLst/>
          </a:prstGeom>
        </p:spPr>
      </p:pic>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9"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1" name="Freeform 5"/>
          <p:cNvSpPr/>
          <p:nvPr/>
        </p:nvSpPr>
        <p:spPr>
          <a:xfrm>
            <a:off x="8905875" y="2686050"/>
            <a:ext cx="15875" cy="15875"/>
          </a:xfrm>
          <a:custGeom>
            <a:avLst/>
            <a:gdLst/>
            <a:ahLst/>
            <a:cxnLst>
              <a:cxn ang="0">
                <a:pos x="2147483646" y="2147483646"/>
              </a:cxn>
              <a:cxn ang="0">
                <a:pos x="2147483646" y="0"/>
              </a:cxn>
              <a:cxn ang="0">
                <a:pos x="0" y="2147483646"/>
              </a:cxn>
              <a:cxn ang="0">
                <a:pos x="2147483646" y="2147483646"/>
              </a:cxn>
            </a:cxnLst>
            <a:pathLst>
              <a:path w="44" h="45">
                <a:moveTo>
                  <a:pt x="24" y="37"/>
                </a:moveTo>
                <a:cubicBezTo>
                  <a:pt x="30" y="27"/>
                  <a:pt x="37" y="15"/>
                  <a:pt x="44" y="0"/>
                </a:cubicBezTo>
                <a:cubicBezTo>
                  <a:pt x="30" y="15"/>
                  <a:pt x="15" y="30"/>
                  <a:pt x="0" y="45"/>
                </a:cubicBezTo>
                <a:lnTo>
                  <a:pt x="24" y="37"/>
                </a:lnTo>
                <a:close/>
              </a:path>
            </a:pathLst>
          </a:custGeom>
          <a:solidFill>
            <a:srgbClr val="040404"/>
          </a:solidFill>
          <a:ln w="9525">
            <a:noFill/>
          </a:ln>
        </p:spPr>
        <p:txBody>
          <a:bodyPr/>
          <a:p>
            <a:endParaRPr lang="zh-CN" altLang="en-US"/>
          </a:p>
        </p:txBody>
      </p:sp>
      <p:sp>
        <p:nvSpPr>
          <p:cNvPr id="6" name="Freeform 6"/>
          <p:cNvSpPr/>
          <p:nvPr/>
        </p:nvSpPr>
        <p:spPr bwMode="auto">
          <a:xfrm>
            <a:off x="7080250" y="2949575"/>
            <a:ext cx="4808538" cy="3908425"/>
          </a:xfrm>
          <a:custGeom>
            <a:avLst/>
            <a:gdLst>
              <a:gd name="T0" fmla="*/ 4706 w 14515"/>
              <a:gd name="T1" fmla="*/ 2719 h 12465"/>
              <a:gd name="T2" fmla="*/ 5603 w 14515"/>
              <a:gd name="T3" fmla="*/ 4655 h 12465"/>
              <a:gd name="T4" fmla="*/ 5833 w 14515"/>
              <a:gd name="T5" fmla="*/ 6392 h 12465"/>
              <a:gd name="T6" fmla="*/ 4385 w 14515"/>
              <a:gd name="T7" fmla="*/ 5263 h 12465"/>
              <a:gd name="T8" fmla="*/ 5046 w 14515"/>
              <a:gd name="T9" fmla="*/ 6142 h 12465"/>
              <a:gd name="T10" fmla="*/ 4740 w 14515"/>
              <a:gd name="T11" fmla="*/ 6400 h 12465"/>
              <a:gd name="T12" fmla="*/ 3663 w 14515"/>
              <a:gd name="T13" fmla="*/ 6229 h 12465"/>
              <a:gd name="T14" fmla="*/ 2954 w 14515"/>
              <a:gd name="T15" fmla="*/ 6016 h 12465"/>
              <a:gd name="T16" fmla="*/ 2722 w 14515"/>
              <a:gd name="T17" fmla="*/ 2970 h 12465"/>
              <a:gd name="T18" fmla="*/ 2309 w 14515"/>
              <a:gd name="T19" fmla="*/ 4381 h 12465"/>
              <a:gd name="T20" fmla="*/ 2101 w 14515"/>
              <a:gd name="T21" fmla="*/ 4481 h 12465"/>
              <a:gd name="T22" fmla="*/ 2230 w 14515"/>
              <a:gd name="T23" fmla="*/ 4538 h 12465"/>
              <a:gd name="T24" fmla="*/ 847 w 14515"/>
              <a:gd name="T25" fmla="*/ 4719 h 12465"/>
              <a:gd name="T26" fmla="*/ 492 w 14515"/>
              <a:gd name="T27" fmla="*/ 4180 h 12465"/>
              <a:gd name="T28" fmla="*/ 0 w 14515"/>
              <a:gd name="T29" fmla="*/ 3525 h 12465"/>
              <a:gd name="T30" fmla="*/ 2422 w 14515"/>
              <a:gd name="T31" fmla="*/ 6284 h 12465"/>
              <a:gd name="T32" fmla="*/ 3599 w 14515"/>
              <a:gd name="T33" fmla="*/ 6841 h 12465"/>
              <a:gd name="T34" fmla="*/ 3934 w 14515"/>
              <a:gd name="T35" fmla="*/ 7002 h 12465"/>
              <a:gd name="T36" fmla="*/ 5555 w 14515"/>
              <a:gd name="T37" fmla="*/ 8392 h 12465"/>
              <a:gd name="T38" fmla="*/ 5071 w 14515"/>
              <a:gd name="T39" fmla="*/ 12465 h 12465"/>
              <a:gd name="T40" fmla="*/ 6487 w 14515"/>
              <a:gd name="T41" fmla="*/ 9780 h 12465"/>
              <a:gd name="T42" fmla="*/ 7349 w 14515"/>
              <a:gd name="T43" fmla="*/ 7628 h 12465"/>
              <a:gd name="T44" fmla="*/ 9723 w 14515"/>
              <a:gd name="T45" fmla="*/ 7132 h 12465"/>
              <a:gd name="T46" fmla="*/ 9397 w 14515"/>
              <a:gd name="T47" fmla="*/ 6927 h 12465"/>
              <a:gd name="T48" fmla="*/ 10423 w 14515"/>
              <a:gd name="T49" fmla="*/ 5287 h 12465"/>
              <a:gd name="T50" fmla="*/ 14515 w 14515"/>
              <a:gd name="T51" fmla="*/ 5044 h 12465"/>
              <a:gd name="T52" fmla="*/ 10814 w 14515"/>
              <a:gd name="T53" fmla="*/ 4851 h 12465"/>
              <a:gd name="T54" fmla="*/ 10322 w 14515"/>
              <a:gd name="T55" fmla="*/ 5179 h 12465"/>
              <a:gd name="T56" fmla="*/ 11163 w 14515"/>
              <a:gd name="T57" fmla="*/ 4003 h 12465"/>
              <a:gd name="T58" fmla="*/ 11275 w 14515"/>
              <a:gd name="T59" fmla="*/ 3897 h 12465"/>
              <a:gd name="T60" fmla="*/ 10259 w 14515"/>
              <a:gd name="T61" fmla="*/ 3673 h 12465"/>
              <a:gd name="T62" fmla="*/ 10240 w 14515"/>
              <a:gd name="T63" fmla="*/ 3633 h 12465"/>
              <a:gd name="T64" fmla="*/ 10506 w 14515"/>
              <a:gd name="T65" fmla="*/ 4431 h 12465"/>
              <a:gd name="T66" fmla="*/ 9261 w 14515"/>
              <a:gd name="T67" fmla="*/ 6663 h 12465"/>
              <a:gd name="T68" fmla="*/ 8105 w 14515"/>
              <a:gd name="T69" fmla="*/ 5372 h 12465"/>
              <a:gd name="T70" fmla="*/ 8198 w 14515"/>
              <a:gd name="T71" fmla="*/ 4980 h 12465"/>
              <a:gd name="T72" fmla="*/ 8198 w 14515"/>
              <a:gd name="T73" fmla="*/ 7022 h 12465"/>
              <a:gd name="T74" fmla="*/ 6223 w 14515"/>
              <a:gd name="T75" fmla="*/ 7221 h 12465"/>
              <a:gd name="T76" fmla="*/ 6222 w 14515"/>
              <a:gd name="T77" fmla="*/ 5247 h 12465"/>
              <a:gd name="T78" fmla="*/ 6794 w 14515"/>
              <a:gd name="T79" fmla="*/ 3323 h 12465"/>
              <a:gd name="T80" fmla="*/ 5997 w 14515"/>
              <a:gd name="T81" fmla="*/ 2360 h 12465"/>
              <a:gd name="T82" fmla="*/ 5501 w 14515"/>
              <a:gd name="T83" fmla="*/ 3820 h 12465"/>
              <a:gd name="T84" fmla="*/ 4920 w 14515"/>
              <a:gd name="T85" fmla="*/ 1311 h 12465"/>
              <a:gd name="T86" fmla="*/ 5083 w 14515"/>
              <a:gd name="T87" fmla="*/ 521 h 12465"/>
              <a:gd name="T88" fmla="*/ 4776 w 14515"/>
              <a:gd name="T89" fmla="*/ 1425 h 12465"/>
              <a:gd name="T90" fmla="*/ 4039 w 14515"/>
              <a:gd name="T91" fmla="*/ 2366 h 12465"/>
              <a:gd name="T92" fmla="*/ 4073 w 14515"/>
              <a:gd name="T93" fmla="*/ 2502 h 1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515" h="12465">
                <a:moveTo>
                  <a:pt x="4073" y="2502"/>
                </a:moveTo>
                <a:cubicBezTo>
                  <a:pt x="4303" y="2569"/>
                  <a:pt x="4426" y="2682"/>
                  <a:pt x="4706" y="2719"/>
                </a:cubicBezTo>
                <a:cubicBezTo>
                  <a:pt x="4770" y="3315"/>
                  <a:pt x="4976" y="3757"/>
                  <a:pt x="5307" y="4021"/>
                </a:cubicBezTo>
                <a:cubicBezTo>
                  <a:pt x="5619" y="4269"/>
                  <a:pt x="5480" y="4259"/>
                  <a:pt x="5603" y="4655"/>
                </a:cubicBezTo>
                <a:cubicBezTo>
                  <a:pt x="5679" y="4899"/>
                  <a:pt x="5815" y="5132"/>
                  <a:pt x="5869" y="5368"/>
                </a:cubicBezTo>
                <a:cubicBezTo>
                  <a:pt x="5997" y="5848"/>
                  <a:pt x="5869" y="5929"/>
                  <a:pt x="5833" y="6392"/>
                </a:cubicBezTo>
                <a:cubicBezTo>
                  <a:pt x="5539" y="6319"/>
                  <a:pt x="4632" y="5780"/>
                  <a:pt x="4441" y="5328"/>
                </a:cubicBezTo>
                <a:cubicBezTo>
                  <a:pt x="4414" y="5316"/>
                  <a:pt x="4393" y="5292"/>
                  <a:pt x="4385" y="5263"/>
                </a:cubicBezTo>
                <a:cubicBezTo>
                  <a:pt x="4227" y="5039"/>
                  <a:pt x="4089" y="3981"/>
                  <a:pt x="4007" y="3666"/>
                </a:cubicBezTo>
                <a:cubicBezTo>
                  <a:pt x="4121" y="5362"/>
                  <a:pt x="4236" y="5468"/>
                  <a:pt x="5046" y="6142"/>
                </a:cubicBezTo>
                <a:cubicBezTo>
                  <a:pt x="5448" y="6477"/>
                  <a:pt x="5673" y="6501"/>
                  <a:pt x="5703" y="6647"/>
                </a:cubicBezTo>
                <a:cubicBezTo>
                  <a:pt x="5400" y="6577"/>
                  <a:pt x="5518" y="6500"/>
                  <a:pt x="4740" y="6400"/>
                </a:cubicBezTo>
                <a:cubicBezTo>
                  <a:pt x="4364" y="6352"/>
                  <a:pt x="4026" y="6284"/>
                  <a:pt x="3662" y="6231"/>
                </a:cubicBezTo>
                <a:lnTo>
                  <a:pt x="3663" y="6229"/>
                </a:lnTo>
                <a:cubicBezTo>
                  <a:pt x="3652" y="6227"/>
                  <a:pt x="3641" y="6222"/>
                  <a:pt x="3632" y="6216"/>
                </a:cubicBezTo>
                <a:cubicBezTo>
                  <a:pt x="3414" y="6173"/>
                  <a:pt x="3146" y="6079"/>
                  <a:pt x="2954" y="6016"/>
                </a:cubicBezTo>
                <a:cubicBezTo>
                  <a:pt x="2651" y="5915"/>
                  <a:pt x="2571" y="5964"/>
                  <a:pt x="2495" y="5591"/>
                </a:cubicBezTo>
                <a:cubicBezTo>
                  <a:pt x="2290" y="4585"/>
                  <a:pt x="2723" y="3947"/>
                  <a:pt x="2722" y="2970"/>
                </a:cubicBezTo>
                <a:lnTo>
                  <a:pt x="2647" y="3164"/>
                </a:lnTo>
                <a:cubicBezTo>
                  <a:pt x="2454" y="4182"/>
                  <a:pt x="2489" y="3709"/>
                  <a:pt x="2309" y="4381"/>
                </a:cubicBezTo>
                <a:cubicBezTo>
                  <a:pt x="1484" y="4236"/>
                  <a:pt x="1297" y="3919"/>
                  <a:pt x="1035" y="3220"/>
                </a:cubicBezTo>
                <a:cubicBezTo>
                  <a:pt x="1030" y="3874"/>
                  <a:pt x="1570" y="4285"/>
                  <a:pt x="2101" y="4481"/>
                </a:cubicBezTo>
                <a:cubicBezTo>
                  <a:pt x="2253" y="4537"/>
                  <a:pt x="1994" y="4434"/>
                  <a:pt x="2167" y="4508"/>
                </a:cubicBezTo>
                <a:lnTo>
                  <a:pt x="2230" y="4538"/>
                </a:lnTo>
                <a:cubicBezTo>
                  <a:pt x="2111" y="4997"/>
                  <a:pt x="2146" y="5278"/>
                  <a:pt x="2175" y="5756"/>
                </a:cubicBezTo>
                <a:cubicBezTo>
                  <a:pt x="1457" y="5550"/>
                  <a:pt x="1179" y="5272"/>
                  <a:pt x="847" y="4719"/>
                </a:cubicBezTo>
                <a:cubicBezTo>
                  <a:pt x="750" y="4558"/>
                  <a:pt x="629" y="4420"/>
                  <a:pt x="544" y="4250"/>
                </a:cubicBezTo>
                <a:cubicBezTo>
                  <a:pt x="517" y="4236"/>
                  <a:pt x="498" y="4210"/>
                  <a:pt x="492" y="4180"/>
                </a:cubicBezTo>
                <a:lnTo>
                  <a:pt x="479" y="4183"/>
                </a:lnTo>
                <a:cubicBezTo>
                  <a:pt x="353" y="3980"/>
                  <a:pt x="181" y="3698"/>
                  <a:pt x="0" y="3525"/>
                </a:cubicBezTo>
                <a:cubicBezTo>
                  <a:pt x="102" y="3796"/>
                  <a:pt x="476" y="4308"/>
                  <a:pt x="652" y="4601"/>
                </a:cubicBezTo>
                <a:cubicBezTo>
                  <a:pt x="1199" y="5507"/>
                  <a:pt x="1060" y="5664"/>
                  <a:pt x="2422" y="6284"/>
                </a:cubicBezTo>
                <a:cubicBezTo>
                  <a:pt x="2625" y="6377"/>
                  <a:pt x="2773" y="6458"/>
                  <a:pt x="2985" y="6562"/>
                </a:cubicBezTo>
                <a:cubicBezTo>
                  <a:pt x="3181" y="6657"/>
                  <a:pt x="3443" y="6734"/>
                  <a:pt x="3599" y="6841"/>
                </a:cubicBezTo>
                <a:cubicBezTo>
                  <a:pt x="2864" y="7321"/>
                  <a:pt x="1428" y="7363"/>
                  <a:pt x="1532" y="7397"/>
                </a:cubicBezTo>
                <a:cubicBezTo>
                  <a:pt x="2606" y="7756"/>
                  <a:pt x="3297" y="7136"/>
                  <a:pt x="3934" y="7002"/>
                </a:cubicBezTo>
                <a:cubicBezTo>
                  <a:pt x="4117" y="6963"/>
                  <a:pt x="4947" y="7216"/>
                  <a:pt x="5117" y="7312"/>
                </a:cubicBezTo>
                <a:cubicBezTo>
                  <a:pt x="5348" y="7441"/>
                  <a:pt x="5582" y="7961"/>
                  <a:pt x="5555" y="8392"/>
                </a:cubicBezTo>
                <a:cubicBezTo>
                  <a:pt x="5530" y="8783"/>
                  <a:pt x="5326" y="9254"/>
                  <a:pt x="5221" y="9620"/>
                </a:cubicBezTo>
                <a:cubicBezTo>
                  <a:pt x="4959" y="10527"/>
                  <a:pt x="5150" y="11481"/>
                  <a:pt x="5071" y="12465"/>
                </a:cubicBezTo>
                <a:lnTo>
                  <a:pt x="6732" y="12462"/>
                </a:lnTo>
                <a:cubicBezTo>
                  <a:pt x="6743" y="11530"/>
                  <a:pt x="6342" y="10695"/>
                  <a:pt x="6487" y="9780"/>
                </a:cubicBezTo>
                <a:cubicBezTo>
                  <a:pt x="6621" y="8930"/>
                  <a:pt x="6570" y="9189"/>
                  <a:pt x="6643" y="8434"/>
                </a:cubicBezTo>
                <a:cubicBezTo>
                  <a:pt x="6673" y="8127"/>
                  <a:pt x="7105" y="7754"/>
                  <a:pt x="7349" y="7628"/>
                </a:cubicBezTo>
                <a:cubicBezTo>
                  <a:pt x="7704" y="7445"/>
                  <a:pt x="8116" y="7398"/>
                  <a:pt x="8528" y="7302"/>
                </a:cubicBezTo>
                <a:cubicBezTo>
                  <a:pt x="9030" y="7184"/>
                  <a:pt x="9145" y="6941"/>
                  <a:pt x="9723" y="7132"/>
                </a:cubicBezTo>
                <a:cubicBezTo>
                  <a:pt x="10491" y="7384"/>
                  <a:pt x="11256" y="7749"/>
                  <a:pt x="12166" y="7519"/>
                </a:cubicBezTo>
                <a:cubicBezTo>
                  <a:pt x="10714" y="7658"/>
                  <a:pt x="10146" y="7076"/>
                  <a:pt x="9397" y="6927"/>
                </a:cubicBezTo>
                <a:cubicBezTo>
                  <a:pt x="9593" y="6720"/>
                  <a:pt x="9774" y="6514"/>
                  <a:pt x="9944" y="6190"/>
                </a:cubicBezTo>
                <a:cubicBezTo>
                  <a:pt x="10178" y="5741"/>
                  <a:pt x="10031" y="5745"/>
                  <a:pt x="10423" y="5287"/>
                </a:cubicBezTo>
                <a:cubicBezTo>
                  <a:pt x="10831" y="4704"/>
                  <a:pt x="11484" y="4956"/>
                  <a:pt x="12201" y="5045"/>
                </a:cubicBezTo>
                <a:cubicBezTo>
                  <a:pt x="12834" y="5124"/>
                  <a:pt x="13858" y="5075"/>
                  <a:pt x="14515" y="5044"/>
                </a:cubicBezTo>
                <a:cubicBezTo>
                  <a:pt x="13975" y="5068"/>
                  <a:pt x="13132" y="5047"/>
                  <a:pt x="12583" y="5013"/>
                </a:cubicBezTo>
                <a:cubicBezTo>
                  <a:pt x="11934" y="4973"/>
                  <a:pt x="11431" y="4707"/>
                  <a:pt x="10814" y="4851"/>
                </a:cubicBezTo>
                <a:lnTo>
                  <a:pt x="10411" y="5118"/>
                </a:lnTo>
                <a:cubicBezTo>
                  <a:pt x="10345" y="5166"/>
                  <a:pt x="10413" y="5127"/>
                  <a:pt x="10322" y="5179"/>
                </a:cubicBezTo>
                <a:cubicBezTo>
                  <a:pt x="10395" y="4893"/>
                  <a:pt x="10513" y="4671"/>
                  <a:pt x="10674" y="4445"/>
                </a:cubicBezTo>
                <a:cubicBezTo>
                  <a:pt x="10911" y="4112"/>
                  <a:pt x="10936" y="4182"/>
                  <a:pt x="11163" y="4003"/>
                </a:cubicBezTo>
                <a:lnTo>
                  <a:pt x="11247" y="3926"/>
                </a:lnTo>
                <a:cubicBezTo>
                  <a:pt x="11255" y="3920"/>
                  <a:pt x="11266" y="3907"/>
                  <a:pt x="11275" y="3897"/>
                </a:cubicBezTo>
                <a:cubicBezTo>
                  <a:pt x="10908" y="4012"/>
                  <a:pt x="10754" y="4205"/>
                  <a:pt x="10558" y="4395"/>
                </a:cubicBezTo>
                <a:cubicBezTo>
                  <a:pt x="10427" y="4187"/>
                  <a:pt x="10311" y="3981"/>
                  <a:pt x="10259" y="3673"/>
                </a:cubicBezTo>
                <a:cubicBezTo>
                  <a:pt x="10250" y="3661"/>
                  <a:pt x="10244" y="3646"/>
                  <a:pt x="10242" y="3631"/>
                </a:cubicBezTo>
                <a:lnTo>
                  <a:pt x="10240" y="3633"/>
                </a:lnTo>
                <a:cubicBezTo>
                  <a:pt x="10230" y="3234"/>
                  <a:pt x="10266" y="3219"/>
                  <a:pt x="10322" y="2908"/>
                </a:cubicBezTo>
                <a:cubicBezTo>
                  <a:pt x="10087" y="3311"/>
                  <a:pt x="10163" y="4130"/>
                  <a:pt x="10506" y="4431"/>
                </a:cubicBezTo>
                <a:cubicBezTo>
                  <a:pt x="10422" y="4668"/>
                  <a:pt x="10239" y="4937"/>
                  <a:pt x="10119" y="5218"/>
                </a:cubicBezTo>
                <a:cubicBezTo>
                  <a:pt x="9880" y="5780"/>
                  <a:pt x="9731" y="6280"/>
                  <a:pt x="9261" y="6663"/>
                </a:cubicBezTo>
                <a:cubicBezTo>
                  <a:pt x="9066" y="6822"/>
                  <a:pt x="8744" y="6960"/>
                  <a:pt x="8421" y="6967"/>
                </a:cubicBezTo>
                <a:cubicBezTo>
                  <a:pt x="8235" y="6602"/>
                  <a:pt x="8017" y="5788"/>
                  <a:pt x="8105" y="5372"/>
                </a:cubicBezTo>
                <a:cubicBezTo>
                  <a:pt x="8159" y="5115"/>
                  <a:pt x="8228" y="5096"/>
                  <a:pt x="8303" y="4873"/>
                </a:cubicBezTo>
                <a:cubicBezTo>
                  <a:pt x="8267" y="4908"/>
                  <a:pt x="8229" y="4941"/>
                  <a:pt x="8198" y="4980"/>
                </a:cubicBezTo>
                <a:lnTo>
                  <a:pt x="8005" y="5291"/>
                </a:lnTo>
                <a:cubicBezTo>
                  <a:pt x="7857" y="6054"/>
                  <a:pt x="8114" y="6356"/>
                  <a:pt x="8198" y="7022"/>
                </a:cubicBezTo>
                <a:cubicBezTo>
                  <a:pt x="7262" y="7171"/>
                  <a:pt x="7056" y="7246"/>
                  <a:pt x="6517" y="7725"/>
                </a:cubicBezTo>
                <a:cubicBezTo>
                  <a:pt x="6417" y="7600"/>
                  <a:pt x="6315" y="7349"/>
                  <a:pt x="6223" y="7221"/>
                </a:cubicBezTo>
                <a:cubicBezTo>
                  <a:pt x="6019" y="6937"/>
                  <a:pt x="6126" y="6982"/>
                  <a:pt x="6216" y="6632"/>
                </a:cubicBezTo>
                <a:cubicBezTo>
                  <a:pt x="6343" y="6135"/>
                  <a:pt x="6354" y="5714"/>
                  <a:pt x="6222" y="5247"/>
                </a:cubicBezTo>
                <a:cubicBezTo>
                  <a:pt x="6032" y="5069"/>
                  <a:pt x="6110" y="4917"/>
                  <a:pt x="6216" y="4725"/>
                </a:cubicBezTo>
                <a:cubicBezTo>
                  <a:pt x="6492" y="4220"/>
                  <a:pt x="6592" y="3697"/>
                  <a:pt x="6794" y="3323"/>
                </a:cubicBezTo>
                <a:cubicBezTo>
                  <a:pt x="8577" y="0"/>
                  <a:pt x="7658" y="1663"/>
                  <a:pt x="5890" y="4572"/>
                </a:cubicBezTo>
                <a:cubicBezTo>
                  <a:pt x="5442" y="3988"/>
                  <a:pt x="5888" y="2934"/>
                  <a:pt x="5997" y="2360"/>
                </a:cubicBezTo>
                <a:cubicBezTo>
                  <a:pt x="5905" y="2450"/>
                  <a:pt x="5869" y="2565"/>
                  <a:pt x="5817" y="2689"/>
                </a:cubicBezTo>
                <a:cubicBezTo>
                  <a:pt x="5621" y="3151"/>
                  <a:pt x="5590" y="3309"/>
                  <a:pt x="5501" y="3820"/>
                </a:cubicBezTo>
                <a:cubicBezTo>
                  <a:pt x="5196" y="3660"/>
                  <a:pt x="4985" y="3286"/>
                  <a:pt x="4896" y="2794"/>
                </a:cubicBezTo>
                <a:cubicBezTo>
                  <a:pt x="4818" y="2362"/>
                  <a:pt x="4737" y="1690"/>
                  <a:pt x="4920" y="1311"/>
                </a:cubicBezTo>
                <a:lnTo>
                  <a:pt x="5118" y="491"/>
                </a:lnTo>
                <a:cubicBezTo>
                  <a:pt x="5092" y="497"/>
                  <a:pt x="5085" y="502"/>
                  <a:pt x="5083" y="521"/>
                </a:cubicBezTo>
                <a:lnTo>
                  <a:pt x="4933" y="962"/>
                </a:lnTo>
                <a:cubicBezTo>
                  <a:pt x="4878" y="1115"/>
                  <a:pt x="4821" y="1260"/>
                  <a:pt x="4776" y="1425"/>
                </a:cubicBezTo>
                <a:cubicBezTo>
                  <a:pt x="4658" y="1863"/>
                  <a:pt x="4734" y="2191"/>
                  <a:pt x="4681" y="2615"/>
                </a:cubicBezTo>
                <a:cubicBezTo>
                  <a:pt x="4429" y="2530"/>
                  <a:pt x="4275" y="2487"/>
                  <a:pt x="4039" y="2366"/>
                </a:cubicBezTo>
                <a:cubicBezTo>
                  <a:pt x="3712" y="2199"/>
                  <a:pt x="3817" y="2048"/>
                  <a:pt x="3815" y="1655"/>
                </a:cubicBezTo>
                <a:cubicBezTo>
                  <a:pt x="3536" y="2228"/>
                  <a:pt x="4042" y="2471"/>
                  <a:pt x="4073" y="2502"/>
                </a:cubicBezTo>
                <a:close/>
              </a:path>
            </a:pathLst>
          </a:custGeom>
          <a:solidFill>
            <a:schemeClr val="tx1">
              <a:lumMod val="75000"/>
              <a:lumOff val="2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7043" name="Oval 21"/>
          <p:cNvSpPr/>
          <p:nvPr/>
        </p:nvSpPr>
        <p:spPr>
          <a:xfrm>
            <a:off x="8875713" y="4475163"/>
            <a:ext cx="393700" cy="393700"/>
          </a:xfrm>
          <a:prstGeom prst="ellipse">
            <a:avLst/>
          </a:prstGeom>
          <a:solidFill>
            <a:srgbClr val="A5A675"/>
          </a:solidFill>
          <a:ln w="9525">
            <a:noFill/>
          </a:ln>
        </p:spPr>
        <p:txBody>
          <a:bodyPr anchor="t" anchorCtr="0"/>
          <a:p>
            <a:endParaRPr lang="en-US" altLang="zh-CN" dirty="0">
              <a:latin typeface="Calibri" panose="020F0502020204030204" pitchFamily="34" charset="0"/>
              <a:ea typeface="宋体" panose="02010600030101010101" pitchFamily="2" charset="-122"/>
            </a:endParaRPr>
          </a:p>
        </p:txBody>
      </p:sp>
      <p:sp>
        <p:nvSpPr>
          <p:cNvPr id="87044" name="Oval 22"/>
          <p:cNvSpPr/>
          <p:nvPr/>
        </p:nvSpPr>
        <p:spPr>
          <a:xfrm>
            <a:off x="9512300" y="4316413"/>
            <a:ext cx="393700" cy="395287"/>
          </a:xfrm>
          <a:prstGeom prst="ellipse">
            <a:avLst/>
          </a:prstGeom>
          <a:solidFill>
            <a:srgbClr val="A5A675"/>
          </a:solidFill>
          <a:ln w="9525">
            <a:noFill/>
          </a:ln>
        </p:spPr>
        <p:txBody>
          <a:bodyPr anchor="t" anchorCtr="0"/>
          <a:p>
            <a:endParaRPr lang="en-US" altLang="zh-CN" dirty="0">
              <a:latin typeface="Calibri" panose="020F0502020204030204" pitchFamily="34" charset="0"/>
              <a:ea typeface="宋体" panose="02010600030101010101" pitchFamily="2" charset="-122"/>
            </a:endParaRPr>
          </a:p>
        </p:txBody>
      </p:sp>
      <p:sp>
        <p:nvSpPr>
          <p:cNvPr id="87045" name="Oval 23"/>
          <p:cNvSpPr/>
          <p:nvPr/>
        </p:nvSpPr>
        <p:spPr>
          <a:xfrm>
            <a:off x="7289800" y="4095750"/>
            <a:ext cx="393700" cy="395288"/>
          </a:xfrm>
          <a:prstGeom prst="ellipse">
            <a:avLst/>
          </a:prstGeom>
          <a:solidFill>
            <a:srgbClr val="E19F95"/>
          </a:solidFill>
          <a:ln w="9525">
            <a:noFill/>
          </a:ln>
        </p:spPr>
        <p:txBody>
          <a:bodyPr anchor="t" anchorCtr="0"/>
          <a:p>
            <a:endParaRPr lang="en-US" altLang="zh-CN" dirty="0">
              <a:latin typeface="Calibri" panose="020F0502020204030204" pitchFamily="34" charset="0"/>
              <a:ea typeface="宋体" panose="02010600030101010101" pitchFamily="2" charset="-122"/>
            </a:endParaRPr>
          </a:p>
        </p:txBody>
      </p:sp>
      <p:sp>
        <p:nvSpPr>
          <p:cNvPr id="87046" name="Oval 25"/>
          <p:cNvSpPr/>
          <p:nvPr/>
        </p:nvSpPr>
        <p:spPr>
          <a:xfrm>
            <a:off x="8921750" y="3232150"/>
            <a:ext cx="393700" cy="393700"/>
          </a:xfrm>
          <a:prstGeom prst="ellipse">
            <a:avLst/>
          </a:prstGeom>
          <a:solidFill>
            <a:srgbClr val="A5A675"/>
          </a:solidFill>
          <a:ln w="9525">
            <a:noFill/>
          </a:ln>
        </p:spPr>
        <p:txBody>
          <a:bodyPr anchor="t" anchorCtr="0"/>
          <a:p>
            <a:endParaRPr lang="en-US" altLang="zh-CN" dirty="0">
              <a:latin typeface="Calibri" panose="020F0502020204030204" pitchFamily="34" charset="0"/>
              <a:ea typeface="宋体" panose="02010600030101010101" pitchFamily="2" charset="-122"/>
            </a:endParaRPr>
          </a:p>
        </p:txBody>
      </p:sp>
      <p:sp>
        <p:nvSpPr>
          <p:cNvPr id="87047" name="Oval 18"/>
          <p:cNvSpPr/>
          <p:nvPr/>
        </p:nvSpPr>
        <p:spPr>
          <a:xfrm>
            <a:off x="7502525" y="3427413"/>
            <a:ext cx="614363" cy="615950"/>
          </a:xfrm>
          <a:prstGeom prst="ellipse">
            <a:avLst/>
          </a:prstGeom>
          <a:solidFill>
            <a:srgbClr val="A5A675"/>
          </a:solidFill>
          <a:ln w="9525">
            <a:noFill/>
          </a:ln>
        </p:spPr>
        <p:txBody>
          <a:bodyPr anchor="t" anchorCtr="0"/>
          <a:p>
            <a:endParaRPr lang="en-US" altLang="zh-CN" dirty="0">
              <a:latin typeface="Calibri" panose="020F0502020204030204" pitchFamily="34" charset="0"/>
              <a:ea typeface="宋体" panose="02010600030101010101" pitchFamily="2" charset="-122"/>
            </a:endParaRPr>
          </a:p>
        </p:txBody>
      </p:sp>
      <p:sp>
        <p:nvSpPr>
          <p:cNvPr id="87048" name="Oval 19"/>
          <p:cNvSpPr/>
          <p:nvPr/>
        </p:nvSpPr>
        <p:spPr>
          <a:xfrm>
            <a:off x="9029700" y="3652838"/>
            <a:ext cx="614363" cy="614362"/>
          </a:xfrm>
          <a:prstGeom prst="ellipse">
            <a:avLst/>
          </a:prstGeom>
          <a:solidFill>
            <a:srgbClr val="E19F95"/>
          </a:solidFill>
          <a:ln w="9525">
            <a:noFill/>
          </a:ln>
        </p:spPr>
        <p:txBody>
          <a:bodyPr anchor="t" anchorCtr="0"/>
          <a:p>
            <a:endParaRPr lang="en-US" altLang="zh-CN" dirty="0">
              <a:latin typeface="Calibri" panose="020F0502020204030204" pitchFamily="34" charset="0"/>
              <a:ea typeface="宋体" panose="02010600030101010101" pitchFamily="2" charset="-122"/>
            </a:endParaRPr>
          </a:p>
        </p:txBody>
      </p:sp>
      <p:sp>
        <p:nvSpPr>
          <p:cNvPr id="87049" name="Oval 24"/>
          <p:cNvSpPr/>
          <p:nvPr/>
        </p:nvSpPr>
        <p:spPr>
          <a:xfrm>
            <a:off x="6908800" y="4868863"/>
            <a:ext cx="646113" cy="649287"/>
          </a:xfrm>
          <a:prstGeom prst="ellipse">
            <a:avLst/>
          </a:prstGeom>
          <a:solidFill>
            <a:srgbClr val="E19F95"/>
          </a:solidFill>
          <a:ln w="9525">
            <a:noFill/>
          </a:ln>
        </p:spPr>
        <p:txBody>
          <a:bodyPr anchor="t" anchorCtr="0"/>
          <a:p>
            <a:endParaRPr lang="en-US" altLang="zh-CN" dirty="0">
              <a:latin typeface="Calibri" panose="020F0502020204030204" pitchFamily="34" charset="0"/>
              <a:ea typeface="宋体" panose="02010600030101010101" pitchFamily="2" charset="-122"/>
            </a:endParaRPr>
          </a:p>
        </p:txBody>
      </p:sp>
      <p:sp>
        <p:nvSpPr>
          <p:cNvPr id="87050" name="Oval 13"/>
          <p:cNvSpPr/>
          <p:nvPr/>
        </p:nvSpPr>
        <p:spPr>
          <a:xfrm>
            <a:off x="8916988" y="2266950"/>
            <a:ext cx="839787" cy="841375"/>
          </a:xfrm>
          <a:prstGeom prst="ellipse">
            <a:avLst/>
          </a:prstGeom>
          <a:solidFill>
            <a:srgbClr val="A5A675"/>
          </a:solidFill>
          <a:ln w="9525">
            <a:noFill/>
          </a:ln>
        </p:spPr>
        <p:txBody>
          <a:bodyPr anchor="t" anchorCtr="0"/>
          <a:p>
            <a:endParaRPr lang="en-US" altLang="zh-CN" dirty="0">
              <a:latin typeface="Calibri" panose="020F0502020204030204" pitchFamily="34" charset="0"/>
              <a:ea typeface="宋体" panose="02010600030101010101" pitchFamily="2" charset="-122"/>
            </a:endParaRPr>
          </a:p>
        </p:txBody>
      </p:sp>
      <p:sp>
        <p:nvSpPr>
          <p:cNvPr id="87051" name="Oval 15"/>
          <p:cNvSpPr/>
          <p:nvPr/>
        </p:nvSpPr>
        <p:spPr>
          <a:xfrm>
            <a:off x="11176000" y="3760788"/>
            <a:ext cx="839788" cy="839787"/>
          </a:xfrm>
          <a:prstGeom prst="ellipse">
            <a:avLst/>
          </a:prstGeom>
          <a:solidFill>
            <a:srgbClr val="A5A675"/>
          </a:solidFill>
          <a:ln w="9525">
            <a:noFill/>
          </a:ln>
        </p:spPr>
        <p:txBody>
          <a:bodyPr anchor="t" anchorCtr="0"/>
          <a:p>
            <a:endParaRPr lang="en-US" altLang="zh-CN" dirty="0">
              <a:latin typeface="Calibri" panose="020F0502020204030204" pitchFamily="34" charset="0"/>
              <a:ea typeface="宋体" panose="02010600030101010101" pitchFamily="2" charset="-122"/>
            </a:endParaRPr>
          </a:p>
        </p:txBody>
      </p:sp>
      <p:sp>
        <p:nvSpPr>
          <p:cNvPr id="87052" name="Oval 17"/>
          <p:cNvSpPr/>
          <p:nvPr/>
        </p:nvSpPr>
        <p:spPr>
          <a:xfrm>
            <a:off x="5168900" y="3108325"/>
            <a:ext cx="2120900" cy="2120900"/>
          </a:xfrm>
          <a:prstGeom prst="ellipse">
            <a:avLst/>
          </a:prstGeom>
          <a:solidFill>
            <a:srgbClr val="E19F95"/>
          </a:solidFill>
          <a:ln w="9525">
            <a:noFill/>
          </a:ln>
        </p:spPr>
        <p:txBody>
          <a:bodyPr anchor="t" anchorCtr="0"/>
          <a:p>
            <a:endParaRPr lang="en-US" altLang="zh-CN" dirty="0">
              <a:latin typeface="Calibri" panose="020F0502020204030204" pitchFamily="34" charset="0"/>
              <a:ea typeface="宋体" panose="02010600030101010101" pitchFamily="2" charset="-122"/>
            </a:endParaRPr>
          </a:p>
        </p:txBody>
      </p:sp>
      <p:sp>
        <p:nvSpPr>
          <p:cNvPr id="87053" name="Oval 17"/>
          <p:cNvSpPr/>
          <p:nvPr/>
        </p:nvSpPr>
        <p:spPr>
          <a:xfrm>
            <a:off x="6908800" y="1306513"/>
            <a:ext cx="2120900" cy="2120900"/>
          </a:xfrm>
          <a:prstGeom prst="ellipse">
            <a:avLst/>
          </a:prstGeom>
          <a:solidFill>
            <a:srgbClr val="E19F95"/>
          </a:solidFill>
          <a:ln w="9525">
            <a:noFill/>
          </a:ln>
        </p:spPr>
        <p:txBody>
          <a:bodyPr anchor="t" anchorCtr="0"/>
          <a:p>
            <a:endParaRPr lang="en-US" altLang="zh-CN" dirty="0">
              <a:latin typeface="Calibri" panose="020F0502020204030204" pitchFamily="34" charset="0"/>
              <a:ea typeface="宋体" panose="02010600030101010101" pitchFamily="2" charset="-122"/>
            </a:endParaRPr>
          </a:p>
        </p:txBody>
      </p:sp>
      <p:sp>
        <p:nvSpPr>
          <p:cNvPr id="87054" name="Oval 16"/>
          <p:cNvSpPr/>
          <p:nvPr/>
        </p:nvSpPr>
        <p:spPr>
          <a:xfrm>
            <a:off x="10131425" y="4625975"/>
            <a:ext cx="1847850" cy="1846263"/>
          </a:xfrm>
          <a:prstGeom prst="ellipse">
            <a:avLst/>
          </a:prstGeom>
          <a:solidFill>
            <a:srgbClr val="E19F95"/>
          </a:solidFill>
          <a:ln w="9525">
            <a:noFill/>
          </a:ln>
        </p:spPr>
        <p:txBody>
          <a:bodyPr anchor="t" anchorCtr="0"/>
          <a:p>
            <a:endParaRPr lang="en-US" altLang="zh-CN" dirty="0">
              <a:latin typeface="Calibri" panose="020F0502020204030204" pitchFamily="34" charset="0"/>
              <a:ea typeface="宋体" panose="02010600030101010101" pitchFamily="2" charset="-122"/>
            </a:endParaRPr>
          </a:p>
        </p:txBody>
      </p:sp>
      <p:sp>
        <p:nvSpPr>
          <p:cNvPr id="87055" name="Oval 14"/>
          <p:cNvSpPr/>
          <p:nvPr/>
        </p:nvSpPr>
        <p:spPr>
          <a:xfrm>
            <a:off x="9906000" y="2082800"/>
            <a:ext cx="1947863" cy="1960563"/>
          </a:xfrm>
          <a:prstGeom prst="ellipse">
            <a:avLst/>
          </a:prstGeom>
          <a:solidFill>
            <a:srgbClr val="E19F95"/>
          </a:solidFill>
          <a:ln w="9525">
            <a:noFill/>
          </a:ln>
        </p:spPr>
        <p:txBody>
          <a:bodyPr anchor="t" anchorCtr="0"/>
          <a:p>
            <a:endParaRPr lang="en-US" altLang="zh-CN" dirty="0">
              <a:latin typeface="Calibri" panose="020F0502020204030204" pitchFamily="34" charset="0"/>
              <a:ea typeface="宋体" panose="02010600030101010101" pitchFamily="2" charset="-122"/>
            </a:endParaRPr>
          </a:p>
        </p:txBody>
      </p:sp>
      <p:sp>
        <p:nvSpPr>
          <p:cNvPr id="87056" name="文本框 59"/>
          <p:cNvSpPr txBox="1"/>
          <p:nvPr/>
        </p:nvSpPr>
        <p:spPr>
          <a:xfrm>
            <a:off x="5248275" y="3794125"/>
            <a:ext cx="1960563" cy="522288"/>
          </a:xfrm>
          <a:prstGeom prst="rect">
            <a:avLst/>
          </a:prstGeom>
          <a:noFill/>
          <a:ln w="9525">
            <a:noFill/>
          </a:ln>
        </p:spPr>
        <p:txBody>
          <a:bodyPr wrap="none" anchor="t" anchorCtr="0">
            <a:spAutoFit/>
          </a:bodyPr>
          <a:p>
            <a:pPr algn="ctr"/>
            <a:r>
              <a:rPr lang="zh-CN" altLang="en-US" sz="2800" b="1" dirty="0">
                <a:solidFill>
                  <a:srgbClr val="FFFFFF"/>
                </a:solidFill>
                <a:latin typeface="微软雅黑" panose="020B0503020204020204" pitchFamily="34" charset="-122"/>
                <a:ea typeface="微软雅黑" panose="020B0503020204020204" pitchFamily="34" charset="-122"/>
              </a:rPr>
              <a:t>人生须认真</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87057" name="文本框 60"/>
          <p:cNvSpPr txBox="1"/>
          <p:nvPr/>
        </p:nvSpPr>
        <p:spPr>
          <a:xfrm>
            <a:off x="6988175" y="1943100"/>
            <a:ext cx="1960563" cy="522288"/>
          </a:xfrm>
          <a:prstGeom prst="rect">
            <a:avLst/>
          </a:prstGeom>
          <a:noFill/>
          <a:ln w="9525">
            <a:noFill/>
          </a:ln>
        </p:spPr>
        <p:txBody>
          <a:bodyPr wrap="none" anchor="t" anchorCtr="0">
            <a:spAutoFit/>
          </a:bodyPr>
          <a:p>
            <a:pPr algn="ctr"/>
            <a:r>
              <a:rPr lang="zh-CN" altLang="en-US" sz="2800" b="1" dirty="0">
                <a:solidFill>
                  <a:srgbClr val="FFFFFF"/>
                </a:solidFill>
                <a:latin typeface="微软雅黑" panose="020B0503020204020204" pitchFamily="34" charset="-122"/>
                <a:ea typeface="微软雅黑" panose="020B0503020204020204" pitchFamily="34" charset="-122"/>
              </a:rPr>
              <a:t>人生当务实</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87058" name="文本框 61"/>
          <p:cNvSpPr txBox="1"/>
          <p:nvPr/>
        </p:nvSpPr>
        <p:spPr>
          <a:xfrm>
            <a:off x="10045700" y="5248275"/>
            <a:ext cx="2025650" cy="522288"/>
          </a:xfrm>
          <a:prstGeom prst="rect">
            <a:avLst/>
          </a:prstGeom>
          <a:noFill/>
          <a:ln w="9525">
            <a:noFill/>
          </a:ln>
        </p:spPr>
        <p:txBody>
          <a:bodyPr anchor="t" anchorCtr="0">
            <a:spAutoFit/>
          </a:bodyPr>
          <a:p>
            <a:pPr algn="ctr"/>
            <a:r>
              <a:rPr lang="zh-CN" altLang="en-US" sz="2800" b="1" dirty="0">
                <a:solidFill>
                  <a:srgbClr val="FFFFFF"/>
                </a:solidFill>
                <a:latin typeface="微软雅黑" panose="020B0503020204020204" pitchFamily="34" charset="-122"/>
                <a:ea typeface="微软雅黑" panose="020B0503020204020204" pitchFamily="34" charset="-122"/>
              </a:rPr>
              <a:t>人生要进取</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87059" name="文本框 62"/>
          <p:cNvSpPr txBox="1"/>
          <p:nvPr/>
        </p:nvSpPr>
        <p:spPr>
          <a:xfrm>
            <a:off x="10045700" y="2686050"/>
            <a:ext cx="1809750" cy="460375"/>
          </a:xfrm>
          <a:prstGeom prst="rect">
            <a:avLst/>
          </a:prstGeom>
          <a:noFill/>
          <a:ln w="9525">
            <a:noFill/>
          </a:ln>
        </p:spPr>
        <p:txBody>
          <a:bodyPr anchor="t" anchorCtr="0">
            <a:spAutoFit/>
          </a:bodyPr>
          <a:p>
            <a:pPr algn="ctr"/>
            <a:r>
              <a:rPr lang="zh-CN" altLang="en-US" sz="2400" b="1" dirty="0">
                <a:solidFill>
                  <a:srgbClr val="FFFFFF"/>
                </a:solidFill>
                <a:latin typeface="微软雅黑" panose="020B0503020204020204" pitchFamily="34" charset="-122"/>
                <a:ea typeface="微软雅黑" panose="020B0503020204020204" pitchFamily="34" charset="-122"/>
              </a:rPr>
              <a:t>人生应乐观</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sp>
        <p:nvSpPr>
          <p:cNvPr id="87060" name="文本框 84"/>
          <p:cNvSpPr txBox="1"/>
          <p:nvPr/>
        </p:nvSpPr>
        <p:spPr>
          <a:xfrm>
            <a:off x="150813" y="4632325"/>
            <a:ext cx="5740400" cy="768350"/>
          </a:xfrm>
          <a:prstGeom prst="rect">
            <a:avLst/>
          </a:prstGeom>
          <a:noFill/>
          <a:ln w="9525">
            <a:noFill/>
          </a:ln>
        </p:spPr>
        <p:txBody>
          <a:bodyPr wrap="square" anchor="t" anchorCtr="0">
            <a:spAutoFit/>
          </a:bodyPr>
          <a:p>
            <a:pPr>
              <a:buClrTx/>
              <a:buFontTx/>
            </a:pPr>
            <a:endParaRPr lang="zh-CN" altLang="en-US" sz="2800" b="1" dirty="0">
              <a:solidFill>
                <a:srgbClr val="1406CA"/>
              </a:solidFill>
              <a:latin typeface="微软雅黑" panose="020B0503020204020204" pitchFamily="34" charset="-122"/>
              <a:ea typeface="微软雅黑" panose="020B0503020204020204" pitchFamily="34" charset="-122"/>
            </a:endParaRPr>
          </a:p>
          <a:p>
            <a:pPr>
              <a:buClrTx/>
              <a:buFontTx/>
            </a:pPr>
            <a:endParaRPr lang="zh-CN" altLang="en-US" sz="1600" dirty="0">
              <a:solidFill>
                <a:srgbClr val="262626"/>
              </a:solidFill>
              <a:latin typeface="微软雅黑" panose="020B0503020204020204" pitchFamily="34" charset="-122"/>
              <a:ea typeface="微软雅黑" panose="020B0503020204020204" pitchFamily="34" charset="-122"/>
            </a:endParaRPr>
          </a:p>
        </p:txBody>
      </p:sp>
      <p:sp>
        <p:nvSpPr>
          <p:cNvPr id="74757" name="文本框 1"/>
          <p:cNvSpPr txBox="1"/>
          <p:nvPr/>
        </p:nvSpPr>
        <p:spPr>
          <a:xfrm>
            <a:off x="593725" y="1905000"/>
            <a:ext cx="4575175" cy="3046413"/>
          </a:xfrm>
          <a:prstGeom prst="rect">
            <a:avLst/>
          </a:prstGeom>
          <a:noFill/>
          <a:ln w="9525">
            <a:noFill/>
          </a:ln>
        </p:spPr>
        <p:txBody>
          <a:bodyPr anchor="t" anchorCtr="0">
            <a:spAutoFit/>
          </a:bodyPr>
          <a:p>
            <a:pPr algn="just"/>
            <a:r>
              <a:rPr lang="zh-CN" altLang="en-US" sz="3200" b="1" dirty="0">
                <a:latin typeface="仿宋" panose="02010609060101010101" pitchFamily="49" charset="-122"/>
                <a:ea typeface="仿宋" panose="02010609060101010101" pitchFamily="49" charset="-122"/>
              </a:rPr>
              <a:t>要走好人生之路，我们需要正确认识、处理生活中各种各样的困难和问题，保持认真务实、乐观向上、积极进取的人生态度。</a:t>
            </a:r>
            <a:endParaRPr lang="zh-CN" altLang="en-US" sz="3200" b="1" dirty="0">
              <a:latin typeface="仿宋" panose="02010609060101010101" pitchFamily="49" charset="-122"/>
              <a:ea typeface="仿宋" panose="02010609060101010101" pitchFamily="49" charset="-122"/>
            </a:endParaRPr>
          </a:p>
        </p:txBody>
      </p:sp>
      <p:sp>
        <p:nvSpPr>
          <p:cNvPr id="87062" name="TextBox 22"/>
          <p:cNvSpPr txBox="1"/>
          <p:nvPr/>
        </p:nvSpPr>
        <p:spPr>
          <a:xfrm>
            <a:off x="485775" y="485775"/>
            <a:ext cx="5743575" cy="646113"/>
          </a:xfrm>
          <a:prstGeom prst="rect">
            <a:avLst/>
          </a:prstGeom>
          <a:noFill/>
          <a:ln w="9525">
            <a:noFill/>
          </a:ln>
        </p:spPr>
        <p:txBody>
          <a:bodyPr anchor="t" anchorCtr="0">
            <a:spAutoFit/>
          </a:bodyPr>
          <a:p>
            <a:r>
              <a:rPr lang="zh-CN" altLang="en-US" sz="3600" b="1" dirty="0">
                <a:latin typeface="Times New Roman" panose="02020603050405020304" pitchFamily="18" charset="0"/>
                <a:ea typeface="微软雅黑" panose="020B0503020204020204" pitchFamily="34" charset="-122"/>
              </a:rPr>
              <a:t>二、积极进取的人生态度</a:t>
            </a:r>
            <a:endParaRPr lang="zh-CN" altLang="en-US" sz="3600" b="1" dirty="0">
              <a:latin typeface="Times New Roman" panose="02020603050405020304" pitchFamily="18" charset="0"/>
              <a:ea typeface="微软雅黑" panose="020B0503020204020204" pitchFamily="34"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000" fill="hold">
                                          <p:stCondLst>
                                            <p:cond delay="0"/>
                                          </p:stCondLst>
                                        </p:cTn>
                                        <p:tgtEl>
                                          <p:spTgt spid="74757"/>
                                        </p:tgtEl>
                                        <p:attrNameLst>
                                          <p:attrName>style.visibility</p:attrName>
                                        </p:attrNameLst>
                                      </p:cBhvr>
                                      <p:to>
                                        <p:strVal val="visible"/>
                                      </p:to>
                                    </p:set>
                                    <p:animEffect transition="in" filter="diamond(in)">
                                      <p:cBhvr>
                                        <p:cTn id="7" dur="10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7043" grpId="0" bldLvl="0" animBg="1"/>
      <p:bldP spid="87044" grpId="0" bldLvl="0" animBg="1"/>
      <p:bldP spid="87045" grpId="0" bldLvl="0" animBg="1"/>
      <p:bldP spid="87046" grpId="0" bldLvl="0" animBg="1"/>
      <p:bldP spid="87047" grpId="0" bldLvl="0" animBg="1"/>
      <p:bldP spid="87048" grpId="0" bldLvl="0" animBg="1"/>
      <p:bldP spid="87049" grpId="0" bldLvl="0" animBg="1"/>
      <p:bldP spid="87050" grpId="0" bldLvl="0" animBg="1"/>
      <p:bldP spid="87051" grpId="0" bldLvl="0" animBg="1"/>
      <p:bldP spid="87052" grpId="0" bldLvl="0" animBg="1"/>
      <p:bldP spid="87053" grpId="0" bldLvl="0" animBg="1"/>
      <p:bldP spid="87054" grpId="0" bldLvl="0" animBg="1"/>
      <p:bldP spid="87055" grpId="0" bldLvl="0" animBg="1"/>
      <p:bldP spid="87056" grpId="0"/>
      <p:bldP spid="87057" grpId="0"/>
      <p:bldP spid="87058" grpId="0"/>
      <p:bldP spid="87059" grpId="0"/>
      <p:bldP spid="87060" grpId="0"/>
      <p:bldP spid="7475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5" name="文本框 1"/>
          <p:cNvSpPr txBox="1"/>
          <p:nvPr/>
        </p:nvSpPr>
        <p:spPr>
          <a:xfrm>
            <a:off x="369888" y="2266950"/>
            <a:ext cx="11452225" cy="3108325"/>
          </a:xfrm>
          <a:prstGeom prst="rect">
            <a:avLst/>
          </a:prstGeom>
          <a:noFill/>
          <a:ln w="9525">
            <a:noFill/>
          </a:ln>
        </p:spPr>
        <p:txBody>
          <a:bodyPr wrap="square" anchor="t" anchorCtr="0">
            <a:spAutoFit/>
          </a:bodyPr>
          <a:p>
            <a:pPr algn="just">
              <a:buClrTx/>
              <a:buFontTx/>
            </a:pPr>
            <a:r>
              <a:rPr lang="zh-CN" altLang="en-US" sz="2800" dirty="0">
                <a:latin typeface="黑体" panose="02010609060101010101" pitchFamily="49" charset="-122"/>
                <a:ea typeface="黑体" panose="02010609060101010101" pitchFamily="49" charset="-122"/>
              </a:rPr>
              <a:t>你来到度假胜地， 住到预先订好的旅馆房间后，轻松地舒了一口气，打开窗户时试想你可以看到什么样的景色（    ）</a:t>
            </a:r>
            <a:endParaRPr lang="zh-CN" altLang="en-US" sz="2800" dirty="0">
              <a:latin typeface="黑体" panose="02010609060101010101" pitchFamily="49" charset="-122"/>
              <a:ea typeface="黑体" panose="02010609060101010101" pitchFamily="49" charset="-122"/>
            </a:endParaRPr>
          </a:p>
          <a:p>
            <a:pPr>
              <a:buClrTx/>
              <a:buFontTx/>
            </a:pPr>
            <a:endParaRPr lang="zh-CN" altLang="en-US" sz="2800" dirty="0">
              <a:latin typeface="黑体" panose="02010609060101010101" pitchFamily="49" charset="-122"/>
              <a:ea typeface="黑体" panose="02010609060101010101" pitchFamily="49" charset="-122"/>
            </a:endParaRPr>
          </a:p>
          <a:p>
            <a:pPr algn="just">
              <a:buClrTx/>
              <a:buFontTx/>
            </a:pPr>
            <a:r>
              <a:rPr lang="zh-CN" altLang="en-US" sz="2800" b="1" dirty="0">
                <a:solidFill>
                  <a:srgbClr val="595959"/>
                </a:solidFill>
                <a:latin typeface="仿宋" panose="02010609060101010101" pitchFamily="49" charset="-122"/>
                <a:ea typeface="仿宋" panose="02010609060101010101" pitchFamily="49" charset="-122"/>
              </a:rPr>
              <a:t>A 看见旅馆的游泳池和人群</a:t>
            </a:r>
            <a:endParaRPr lang="zh-CN" altLang="en-US" sz="2800" b="1" dirty="0">
              <a:solidFill>
                <a:srgbClr val="595959"/>
              </a:solidFill>
              <a:latin typeface="仿宋" panose="02010609060101010101" pitchFamily="49" charset="-122"/>
              <a:ea typeface="仿宋" panose="02010609060101010101" pitchFamily="49" charset="-122"/>
            </a:endParaRPr>
          </a:p>
          <a:p>
            <a:pPr algn="just">
              <a:buClrTx/>
              <a:buFontTx/>
            </a:pPr>
            <a:r>
              <a:rPr lang="zh-CN" altLang="en-US" sz="2800" b="1" dirty="0">
                <a:solidFill>
                  <a:srgbClr val="595959"/>
                </a:solidFill>
                <a:latin typeface="仿宋" panose="02010609060101010101" pitchFamily="49" charset="-122"/>
                <a:ea typeface="仿宋" panose="02010609060101010101" pitchFamily="49" charset="-122"/>
              </a:rPr>
              <a:t>B 看到海边，还可以看见在那里玩的人们</a:t>
            </a:r>
            <a:endParaRPr lang="zh-CN" altLang="en-US" sz="2800" b="1" dirty="0">
              <a:solidFill>
                <a:srgbClr val="595959"/>
              </a:solidFill>
              <a:latin typeface="仿宋" panose="02010609060101010101" pitchFamily="49" charset="-122"/>
              <a:ea typeface="仿宋" panose="02010609060101010101" pitchFamily="49" charset="-122"/>
            </a:endParaRPr>
          </a:p>
          <a:p>
            <a:pPr algn="just">
              <a:buClrTx/>
              <a:buFontTx/>
            </a:pPr>
            <a:r>
              <a:rPr lang="zh-CN" altLang="en-US" sz="2800" b="1" dirty="0">
                <a:solidFill>
                  <a:srgbClr val="595959"/>
                </a:solidFill>
                <a:latin typeface="仿宋" panose="02010609060101010101" pitchFamily="49" charset="-122"/>
                <a:ea typeface="仿宋" panose="02010609060101010101" pitchFamily="49" charset="-122"/>
              </a:rPr>
              <a:t>C 看见远方有一座岛</a:t>
            </a:r>
            <a:endParaRPr lang="zh-CN" altLang="en-US" sz="2800" b="1" dirty="0">
              <a:solidFill>
                <a:srgbClr val="595959"/>
              </a:solidFill>
              <a:latin typeface="仿宋" panose="02010609060101010101" pitchFamily="49" charset="-122"/>
              <a:ea typeface="仿宋" panose="02010609060101010101" pitchFamily="49" charset="-122"/>
            </a:endParaRPr>
          </a:p>
          <a:p>
            <a:pPr algn="just">
              <a:buClrTx/>
              <a:buFontTx/>
            </a:pPr>
            <a:r>
              <a:rPr lang="zh-CN" altLang="en-US" sz="2800" b="1" dirty="0">
                <a:solidFill>
                  <a:srgbClr val="595959"/>
                </a:solidFill>
                <a:latin typeface="仿宋" panose="02010609060101010101" pitchFamily="49" charset="-122"/>
                <a:ea typeface="仿宋" panose="02010609060101010101" pitchFamily="49" charset="-122"/>
              </a:rPr>
              <a:t>D 看见窗外是宽大的阳台，上面种着五颜六色的花草互动一下 </a:t>
            </a:r>
            <a:endParaRPr lang="zh-CN" altLang="en-US" sz="2800" b="1" dirty="0">
              <a:solidFill>
                <a:srgbClr val="595959"/>
              </a:solidFill>
              <a:latin typeface="仿宋" panose="02010609060101010101" pitchFamily="49" charset="-122"/>
              <a:ea typeface="仿宋" panose="02010609060101010101" pitchFamily="49" charset="-122"/>
            </a:endParaRPr>
          </a:p>
        </p:txBody>
      </p:sp>
      <p:sp>
        <p:nvSpPr>
          <p:cNvPr id="88066" name="文本框 3"/>
          <p:cNvSpPr txBox="1"/>
          <p:nvPr/>
        </p:nvSpPr>
        <p:spPr>
          <a:xfrm>
            <a:off x="1558925" y="1244600"/>
            <a:ext cx="4156075" cy="644525"/>
          </a:xfrm>
          <a:prstGeom prst="rect">
            <a:avLst/>
          </a:prstGeom>
          <a:noFill/>
          <a:ln w="9525">
            <a:noFill/>
          </a:ln>
        </p:spPr>
        <p:txBody>
          <a:bodyPr anchor="t" anchorCtr="0">
            <a:spAutoFit/>
          </a:bodyPr>
          <a:p>
            <a:r>
              <a:rPr lang="zh-CN" altLang="en-US" sz="3600" b="1" dirty="0">
                <a:solidFill>
                  <a:schemeClr val="accent1"/>
                </a:solidFill>
                <a:latin typeface="微软雅黑" panose="020B0503020204020204" pitchFamily="34" charset="-122"/>
                <a:ea typeface="微软雅黑" panose="020B0503020204020204" pitchFamily="34" charset="-122"/>
              </a:rPr>
              <a:t>测一测</a:t>
            </a:r>
            <a:endParaRPr lang="zh-CN" altLang="en-US" sz="3600" b="1" dirty="0">
              <a:solidFill>
                <a:schemeClr val="accent1"/>
              </a:solidFill>
              <a:latin typeface="微软雅黑" panose="020B0503020204020204" pitchFamily="34" charset="-122"/>
              <a:ea typeface="微软雅黑" panose="020B0503020204020204" pitchFamily="34" charset="-122"/>
            </a:endParaRPr>
          </a:p>
        </p:txBody>
      </p:sp>
      <p:sp>
        <p:nvSpPr>
          <p:cNvPr id="88067" name="TextBox 3"/>
          <p:cNvSpPr txBox="1"/>
          <p:nvPr/>
        </p:nvSpPr>
        <p:spPr>
          <a:xfrm>
            <a:off x="1524000" y="519113"/>
            <a:ext cx="5608638" cy="585787"/>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二、积极进取的人生态度</a:t>
            </a:r>
            <a:endParaRPr lang="zh-CN" altLang="en-US" sz="3200" b="1" dirty="0">
              <a:latin typeface="Times New Roman" panose="02020603050405020304" pitchFamily="18" charset="0"/>
              <a:ea typeface="微软雅黑" panose="020B0503020204020204" pitchFamily="34" charset="-122"/>
            </a:endParaRPr>
          </a:p>
        </p:txBody>
      </p:sp>
    </p:spTree>
    <p:custDataLst>
      <p:tags r:id="rId1"/>
    </p:custDataLst>
  </p:cSld>
  <p:clrMapOvr>
    <a:masterClrMapping/>
  </p:clrMapOvr>
  <p:transition>
    <p:wedg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35100" y="563563"/>
            <a:ext cx="9321800" cy="5907088"/>
          </a:xfrm>
          <a:prstGeom prst="rect">
            <a:avLst/>
          </a:prstGeom>
          <a:noFill/>
        </p:spPr>
        <p:txBody>
          <a:bodyPr wrap="square" rtlCol="0" anchor="t">
            <a:spAutoFit/>
          </a:bodyPr>
          <a:lstStyle/>
          <a:p>
            <a:pPr marR="0" algn="just" defTabSz="914400" fontAlgn="auto">
              <a:lnSpc>
                <a:spcPct val="150000"/>
              </a:lnSpc>
              <a:spcBef>
                <a:spcPts val="0"/>
              </a:spcBef>
              <a:spcAft>
                <a:spcPts val="0"/>
              </a:spcAft>
              <a:buClrTx/>
              <a:buSzTx/>
              <a:buFontTx/>
              <a:buNone/>
              <a:defRPr/>
            </a:pPr>
            <a:r>
              <a:rPr kumimoji="0" lang="zh-CN" altLang="en-US" sz="2800" kern="1200" cap="none" spc="0" normalizeH="0" baseline="0" noProof="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选择 A： 有点消极型。</a:t>
            </a:r>
            <a:r>
              <a:rPr kumimoji="0" lang="zh-CN" altLang="en-US" sz="28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sym typeface="+mn-ea"/>
              </a:rPr>
              <a:t>酒店的游泳池，一般都靠近窗边。这种距离感转换成时间轴时，以长久的态度而言，觉得将来是抓不住的，稍微有点悲观的成分存在。</a:t>
            </a:r>
            <a:endParaRPr kumimoji="0" lang="zh-CN" altLang="en-US" sz="28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algn="just" defTabSz="914400" fontAlgn="auto">
              <a:lnSpc>
                <a:spcPct val="150000"/>
              </a:lnSpc>
              <a:spcBef>
                <a:spcPts val="0"/>
              </a:spcBef>
              <a:spcAft>
                <a:spcPts val="0"/>
              </a:spcAft>
              <a:buClrTx/>
              <a:buSzTx/>
              <a:buFontTx/>
              <a:buNone/>
              <a:defRPr/>
            </a:pPr>
            <a:r>
              <a:rPr kumimoji="0" lang="zh-CN" altLang="en-US" sz="2800" kern="1200" cap="none" spc="0" normalizeH="0" baseline="0" noProof="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选择 B： 积极型。</a:t>
            </a:r>
            <a:r>
              <a:rPr kumimoji="0" lang="zh-CN" altLang="en-US" sz="28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sym typeface="+mn-ea"/>
              </a:rPr>
              <a:t>看到旅馆外东西的距离感，表示你多少对长远的将来抱有一点展望。</a:t>
            </a:r>
            <a:endParaRPr kumimoji="0" lang="zh-CN" altLang="en-US" sz="28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algn="just" defTabSz="914400" fontAlgn="auto">
              <a:lnSpc>
                <a:spcPct val="150000"/>
              </a:lnSpc>
              <a:spcBef>
                <a:spcPts val="0"/>
              </a:spcBef>
              <a:spcAft>
                <a:spcPts val="0"/>
              </a:spcAft>
              <a:buClrTx/>
              <a:buSzTx/>
              <a:buFontTx/>
              <a:buNone/>
              <a:defRPr/>
            </a:pPr>
            <a:r>
              <a:rPr kumimoji="0" lang="zh-CN" altLang="en-US" sz="2800" kern="1200" cap="none" spc="0" normalizeH="0" baseline="0" noProof="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选择 C： 超积极型。</a:t>
            </a:r>
            <a:r>
              <a:rPr kumimoji="0" lang="zh-CN" altLang="en-US" sz="28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sym typeface="+mn-ea"/>
              </a:rPr>
              <a:t>可以看到那么远的距离，表示你对未来的展望很高。</a:t>
            </a:r>
            <a:endParaRPr kumimoji="0" lang="zh-CN" altLang="en-US" sz="28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algn="just" defTabSz="914400" fontAlgn="auto">
              <a:lnSpc>
                <a:spcPct val="150000"/>
              </a:lnSpc>
              <a:spcBef>
                <a:spcPts val="0"/>
              </a:spcBef>
              <a:spcAft>
                <a:spcPts val="0"/>
              </a:spcAft>
              <a:buClrTx/>
              <a:buSzTx/>
              <a:buFontTx/>
              <a:buNone/>
              <a:defRPr/>
            </a:pPr>
            <a:r>
              <a:rPr kumimoji="0" lang="zh-CN" altLang="en-US" sz="2800" kern="1200" cap="none" spc="0" normalizeH="0" baseline="0" noProof="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选择 D： 超消极型。</a:t>
            </a:r>
            <a:r>
              <a:rPr kumimoji="0" lang="zh-CN" altLang="en-US" sz="28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sym typeface="+mn-ea"/>
              </a:rPr>
              <a:t>只能看到这么近的东西， 你的未来观实在是非常悲观。</a:t>
            </a:r>
            <a:endParaRPr kumimoji="0" lang="zh-CN" altLang="en-US" sz="2800" kern="1200" cap="none" spc="0" normalizeH="0" baseline="0" noProof="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
    </p:custDataLst>
  </p:cSld>
  <p:clrMapOvr>
    <a:masterClrMapping/>
  </p:clrMapOvr>
  <p:transition>
    <p:wheel spokes="8"/>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文本框 1"/>
          <p:cNvSpPr txBox="1"/>
          <p:nvPr/>
        </p:nvSpPr>
        <p:spPr>
          <a:xfrm>
            <a:off x="1312863" y="446088"/>
            <a:ext cx="8651875" cy="523875"/>
          </a:xfrm>
          <a:prstGeom prst="rect">
            <a:avLst/>
          </a:prstGeom>
          <a:noFill/>
          <a:ln w="9525">
            <a:noFill/>
          </a:ln>
        </p:spPr>
        <p:txBody>
          <a:bodyPr anchor="t" anchorCtr="0">
            <a:spAutoFit/>
          </a:bodyPr>
          <a:p>
            <a:r>
              <a:rPr lang="zh-CN" altLang="en-US" sz="2800" b="1" dirty="0">
                <a:solidFill>
                  <a:srgbClr val="FF0000"/>
                </a:solidFill>
                <a:latin typeface="幼圆" pitchFamily="49" charset="-122"/>
                <a:ea typeface="幼圆" pitchFamily="49" charset="-122"/>
                <a:sym typeface="+mn-ea"/>
              </a:rPr>
              <a:t>（</a:t>
            </a:r>
            <a:r>
              <a:rPr lang="en-US" altLang="zh-CN" sz="2800" b="1" dirty="0">
                <a:solidFill>
                  <a:srgbClr val="FF0000"/>
                </a:solidFill>
                <a:latin typeface="幼圆" pitchFamily="49" charset="-122"/>
                <a:ea typeface="幼圆" pitchFamily="49" charset="-122"/>
                <a:sym typeface="+mn-ea"/>
              </a:rPr>
              <a:t>1</a:t>
            </a:r>
            <a:r>
              <a:rPr lang="zh-CN" altLang="en-US" sz="2800" b="1" dirty="0">
                <a:solidFill>
                  <a:srgbClr val="FF0000"/>
                </a:solidFill>
                <a:latin typeface="幼圆" pitchFamily="49" charset="-122"/>
                <a:ea typeface="幼圆" pitchFamily="49" charset="-122"/>
                <a:sym typeface="+mn-ea"/>
              </a:rPr>
              <a:t>）人生须认真（不可游戏人生、虚掷光阴）</a:t>
            </a:r>
            <a:endParaRPr lang="zh-CN" altLang="en-US" sz="2800" b="1" dirty="0">
              <a:solidFill>
                <a:srgbClr val="FF0000"/>
              </a:solidFill>
              <a:latin typeface="幼圆" pitchFamily="49" charset="-122"/>
              <a:ea typeface="幼圆" pitchFamily="49" charset="-122"/>
              <a:sym typeface="+mn-ea"/>
            </a:endParaRPr>
          </a:p>
        </p:txBody>
      </p:sp>
      <p:pic>
        <p:nvPicPr>
          <p:cNvPr id="92162" name="Picture 2" descr="https://pic17.997788.com/pic_search/00/36/12/92/se36129254.jpg"/>
          <p:cNvPicPr>
            <a:picLocks noChangeAspect="1"/>
          </p:cNvPicPr>
          <p:nvPr/>
        </p:nvPicPr>
        <p:blipFill>
          <a:blip r:embed="rId1"/>
          <a:srcRect l="7745" t="11270" r="8971" b="11118"/>
          <a:stretch>
            <a:fillRect/>
          </a:stretch>
        </p:blipFill>
        <p:spPr>
          <a:xfrm>
            <a:off x="7315200" y="1392238"/>
            <a:ext cx="4203700" cy="2906712"/>
          </a:xfrm>
          <a:prstGeom prst="rect">
            <a:avLst/>
          </a:prstGeom>
          <a:noFill/>
          <a:ln w="12700" cap="flat" cmpd="sng">
            <a:solidFill>
              <a:schemeClr val="tx1"/>
            </a:solidFill>
            <a:prstDash val="solid"/>
            <a:miter/>
            <a:headEnd type="none" w="med" len="med"/>
            <a:tailEnd type="none" w="med" len="med"/>
          </a:ln>
        </p:spPr>
      </p:pic>
      <p:sp>
        <p:nvSpPr>
          <p:cNvPr id="92163" name="矩形 5"/>
          <p:cNvSpPr/>
          <p:nvPr/>
        </p:nvSpPr>
        <p:spPr>
          <a:xfrm>
            <a:off x="373063" y="4437063"/>
            <a:ext cx="11255375" cy="2246312"/>
          </a:xfrm>
          <a:prstGeom prst="rect">
            <a:avLst/>
          </a:prstGeom>
          <a:noFill/>
          <a:ln w="9525">
            <a:noFill/>
          </a:ln>
        </p:spPr>
        <p:txBody>
          <a:bodyPr anchor="t" anchorCtr="0">
            <a:spAutoFit/>
          </a:bodyPr>
          <a:p>
            <a:r>
              <a:rPr lang="en-US" altLang="zh-CN" sz="2000" dirty="0">
                <a:latin typeface="楷体" panose="02010609060101010101" pitchFamily="49" charset="-122"/>
                <a:ea typeface="楷体" panose="02010609060101010101" pitchFamily="49" charset="-122"/>
              </a:rPr>
              <a:t>    1957</a:t>
            </a:r>
            <a:r>
              <a:rPr lang="zh-CN" altLang="en-US" sz="2000" dirty="0">
                <a:latin typeface="楷体" panose="02010609060101010101" pitchFamily="49" charset="-122"/>
                <a:ea typeface="楷体" panose="02010609060101010101" pitchFamily="49" charset="-122"/>
              </a:rPr>
              <a:t>年</a:t>
            </a:r>
            <a:r>
              <a:rPr lang="en-US" altLang="zh-CN" sz="2000" dirty="0">
                <a:latin typeface="楷体" panose="02010609060101010101" pitchFamily="49" charset="-122"/>
                <a:ea typeface="楷体" panose="02010609060101010101" pitchFamily="49" charset="-122"/>
              </a:rPr>
              <a:t>11</a:t>
            </a:r>
            <a:r>
              <a:rPr lang="zh-CN" altLang="en-US" sz="2000" dirty="0">
                <a:latin typeface="楷体" panose="02010609060101010101" pitchFamily="49" charset="-122"/>
                <a:ea typeface="楷体" panose="02010609060101010101" pitchFamily="49" charset="-122"/>
              </a:rPr>
              <a:t>月</a:t>
            </a:r>
            <a:r>
              <a:rPr lang="en-US" altLang="zh-CN" sz="2000" dirty="0">
                <a:latin typeface="楷体" panose="02010609060101010101" pitchFamily="49" charset="-122"/>
                <a:ea typeface="楷体" panose="02010609060101010101" pitchFamily="49" charset="-122"/>
              </a:rPr>
              <a:t>17</a:t>
            </a:r>
            <a:r>
              <a:rPr lang="zh-CN" altLang="en-US" sz="2000" dirty="0">
                <a:latin typeface="楷体" panose="02010609060101010101" pitchFamily="49" charset="-122"/>
                <a:ea typeface="楷体" panose="02010609060101010101" pitchFamily="49" charset="-122"/>
              </a:rPr>
              <a:t>日，莫斯科大学，数千名中国留苏学生和实习生从四面八方来到这里，期盼毛主席的接见。下午</a:t>
            </a:r>
            <a:r>
              <a:rPr lang="en-US" altLang="zh-CN" sz="2000" dirty="0">
                <a:latin typeface="楷体" panose="02010609060101010101" pitchFamily="49" charset="-122"/>
                <a:ea typeface="楷体" panose="02010609060101010101" pitchFamily="49" charset="-122"/>
              </a:rPr>
              <a:t>6</a:t>
            </a:r>
            <a:r>
              <a:rPr lang="zh-CN" altLang="en-US" sz="2000" dirty="0">
                <a:latin typeface="楷体" panose="02010609060101010101" pitchFamily="49" charset="-122"/>
                <a:ea typeface="楷体" panose="02010609060101010101" pitchFamily="49" charset="-122"/>
              </a:rPr>
              <a:t>时许，当毛主席和邓小平、彭德怀、乌兰夫、杨尚昆、胡乔木等领导人出现在莫斯科大学的大礼堂时，全场沸腾，欢声雷动。毛主席高兴地走到讲台的前沿和两端，频频向大家招手致意。毛主席一开头就对留学生们说：“世界是你们的，也是我们的，但是归根结底是你们的。你们青年人朝气蓬勃，正在兴旺时期，好像早晨八九点钟的太阳。希望寄托在你们身上。”他还教导同学们说：“青年人应具备两点，一是朝气蓬勃，二是谦虚谨慎。”在讲话中，毛主席纵论天下，旁征博引，提出了</a:t>
            </a:r>
            <a:r>
              <a:rPr lang="zh-CN" altLang="en-US" sz="2000" b="1" dirty="0">
                <a:solidFill>
                  <a:srgbClr val="FF0000"/>
                </a:solidFill>
                <a:latin typeface="楷体" panose="02010609060101010101" pitchFamily="49" charset="-122"/>
                <a:ea typeface="楷体" panose="02010609060101010101" pitchFamily="49" charset="-122"/>
              </a:rPr>
              <a:t>“世界上怕就怕认真二字，共产党就最讲认真”</a:t>
            </a:r>
            <a:r>
              <a:rPr lang="zh-CN" altLang="en-US" sz="2000" dirty="0">
                <a:latin typeface="楷体" panose="02010609060101010101" pitchFamily="49" charset="-122"/>
                <a:ea typeface="楷体" panose="02010609060101010101" pitchFamily="49" charset="-122"/>
              </a:rPr>
              <a:t>的名言。</a:t>
            </a:r>
            <a:endParaRPr lang="zh-CN" altLang="en-US" sz="2000" dirty="0">
              <a:latin typeface="楷体" panose="02010609060101010101" pitchFamily="49" charset="-122"/>
              <a:ea typeface="楷体" panose="02010609060101010101" pitchFamily="49" charset="-122"/>
            </a:endParaRPr>
          </a:p>
        </p:txBody>
      </p:sp>
      <p:sp>
        <p:nvSpPr>
          <p:cNvPr id="92164" name="AutoShape 4" descr="data:image/jpeg;base64,/9j/4QMrRXhpZgAASUkqAAgAAAAKAA8BAgAJAAAAhgAAABABAgAQAAAAjwAAABIBAwABAAAAAQAAABoBBQABAAAAnwAAABsBBQABAAAApwAAACgBAwABAAAAAgAAADEBAgAcAAAArwAAADIBAgAUAAAAywAAABMCAwABAAAAAQAAAGmHBAABAAAA3wAAAAAAAABGVUpJRklMTQBGaW5lUGl4IFM2NTAwZmQAAACAJQAAIAAAAIAlAAAgAEFDRCBTeXN0ZW1zIERpZ2l0YWwgSW1hZ2luZwAyMDA4OjA1OjIwIDE0OjQ2OjAzACMAmoIFAAEAAACJAgAAnYIFAAEAAACRAgAAIogDAAEAAAACAAAAJ4gDAAEAAADIAAAAAJAHAAQAAAAwMjIwA5ACABQAAACZAgAABJACABQAAACtAgAAAZEHAAQAAAABAgMAApEFAAEAAADBAgAAAZIKAAEAAADJAgAAApIFAAEAAADRAgAAA5IKAAEAAADZAgAABJIKAAEAAADhAgAABZIFAAEAAADpAgAAB5IDAAEAAAAFAAAACJIDAAEAAAAAAAAACZIDAAEAAAAQAAAACpIFAAEAAADxAgAAkJICAAQAAAA2ODcAAKAHAAQAAAAwMTAwAaADAAEAAAD//wAAAqAEAAEAAABYAgAAA6AEAAEAAAAAAQAABaAEAAEAAAD5AgAADqIFAAEAAAAXAwAAEKIDAAEAAAADAAAAF6IDAAEAAAACAAAAAKMHAAEAAAADAAAAAaMHAAEAAAABAAAAAaQDAAEAAAAAAAAAAqQDAAEAAAAAAAAAA6QDAAEAAAAAAAAABqQDAAEAAAAAAAAACqQDAAEAAAAAAAAADKQDAAEAAAAAAAAAAAAAAAoAAAAaBAAANgEAAGQAAAAyMDA4OjAxOjIzIDIwOjE0OjA1ADIwMDg6MDE6MjMgMjA6MTQ6MDUAKAAAAAoAAACgAgAAZAAAAEoBAABkAAAAmgEAAGQAAAAAAAAAZAAAACwBAABkAAAAKgMAAGQAAAACAAEAAgAEAAAAUjk4AAIABwAEAAAAMDEwMAAAAAB3DgAAAQAAAKH0A+D/4RSuaHR0cDovL25zLmFkb2JlLmNvbS94YXAvMS4wLwA8P3hwYWNrZXQgYmVnaW49J++7vycgaWQ9J1c1TTBNcENlaGlIenJlU3pOVGN6a2M5ZCc/Pgo8P2Fkb2JlLXhhcC1maWx0ZXJzIGVzYz0iQ1IiPz4KPHg6eGFwbWV0YSB4bWxuczp4PSdhZG9iZTpuczptZXRhLycgeDp4YXB0az0nWE1QIHRvb2xraXQgMi44LjItMzMsIGZyYW1ld29yayAxLjUnPgo8cmRmOlJERiB4bWxuczpyZGY9J2h0dHA6Ly93d3cudzMub3JnLzE5OTkvMDIvMjItcmRmLXN5bnRheC1ucyMnIHhtbG5zOmlYPSdodHRwOi8vbnMuYWRvYmUuY29tL2lYLzEuMC8nPgoKIDxyZGY6RGVzY3JpcHRpb24gYWJvdXQ9J3V1aWQ6YmQxODIxMDMtY2JlMy0xMWRjLTlkYjUtYzc5Y2ExOGI5YjNmJwogIHhtbG5zOnBob3Rvc2hvcD0naHR0cDovL25zLmFkb2JlLmNvbS9waG90b3Nob3AvMS4wLyc+CiAgPCEtLSBwaG90b3Nob3A6Q29weXJpZ2h0IGlzIGFsaWFzZWQgLS0+CiA8L3JkZjpEZXNjcmlwdGlvbj4KCiA8cmRmOkRlc2NyaXB0aW9uIGFib3V0PSd1dWlkOmJkMTgyMTAzLWNiZTMtMTFkYy05ZGI1LWM3OWNhMThiOWIzZicKICB4bWxuczp4YXBNTT0naHR0cDovL25zLmFkb2JlLmNvbS94YXAvMS4wL21tLyc+CiAgPHhhcE1NOkRvY3VtZW50SUQ+YWRvYmU6ZG9jaWQ6cGhvdG9zaG9wOjNhNGY4ZDc5LWNiZTMtMTFkYy05ZGI1LWM3OWNhMThiOWIzZjwveGFwTU06RG9jdW1lbnRJRD4KIDwvcmRmOkRlc2NyaXB0aW9uPgoKIDxyZGY6RGVzY3JpcHRpb24gYWJvdXQ9J3V1aWQ6YmQxODIxMDMtY2JlMy0xMWRjLTlkYjUtYzc5Y2ExOGI5YjNmJwogIHhtbG5zOnhhcFJpZ2h0cz0naHR0cDovL25zLmFkb2JlLmNvbS94YXAvMS4wL3JpZ2h0cy8nPgogIDwhLS0geGFwUmlnaHRzOkNvcHlyaWdodCBpcyBhbGlhc2VkIC0tPgogPC9yZGY6RGVzY3JpcHRpb24+CgogPHJkZjpEZXNjcmlwdGlvbiBhYm91dD0ndXVpZDpiZDE4MjEwMy1jYmUzLTExZGMtOWRiNS1jNzljYTE4YjliM2YnCiAgeG1sbnM6ZGM9J2h0dHA6Ly9wdXJsLm9yZy9kYy9lbGVtZW50cy8xLjEvJz4KICA8ZGM6cmlnaHRzPgogICA8cmRmOkFsdD4KICAgIDxyZGY6bGkgeG1sOmxhbmc9J3gtZGVmYXVsdCc+ICAgIDwvcmRmOmxpPgogICA8L3JkZjpBbHQ+CiAgPC9kYzpyaWdodHM+CiA8L3JkZjpEZXNjcmlwdGlvbj4KCjwvcmRmOlJERj4KPC94OnhhcG1ldGE+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Ao8P3hwYWNrZXQgZW5kPSd3Jz8+/8AACwgBAAJYAQERAP/bAEMAAwICAgIBAwICAgMDAwMEBwQEBAQECQYGBQcKCQsLCgkKCgwNEQ4MDBAMCgoPFA8QERITExMLDhUWFRIWERITEv/EAGQAAAEFAQEBAQAAAAAAAAAAAAYDBAUHCAIBCQAQAAEDAgQEBAQEBAMHAgYBBQECAwQFEQAGEiEHEzFBCCJRYRQycYEVI5GhFkKxwVLR8AkXJDNi4fFyghglNENTkrImNlRz4v/aAAgBAQAAPwDachpIZUkqIFrjGQ/Em1Ha4pTCrVZTCVhROxNvTGXCsJzcklQ0KJsAet8XvweU/wDABSLKCTYAnpjQVAU4bhzsNx2wYUsnVpNyki4J7Ym47KrtrCQRqtt6YkENhPlKr/4friNmK5EgqW7fv06YiqiW3IwLZ3Nj5eh9cVznPUYWmwHqD2xnmtrTG8SNHUSEjm6CSOt9rYs9LZa5rSUb7pPm2wjKaCYwQQUKHQdjcYgX0kNhKDddr7e+Ko4qRR/DLz2hSFNOBSt9jY4HlJSrKoUFklSyv6HAlUXlc55t2+lRFz6dcNqpLVHzSeUsrU9GTZJ+Xp/XFxeGZKn/AA+5oSSVJRLbUf8A9cVBxqaXH4/TFJTstKFbna5TucAiXFaDpJuSb++O+aVuEqWEkd/bF800KqX+yYqbeq5p9ZDgBV0GpP8AmcZ9ccXqKVatr7H98eBakK0hW5G4B/rg14TOFzP1RhOJuZVEmNWJvc8u4/pgFbdOweBOkbWPfCzif+FS4DfexB64NOClUXD8WmVHRbSqqNIO9tibf3xMeI7lRvFtWVMBJQ6QsFJve+3XFXtOHmheojY9OuFvi7kAm59+3pg6odclUeUJFIU4XVcp4qsDqtY40fmCU/PXBqDyHW1yYzaih4BK0eXof/17YdcNX3TxKRZKrXWNX/uFv2wrMUtfiJijTbW4knV/6Rb7f54vujthEYa72KSBfp74kW2wXUkEpBUdknr9cP0BSWjYgq67HYY/COsSNSVXKe3b64rrLCAjxB5gbUsBCJ6lAXve4GL3yzdsFPU2AHrg3pwQpy5B2A++JJsDWdKbDChAtcj/ALYQktgo77na2ICchSBcdR6YCMwD/wCXuKUk3UdvbGL/ABUU4zqnFiNK1LW0tSU22TpIN8Zqr7Tf4K444lxuWiInQCLgjVvf7DFcttBTriy4SsqupJ+u/wB8a/8ADkoDKXDh4KUS3XJEQA3/AJmnD9twMZk4pwm2PEjmuMypQQ3VZKbKVv8A8w36beuBbQsJ0K3I369MFuQ0amswJ0myqK+U990lJ/th9xnbJ8Qb760G0mJEfAB6lUdF8CiYqQRYKuflPXE5k+BKTxfpOhCQsymwCSLW1DGwfF5T1K8DkV1YP5FbaG3bU2ob4w4GdOlNrj17Ww8iQJD1N/LUpYB38pPXoMbc8KLaH+GM+E4QDpCDfqDy/Q4tKPEQ/wCEubYbNFR6+i8DHDFIczBU4+rlpepruok2O1icZuzE87F4j1GKw6hSjID6Sn+Yk2Bv+pxNMxRKo/M+VKltLCgbFW9r4n8nUxLfEgtuXQhXyhR33BGLw4CxNWVKkwT8s8m3rti7Gae0iNpZ+a25Jw3ejoblhAIPa99sPWIzhZJUkJI6WPXCpjDSUKsD0Fxe2HDEZTLR12VceX0w4aaGrc2Fv1xPzyANJuN8ZT8U0VH8VMP6N1xb3vbURfbGSFsqZzB57jSu9vT2xd/BlbnwvKt/MdtW4xoyhOrdhtKSj+ax97YMoC1FwJBCT9evtgkjEBgIIHTe3rhwEJTGsfP/AGxFz2EqbSlQ6d/bEZJbQq4QqxSb26bYAs2xQpClLuB+2M4Z/Pw3FakTAAlKJibm243xbJQgwi8rbX133+mGzxYXTVFV7gDVvuRiDfbaWA+lfVOrTfcEf3xWvE+O2/liUbkr0ajcE4B2An+Cw4NQCADYn1AN8Cc5TZlOJIsOh9jiBq4SM6M61XSWEkEK09B2OL68L6L8Fc2NE2Q88laBbe2kjfFVeIiJ8PxtaWE358FtSjuNwSP7YrCxvqK9zvvhUlvQkXtfp64vLIhkT/8AZw53gsLZDcSSl51KwdagQmxBtbYjvvvtih3jpUbncG1gL2w3GoPEnUSrzW9cHXB06vEBBb5iQp9l9k3P+JpQwEyAY1SejrIGhwo29j1x+cdAZIS3cE9jv9cEPDh1TPG6hONkJV+IMJJPSxWkYMfE3RU0fxKSIKAG0IaFkIvpQLnYEkm246nFUoAXoDdib749ClqRcpFu2D/JkJmuPNMC6Q1TwhagspUkhZsU272HfGjq2081kyhrflrkLcgpCnVm5XYkXPvYjDvh3qXxUYCCpRuq1uh3T/3w/qDLLniFjNm1y6yjSodtIsQcXtT47i4VkbaV6VX227HExCYC5ACSNSTb6H0xIoaCY2oJAG/lvubdb7Y6W298MSg2WrpvsRiuaWx8P4la9HU3YIdaUCOh/LSbnF55bbCUoJChrTtbqcGsVtKE69VrgDY4ehJLd0bHHaN0bp6dr45WmzJsN/1xC1EC59b+v7YD69HbMZzUDsL4xj4pgaTmak1dlHyqeZABNvMkH97YztWEIn1Z+XHBU2acHVHl20f9Nr+vfFPI1OVZSfkGok6bmxvjXfh5UVcFMlzFOEJiZvQk2tfzhaen3xQniBpyo/jTzm22lKE/jD+3axIN/wB8V062hEuxXdHXfbfBZw3SteZqkz8wk0iW1pP/APqJ/tiW4zAO59ocxCQn4ygQHTZW1+VpP9MDMEtqDgLRWpRHL0ndJ/piwKBlF6HX26kXVLXFdbcSpChZW91Ae+2NQeISQKz/ALNaoTUG5E6G8Lj1Fj/XGGmyluIltYSStWsKtuB0tiweCqIMjPyospnmFaFLQV2CRpFzcdDt/TGpuAUKLl/NVZgsSU8qWhEpi3mBTuNj3+mLOo76n/C5V22AVELdRc7b6r4rfK9XplDrcqTV3nEx3ojsdam0BSkladjY9Rims202mw87ipQ5Jlw5Ta22pC0FBJtcbdutvthfLMQNZfQHVWKmbpuq9gFe3scEmV3nU8S4zrW4C0pse/mti8vD9JJo1YbcSEKRLukA9Lj/ALYutp4hkI0DWrqLnDZxlQnaiPMvb0BxIRm1mG3oAG/64WcjIWxskgk9trDDqOz+VdakAW2ws4hK21eT3H1w9rGtTp5bd9O2x64zr4o4epimSjZN2XE9NyRvbGMKiUiv6lEgFQJsbnri4OE5SipOJbWT57iytx9saXy0pww026++C+AFpcsgXJ6YI4zBDYXq6C5AO18O2ChKNJNtRt1wjNYAQQV3vsD6YjHoqW18wEEBNjgIzjHSYiwl4nym2rrjMnFxlMZlhxQ8zElK79bb4soa15ejutqGlbYNz3264QWEiMV6rBR3N+uISS2ytSvzSdXS3T74D8/Rm3spSkqXuto7W3O2K6pYTI4bupWjyhpNge9sBVRQgpe5XUk9BfuMDuaX+TWo4sNamkEqJ22GNCeEyV+KZVzJTVWKREQW0pO+wN7enX9cVz4oI/Kz/SZGwC4RQTffyq/7jFKNvJS4Uqub2ttfCoVc2B2Hc740FwMc+M8GXE6nXT/9Eh8A+oSe3fpjPzqruKWkG5F9xbCaUlzqLEW04KeFEkRvENRXSFBXxWkaeu6SMQeZWFsZ/qEdYSCiW9ta1/Of+2GOhYat0F7G98SuUXlR+IVOfNrtTGl7XtssHFyeMeMB4iY0lCQC9GCyR3FgRf8AXFBhAbALgNutvTHulCvMRpHUG+DHh3U0U6rK1IUoOpW3rtt0v98aM+LTUODOXpbhNhGIsd72I/TocPeHsjlcRGnW9V7KNh7W6++J2oJR/wDEJAdCFFPMaBSm9/l/1++L9pPPchfmWvugXNxbtiYgskOXUkC/a+98P9KUtIQVAKuDb1wuwk3Go6kpvuof2xXTjaGvFdV0oKtK2WXrX2uUb/0GLvy24hcNBUnSRawv+2DBnSoAjcemHydxfpjoCxuccr1KRYEgn07YjqolJjqsE+nTvgMrra1sq1ddJ74xr4wYT34ZQVoTcJmLHW3VHXGcZNMLcN550KKjDSHG2gdrnvbpb1wf17w35IgZAbzCzXkua4wXyypOorsk6f0O30xPcIGorXBVpMBP5VPzbDeQs7C3MSm/7nFMeKiKYHj5zewEFKFTA6B/iCm0m/t1xT7pAI1EC+xJ7YK+GMpDHEdnmOaAtmQ2onpYtKGGvEDM9MzK9l8wy8pVMorECRrTp/MQVX0+o3GJrhlw5zHn3NZYy/EUqNBbTJmyDbQyi/Uk9T12wfUA5fzDXsxQU5xi0Kn04GSlclBKnjqtZIHY2/fFzZ3zPQs1/wCy2zC9RXW3moojIACdJQptxI6fTpjHlKpVSrC1imQlvcskqAHQD2wRwKzFy3kJ5UaMDVXVlhalJ/5CAdyk9yf6YOuE/FZzL0dtiTUxE+EIWw+8NQSok3FhuUnuMXnl3jUiseCfOMuhhr4+FzVhpO9gs2CrdbWJIv6Yy1Om14MLq8+qTFSHbKSkuk3t6/5Yc1HPsqvCBTlMFpyGNCgk2xa1EkH+HKVzW9N6epJ8psetv6YmaXJch5sbW4Q2FLulXruDscXjwBK1qrcTTrPPT5kgg3ueuL9iNJai3ccuRuVdd8IvjWsqKQBa9xt1w6iKaSyhHS4ukE73w6K1hN1JQADtc9cOI621DQADY+txhctLDm5G49emHMtKy4bdxf64ojxKxFuZMpz1xYOrSdXS5GMP5haQ1mJ1BcKPPuSNhv6Ys3hW4UVlflKS4AbX6gjr/TGncoqX8GhThCO3Xr/3wbQiUrKwdug67YJaeh5bCEKIsT0GJyPDbDayU729MM6gwhMfSLW7264iHdP/AC7XI3NjgIzUyHop0geU+lsZi41q05cdVpspCwSSN9vtg7oBErhxAURqJYbUST8vlwq4y4tkpJCAlWkk979O2B6SsIlKQV2AJ72H2wM5xZLmXXOUo6dChY/S2Kxy5HW5kWQi+nlMqG3cg2OAepJWxMe13II1AdLdMD+YUR5lejMlOlPLRsnvt64vPwZuI/Hqyw2vTz2FpSD7EC/74G/FQyD+Buk7p5zZt9RjP6EpU4DuAk2GHLSkgqO4Fjfe+NBeGVRl5K4g00q2eoZKQP8A3YoB9J+LUFLvp9TbtjzWFsrcHypt1wQ8Oni3xroK0i5/EGgPuoA/1xLZxylKmcbq98JZQZlrVur13wMT6JLgNj4hotje/Y/p9jhtS23W56HmrlQUFJOr0N/7Y0J4wWr5ly9VVKKhKp7alW/mu2k2xmxwoLqbI0hVzptj10J5SEgKBQDcKN799vTt+mCTIDTk/MLcZJAQHkLV2CQQpP740fTFtt8DoSUEEx3HWrnv1t9OuJPh4sp4ptJSi6UhQ27+UHvgom63fEHBZSk7rYsUmxsUdcX7SY55PKeWU3AV/o4mmEXfSltKewBOwAw9ZHMUdKd2+6hh4yyVPXUkXNxqJ+a179vcYrquaI/ieXrQoFyntAEjqPMMW7la/ITrINrWwbwyNN9PXYYfoSdA364/G2xGPLHmXPTthnPaUtg6be+BWsxVhlyxvYHcemMe+MTSnhhCWtJ/Kmt2VuLXJBxnGlRDUFz0fEBlqPCCnkg3AQFDfbre+NF5p4f5WhcIm5tMhOSkqjJW0lxpZuoNixCfW3f3OAbh7R6qnhPXWvwSYwlNXiyGGzHUNQS62bgW3sAcV/4ueHmcpXihzDnpjLk9FF5DDj0xbQ5aDoSndXTr/UYoP+HKzIhGofhj3woSkly1k9MWlljww8S8xcMGM4U9mI1AlQ1yWdT/AOatBSrokDYm2AaHw5W1l16a86lY0E3JtyyDsCO56Yf5GzBn6DPm5B4fVZ9xmvq+FdZZAJkAJPTuNgdx2xEM5Sm/ww9VXOYl1CigI0XTYDck/XbB9wBmwarmyTw8zFKLNErzSw+gPhoa0JJBudh5Ra/tif8AhKPl7ONRoWUXos2lvT0PsuNOJeICfl1Kte25BHQ23wF1p9mXVKwmkUJmS/Je5iXAohuPZVyEDpa230wwoMKBVsxrXU2Rojt6QylWkFfoDbv7+mDjJVFbh8Y6jR/xgQIEymPNyApWltakoKkBV/QjAtW69DVljlQ3i66VKDqgLIJB2+mBSnPSDUAGEIccvzCSN9t+2Lryu/KnKUqTIVzAvTuQEAFBuPbEy1Obk1lt5qU24E3AQFXIVpG+2Ls4CZyptOznNp85xbD1SeszcEAqCiLfU40zEcbMMJdNkkki3bDWqS2I9NW8q4Ska1KAuAkDFG5n4kVlWdnE06phyPHeU8ytKt1tqCbI/a33OLNlZqqdQ4ALqUdCW5ykBonqlCja5B72vhtw5zTUKVUI2W64pT6HwfhnSPMtR3N/pviz0vthsqW4kJuRuemJ16N+Z5trb/TFLeI2nczhA04EklqUCLHuQRjBudmCnMbqOWLhfYWwf8KAr+JWUo8yFoRe/l7Y1VlKCXoWtXU9yeuDmns6owSOqRvcbjBDTWFABJJv6EWtidYjrcQb3BHphrJaBBCk+2/riDkoCdQKfoBucB2ZYqlxFggpUQRsf0xmzjFTXHcqytLPmQNV7dT3vgi4eNLmcGac64ComKEqUfUdsOpsd4IUdSxfYC21vfEJIRqkKGncgagnA3X4xTBUXG1FSh5O4+uKxyrGcTDnxXLHQp1ISn11XtgBzArl1J9e5KQBcnb/AFcYHayypGZYrrEhAWGk+Vyw30n9sW74PHAxxPcLroHO5qRvsdhsMdeKyMlFBpj4GktTXWjf0N/8sZuJQjYjdQwoBpbJPfrjQnhHUhXE/MMBY08+hPJ0ett+n3xQ9UZLdZfSpF1IcKQNxa2G7YUh0LCCbGxF9sEWWpi08SqNKVHaQiNJZSnlJCbgOC5V6n3xbSYTMrxqZipMlstR1yCuybkbhNtu/W+DniLw/wArTeDUWpNB1qWFqYcQtFlbG2rfrihGqPApXEVmA6r8tSSCqx2Njtb9MXN4taU47wWyJW2wSldNjg23Au2ASf0xltwWIRY+YEAWt/rpj1LOsBRPlAAJP9cTmSpyabVZErSFBAaIt6cwX+hscaGoEtpfCd5kqCtM1dgbbak3/wA8T3DwoHFporKlJWhYI9tB/wAsF6Uqd8UsNOhW3K0g9LBvF/wGlcw+cC3Udr+mJiKytTjalaUAH9RiRiRlh9JcAPuq/X1Hvh/yUhBcD3LJHyk9Tftiss6IWnxIwXUW89NSj22cVfFpZOUVxkgnokYsCAhSo3MJG+4w86Dc7kY9QAUWv03x6fl33OEnD+UoW7YH6y0osqBFtu3W2MneLiBEXwU/PcDafjGrrA3Skq3xkt+myqBNqMqC2+/EfZSz8Vo0tqUbK0/p+tsb4hms0nhpT5UjKEpTTERrWApu4GkA9+22Bqo8U0pl6P4VkIDI8ylTW/Km+5NibYjOLVep73CuuZTnyqO3+IQFMNCc9ZR1Iuk6T79D64xzOnUtfDdLUlavg2roZs4BvsCT7b7Yu6nceMg5Y4VQKR/HLITDhNxw3FYCwNKbWG249z1xRb0qnV5NTi0qUxGpUmWkpL60iQoLuQAm17FQPTFfVKNVeGnF2FU4C1tyYqhIYVcpuQdxcdj/AEOJNvOaKllepSHktxEvukoaS5fSFXOkDrb/AFfAKhS2XNbLh1D5SLgj2xY/ByHNqlWn06KzqkLaSUK3tvsf/OGU6rpoEl1mbTQltxRcsn+UA6Tt33ScR7NVVE4lpUyG1NSVpUkKOlKb7A/TD7PqpbGZYz3MPLmt81B3vcHSQfXcHEEuYtTrnMsS4oXAG3T9MTmToJl5wMXQolUR35Bbogm5xM1Svst5Lj09mQ4h118Lf0dSLBNr/Y4lMtRIJrTdYy2+q8J9rnNrVZawVbjT3+uL5yzUms4eIWkRmWH4MJh5ZfWvyKKwnVYe23XAfmbiVxYz5xuqBpWbJFJp8CQ4mG0y4pLfLQogK22NwL3OJjKXi0zhQOKCKHxHWxMpLiQw48w3+Y0dOyxb5r9x74a5g4hUav8AE74LLPNhUmWOY25MSGQlQ+axP8uLEj+JeknIzfD2jRUzqmqQintPxyfhyjb8253Nt9vbAdxPz3xHy7xTjVOi1BKTSWrJSlsadxuog9sTcnxOZtzL4QKjBlcqPXHJTcFEhhOnWhe6ikdlWBG3rjfU5yx67nFSceG9XAqUdJKkuoULHpvjAOf1hFfcSpKkjV074JOFb0lVbjJQ6AUtAp9TjYGUpa2KE0wEXKkgk++DOlvLQ24FG+q2wOJ+FIK30aLjSRucEkVSxFUq+9sNJalE6NQ33JtiDnIf59m0+47YF8wNvpS4SLqKCLb7Yz9xc/8A7Xllbe/LJ2v9/wBMKcHZQk8Cae3ygQjWgC+w82CSoNXSqO5ZSSR0Vtf1wNS4qDVCgvhCQeuonr/bArmx1iDRVvzpaGmgLJK1WGKUoGasuxM81JiTUmEMreURZ3qFDqPvgPzbNpcyruPQJbT6SBsle97enrgXrsltUxNkhSlMjTbqNsWp4U0vo4uwSmOHQZWkAH5bjrg58WdMH+7x1zQgmLVSob+bzX7ffGRUhanrqSSL2thdtK3UqssWR2va+L88ILZd8UIjAEmRTZLZ7b6Rin80U52ncRqlEUsBTct1Asb2ssjDNuK8G+a8hSWybBRST3/0cTlCy1mGrZgivUmj1KWjmpIUzGWu9lb2sntbGjXshZsieMqsVpeX6mmnOKS4ZQjqS2U6U3usgADr3xdopErN3B9mJQqbTXJQWSXfiQ4EJvsDa5uQN/rinsz+HLiRUeLEKqU7JsZMVlwF0IlNhAF9z5iD0IFsHvGjgpnLPvhryrlal/ANzKbHbTK+IkBAbKbjSDbfY9vTFFteBvim6/aVWMvNm3T4paj+gRiXi+BPOCLsv5ypQ1X1JbjvLI226gYdzfB7Wsg8Lcw5ldrn4kqNTnFJZbgKSFFNlXuTcW09hgVyDFecRWB8bGU1paWpv/7iiQQCD2GD3h4A3xZZISE/kuEk738p3/tg1p8cueKxpalFeltB9LDlgdBi/qUwCyWwkDSPmCu3Q4mm2mkgNrIJVY7i5G+JUlB1BtlKSR2+VPp98J1aQ5AytLmsxw65EYcdbQR8ykgkJ/UDGeso1yu1nO0KVmOY4++pryFS90i+4+5/pjRuTkWiNuLsbdwrFjQVAw0lO/rv0w5tfv0/fHqUkG5I+mOiARvjkgFRvuMQlXCiooKSokdL4yn4vIY/+Hmc64D5XG16Rf8Axi2MV5omVBmPJdDikw2tLgTe6UrsNz9jbDSqeJ3i5WMnO0WbmmWuO40qKfNbS2bXAt0NhiY4JV6fIylndM2fIfDdHVI1OulW6bnb3wC8VeJ9a4qcRkVmtoZbcQwiM2GAUpCUk6Qb9ep3xNN0WHO4cpZqUpphTjSFEtvC31t9t8fuHvB2RnVmU83VENx2AopITusA7bdv++I6tZVlZO40QI1QkpkR0abrQkhIQL7G3W18FPFzKQnZnjtuOiO3Eozb7alqBC06SbfU2wLcLciZer0eVNzO6/HjtgcpTRI19L2PtiCzlQ4NFzgqNSZLj8M3U0t0WVa/T/vieyvxRNA4k06fHpwaYYbDK7rspQKbE3GCzMsGHxf4qS6264ilxI7AbSlsJGq25UfqTgMY4fvvZyU1aQ5GaTZshu6li/QW6fXtfB3nXKLMzItKlttcxyGypgEKuEuA7i/oRviP4YZZo1WqMmVX6at5JCyylCCdRA6bDbCOYsrzqTnR+XSEOQ0OM2U3qtobVsfuRi58h8OcmoyNSqfPbjvSJDyV1B4sBam21E7ov8x079sVvDyMzQfEulEeaymF8Q7ygD5ltpPW31I/TEvmWo13h/xHj5gZnyFUqW8W3EAjYKBCiAe9sdUeu0FPDqLMdnltbKeWWgACQVEquR3/AM8CrOVHM7Zqm1ZE9unNJcKYoUCVuem3rgfrb02I+qk1BxD64qvIsfzfX7ffDrIUysQeK0GdTacmXIaUVIZPQnt9MWvxBzFnGJ8V/FWW4TTNRFg7GdCyjbdN/wDPAdGmwoUmO+mMpDKH0vJTYlvVsLfW2PrHOSpL5VsQcV7xkgrk8BqoSbctAcsR6EY+ePEVhbOYHVOb2Nxt2xJ8LXVozJCdCSkBBSSTtcK/742NlFbjlHbWCkqUkWI74P4EJ4rSVbX679frgghxlJQhVrkkdMEjTS9A1gBNu/X6YRehguldzYC9vU4hJyA48U3KSB1wPV5KUUxRDnMUN8UBxdp6pmXZDzSFFCm1aj13OIPgY04OCrbY2DUpzzX/AGtg0ko1SFqIKrXufe3bFeZzrtLypRZVZqUvltx0KUEg+de2yR63OMdcTOImds/VpKJJVEp4SHGozdwltJ6aj3NuuAOO05HduyVakLsV3O/rjRPBDhhlrivlqQzUa1/83j2Xyk6b6OgPS/Xrh1xI8MmY6BEE6iuuzIzLag7zB50J9Rbr9OuI/wAPx/Ac4QKtK5gS3ODQsPoP740bn7ImWuIqZUGtTJjLDz4kaEOIb8w9CcZ28Q3Brh5w34URalld2U9UJM0NL5s5DoQjSom6UgdbAYoehOJh5sjSpNObnsIeSVx3Arlu/wDQSnex9sfQ7hplnhXlur0+fk+hUyn1ZxoAOIbccWgqSNadStvUYK4rnD1o62MsRVvLdUVLaoKVuKUOp1FO5vfe+M2eI2ryczcdmsrvxTAolDjNSWWFxEtcxbg+ZSALEdrYl/C1nqqZFqdeyXPfnyKPHDU2JpmJbSypZsoXV2UN7D0wp4vM55gr8WhZdo819mmyXFKmKMzWFuEAo1JG4SEkkHoSPbAN4av/AOhvGdTxVczMR6W4w6iVI1qDCroOnUAdxqtY42fWOM3B+lIebe4n5XDiUg6UMOOFJ73sbYHpHF7LzfB6LnZ/MUZFNckOj40Q+YlwBaQnSk7p2Uf0xCSPF5wkgxQhGdamonc/C0xCT+6cDlW8YHDrmAtV/OUi3zNkoZ+n07YZUrj9k7ijVzkumw8wIlVZtxptcuaooV+WrawO/wBMVjluiRWUTVK2lNQEr1X0qslSbg+uCDhs2V8UWVW1WDydKu+2wxaFFhBPiefIRbREToIF7nSBv7YuGB+WsNtufL31XFz1xPoSlK0qcKVpBtcb29LYeMvpCealQ0pB1b7WGIzLeesq5orT1Ipk1Mh9ltRU2diUg6SrfqOm/oRimpkBNC8RJpbbrS0R5DiG9BudBKSAr3F7fbGgcnuIVBbbIuARe3pixoG8YKAAvhwm+s3HuMdWN7jtjgk6BfrjtN9IxF1ZlYKnRe9tiO2MzeLBgDw31V5xIUlDeogi+1xfGCczLSpupRSzbntB9ANx2Hr298VOrlpcC1fy2sg7g+/1xPZYzVMoNArkWI0VGrwfg1LvYISVAk+/S2FWqHT5VJEpNUjh8MlamdW5UBc2xO0/hxUhk5upfjqGnZSCtlhu6rpO9j6HFt8L5MSn8M41NfaUxGOhucjnkKW9qsFAdiE37974DOPuYcuVziXUH4CtU5TjaI+lKUtgW8612ATc2tYD1OIvO1dps3w+5acjVbm1QxFRpLK1a1FFz5r22AI2HpiW4U1YxOFapEqWhsQRslaEqQBrJPvc7Cw64Gp1NTnviessOFQWpSiw2OWlQvcW9Bgmqnh6qaMny6rGFuWQ223rGsnawvb+npiKyRR6hHqasozkqamRH1hakWVZQtYn1SDibcz1Oj5umZajMNrTpDcqUhvU4hGrfSO17jfBjUM90mi5TmUlmDN/Dqm1oK1MaVpcSNtKiLj39cBGU860mh15iO8XkxkX0JB+dRFiSB1O302xL0d6Pnfik8qoSBGjvNG6Cb3t0+/TbB5RjV8t5WWiXSrtSEpMJ/8AlUlJKQSeu3p98StOyFGpmWJFcrEdhNQKhIQ+UaTp99+mx22xG52n5BzJwx/DKpW4rbrwLrJT51pUOpSB9CMZ4n89is/DsNlTZICNvnH8pxZMRXEamcP2p6MvsMwEJ1hro84B1UP5hf2wESoz2Z664uPBWlzVrdUoEqsdvl67Yt7hRkhGXK8iZKN5nxCmdNrJASOtz6jBhxKoUarcPGID9SbMmQ/dtxajZrfv67YqmexIPDJFIhoXJTDfWp1xtsqQBew3t364+sUtAW6hPKOkC9wemAriHGEnhDWI6vNqiLPrewx8++J8BCoHMKDpSrzeu/b6Yh+Hqmmp8VQUvQl3Qq97EdzjZeRZbL9PZ5B6JFsWXT5Lahy1K8xG1uxwSQUFEZKr9MECd20gm9x1x+csUG1r26YGJwSJCutkm9hgfq6mDCW0hAuRbrfFO8RWS9QHmkJNrFJHT6WwH8CEt/wLWYziSQ3NUkC1wLpBvg1kMpSnkoSkk3IVewHvjKnico9fYqDlSKy9GS3zGEJBUEBI8wI9STc+2M/U16tVdl3lBDbSUbBSAUqvtYkjr3w/ouVZk2E84uPq5TgQRqAsVf8AcWxZHBSmZnyzxtTWKFTpGmOQXkAdrgWI9OuN+yqc1Oo6OZGBQ43qII6XG+Mt8Wstxsl8RYi4UXlR58tx26U2SlzyXG3ra+JvidW2Mu8NJucY9MhzJrTDTxQ+3qCkkD++M3Zt441LPdGRl9/K1GYakOIWgsxgHNSTe4/cffELMqzcfK6logNNvRnS+23YgE9lWtvixuEHHfPuYOP9BgVes8yI7MDLjQbCUKBBt+4GACrV/NGZs5VOsVrMk9mQzJc5SEyFgIGo+VAvsB7YjaTmCrVnMD38QVWRNKk3U8+srVZINgSe2G9TrjztKZll4tgr5YKFm+xIFx9MTufM9Rns90apQ5iZxRRIrT6dWqzgb0kH/qFhhpX6/Gl5NamJmhhenyNg3KySL9O1h+uAs1tx14pUkAnptjT8SQal/sdDceaBNeBSU72CgQPba+M0oeXJlq5d7p3HYWHrj9KiVNik/HuHyrNx6jFqeH2qA+J/J8pcZtBM0NEpO/mBTf264O6TU5DnFqr055ogoEyKd+wK7Dp18oOB6sVmownWX6Y+G3GXiSseUi9u+LEoviNybQeMwqeYXJDin4LDUhyI2XENuEAqvuOne2NM0jMtNq2RmcxUd1MqFKimXHU2TpdSE32P7e2MbVLiPxXnTDmdviJUWJK3S8xEjuFLLVjcI0jbTbbf74s3JXiNreXaNPXxNS7U6fPAKlNhNmTYhSQPQ3At7X7YBzxQi5TDOZMtpqdMkvFSo0hwalcskiyh0II0k4S4F5irdb40vVarznpZlKBW66olS3CSST6nfG+soWNLYLYCQQDa98WfTrGILH3t6HD1IsTc39sd299sclA03J6m2PyelhthlUUpUwUlW5G2M6+J6J8V4aK60lIuYzlr9L6Tvj5vOfG1GofhcOG/Jky2hGRYWFvW+Iet8N8z5dprdQqEVKWnLlHnBNgNyR6YZ5ZynOqtZKFoWIza0tyFkEhNztf9MGVd4dU2gsqZMC8llxDgXzblTagdr9x06YTg8T6dRac5DptI+J0IWhHNPla1CxsbXJ674M6TVYTvh/FQmw0B9xhS2tDpCQhKilS7evXbEc3w9RWODNTraI6fjVxVymGVoOpLaRcaT3uLH13OKmqNDq9GlBqoRXGgUJWepAKk6rHbY77jt0wi1OkphoYYWssk/Ik2ufrgwylQ81UqdHzAiG+iI4guuOKUUgsnY7++LtzPn16r5Cbo9Dbfp60th1yTLKWlrIF7IH6fbFFsV2owqkqbBnrS/ZRL2q5JJuTf1/zwaKzFFomWn6lGajuT2YzSXPlCnUKtb3vcG9vQXwNZlzrWc2NQG58VmM3ERbS0snmK7rJP2xF8kuBLim0EoVcE9U374M8m5ZzTmfMIpOUaY/LnKbuW2ASbXsbkdB740flvLlRyHwxpr3FSusUhdJluSG4zyw6VpUnZKgfff7DAxVOLWVqzxDk89iQ9RpUH4UTAwopbKb7++q56YqWq5AruWOIDdQjUV+qtSUIfYKmlaSg76T9NsEjmUMzVjMtOrEzIzsCKwoKXyVg2Gm49xvb6YtekfD1bh06/LQRJS1yWwpV0Adf2PfAZl7K2WMq1h1blRbkyl6VKKrbXvcp72N7Ykc6VSj5fz5THJ8BlxstqW2nfQsgCwJ/TEXnDLWearlCLmStRRToL76I7DAUdWpwgJNu2x6YfZkoMuVQ4OT8krLEYI1yV2KOaobWJHQE4+ljjDZjHfe1r4FM4w0p4d1BpwXLkdafSxIOPnxxQDbeV5CVNjc7kn/W2K/yHPb/G44UkeSRY7+o9MbF4c1JP4K0E6Rfp2vi0afLaElKwbWFyPfBhRJHxNkFQPpfBMBpQLHoLY5WCpFySNsD9TSUvdbm3Qd8DsphhMJYcSVe4xUWfhamrI0pUklQB79jiuOA0opzZmimuOkEOod3Nrk3GLOlRRfVYJPY32xW+dqBFr+X5cBa0FLyFthak3O4I/pjFs1MyDm6TluOhuMphz4ZzSNlaFG/9v0xtfh/4YMuUzhZSpj09xdTcjCQ9qQChwkXAta4Iva+LfyZkqi05i34LGaccGhauWLq9d8SuZpLlJylIag05LzwQdCS+GwTbYA2NsZj8ULQomVKEylMu+sO8y92Cop81yd9V+ntfANxcl1V7wqv1GI2lbjtEZDuodEcyyj9bHGQUOuCaHG3FocSRpUFEEEehwTLlSKzl4TpT60yZAUkanDZVk7kfX274ccPqkrLnHGjSZDyGURp7S3HCq6QkEXJPTocF2ZaxQ059rbtEfXIh/FLciKRex1HUSCfe/XFfrrsz+H3YjSkpRId5i1J+Yi2wOGZfSmhPRnL81a0qb32G2/17YYJClXNzZHX0OJF6K0KAiQhwiwu4k7kX7j2xHJUtLgcAUClQV5vrti86Znl2H4NWMsyJq0MVGouuTid1KBHlurqASVX9bYrWTCNLza7FcQQ2UqU2b7KT64fsllWTHn9ZdUBpcC/5bdNvU4kck12Zl7PkbM5hIW/TJ6JiGCdF9KddiodNgP1wvPzXmuRmmVm0VJcaZU5jrvKaADbYcJNrdP5sR09nMVNpqlOV34huRdTiL6r23ub+4wplSpMynJNMkwmND4LvMLY1dNx7d98bK8ObNRg+GaDSpbqywtpxxhV//tOKJ3/VX2tjPubjIynnuo5bmOh19gqR+S4ChSVAaVXGwGkXPcXtgSzDXHVR49PmapLDTfMWlG1iU2ST6i+GUHNYlxnKfX0qkNriphsKAtyNKkqvbvcAp39cWbwPkwo+foS2HbNuOq0Ni+wT3v62NsfQXIb7jlLQ2omwAINtji2acLRACk3w9T5U3x+3tc/YY9NibAY5JskkdSMR0/Upo2vvtikPEAwV8G6mANSFMq1be39MfN7h7XEjjHFYlOakqSW20kWBISTb63SPriz8yGmzMqKmzo5VCB3Qq4SgagpV+5vv+ot0xWjeY8pzc/SJlMqzkd59HKS3o0NlI3AN9tiL398eZ+zW67kJBXT+Ut5QLMpCQUuAbWAIvsfT74GaHkqopjRq04wtaHilSW1IOkg9L7dDjrPeapU/OMmL8E3TI4QI6IjJ0tJbTYgJFva/1xf/AAYnVOscKKXKmUs8zSsofHRxCTbYW2HXbDLirluZVeHVd+Hmsl0SkNsRVAa3Nk/LfuSb/bGf8o5UcrPG6nZZeG8mX8PISLnTa+se/Q4tHilxSqOWH5/D9ihQgYiUMpkqQCUgAFFk+o29sd5IyXQMzZRTW80Sp82qqsUJffNl9ALDuOgt7YC+JuTTk3M0dqO0tDclvZF7kqBsenrt9cI5XyVnSbmmLAZoUtT1XtHjFxAspSjt12Atf6DF3weDMmHSpdKrNNREmIHLuopXzCQd0n/D2264omt02bR80v0k2vFXpeIG1/TBVkriNm7hnWJVRypWlQZkxr4dYbSF6h1A3B7+mO82Z8zXnjMcOo8Q5kt8IKWy663ZNh1NrdeuDhtdHl1ynvR482Dlp1rQ4EkFbq0N+ZbZItuux0+m2HlF8Q6qR4bZ+Rqnl1Umc6FNQqmhYSUea4KtuxH7YuDhTmadm7w0JTU4zK6hIeWy24pOnmgAG9vuemKAzjmzNVFzTUct1NDsB6M4UNNIulspN7K1d7i22GWUGX5KlSFyEuSpAKWkBZt5euoH17Wwf8UKDUqzwWplRU1/xlNSEvJCgdO2+49rHAxm3i/LrfBjL2VxJdMqFIXMmvW8pWAA3Y+yRc39cFmS85yayppptLQUgJW5oO7pAIuf8sfRabLfbiJUlZCj132xHTXPi6Q426rUFNqTvv2x8+eN9KoJyY85/GjCZfxfLdpyozgLaAo+YufL9sAkuLkmiZwit5HzNIq8MJaW7JeifDkPXsRpuTp9++NJcPKgk0xDhcBOyki9h/q+Lepc/nK3T5wnYjpg3oUptLLaybKv0wcsEOR0rSfKRfrjopuNsQ1TY1LK1C/YYHKn+SwARa43F8VjnpCVU18BIJRdQNvbFM8GU6fEDmKGuwSWEuGwtsFbYtua2UXBsnUbeU74Caygl8tt6dKz5Tff/wA4ynmTJkioeNidH+HLfOltqYaQk/mhQB1fUnr2x9CMotrpeW4DVVc0SyylFk/KfKBY++CUstodC2SQb/rhtWm2JVELDrYW44Qlsd9V8UD4xqhl6B4Ui1VYbvxsSSwYTwt/zCqxB9tOrGN83cZarUuHTeSKTDbdYdgJYkurBUog72SP0xTr0d8FSygpQhVleox0Z0taGmnHXFCOnltWVbQOth+uF0oApgkFZ5i1EAHuO++CGno/+TIoriAJMlGtoE22PY++B1+O4zLcYcSUqbNlJPUG/T2w2cS/IsEIUtQsBYE79MP59Cn0yitzHwA2+AoWV+v798JKqDa6ciO2FbtlC9R2vquLfbCSbOpSAdRSbnvbB+uNArqaVQKTJ0wQQJUiQSjzgAqJFrhIB98K1mvS6LkNVEYjwn4FQsprmt634K2zbyq6puCTpFwQU+mBimT1U6cuT8E1MacF1MvFQSrpv5bG9/74k4lbCnKvUFymmHJqtS2S2SmxJ2Se1ugvh4ipQpGWUuSmFdfKABayQACPocd1qZFdo14UUIHRSk7hIPX6A4HGZAjgPNLu4m6ep2HTEpBzfmWmUp2LAzBPaYLfLUhqStKNJ7WBxFO1OW4g3kuqC7BWpZ82JukznK41LblukOLSlIct8u+w/piWy5kGpV+NJlGoMxm2CdlX1Lttsn64IuF/PpXHWKlboUWVqTZu4Sr1ON1QuOXDfh23Gg5hzKwxLcCAYyAXFpSbG6gOgxfeSOIuS87IK8r5np9SIQFKTHfC1JB7lPUfcYNBYD1x4R5sfkjy74/adW+IqrzWIsZWt0JI63xi7i94ueE1Vl1rJcadMU83riiXyLx1rGxsQb2vfe2MOZZzTTKBmGo1KVFckPtsuJhEC7aXVG2o36WBNsHfD2Fm+u8MswiZMK48uGCw0ty4LiyEknuNgLYj+DeSMvZlecZqsBcpcZbjbjQuCiwuCRcEDcY6zFw5h/7yYdKjz3vhyvloZW4bIR1KU3+W5P7YtXOjKaFlOHF/CtENtpWpxxdgEJQEgX+wP64pPiNRIcGHRcxGnLfRVGEy/ieZZKjaymzbvgv4a8cG3+L2X6GYDUCloYNPWhTpO6xYEeg1WxYniCplIqkajwIU92BUn3HJyW0/Mu7YCrjrsUD9sM+AmQKZQMxU+ZV6ekVVx0rEh4mzYWg2UT0T1vf3xTPHbL0yl+ISqvyJqJSZEgutOJJKFi9tII77YOOF2caLWZEen1Z5CJFOg2jNOLKNCkG9km4BJ974lOL2UJUrO1NrsaYlMRhTJcQ6rzJU4SUn9j+mOKhOnTYzL7VYHMpjKnI3KSUFxxHf/wBWJWotZ+zLk5quzM9yzUfhAtmE0AAgC5AUet/74qSEt6oUOfFTHUuorVzVrWoqKrbkfUm++JThtB/FuKUd51vW3CIddSrcBN7X397YuPP2VW63kJwSpUdLjjhREUBqSkAXvt23xU041TK2WnKe3VGpSIt0NK5hUEahchKexv1OCHgvwcr+f2Hq7V1BjLkd7/ipSupKRcoT7WPXFhyc3zc5cS0Jy1FVGy1QgiLFSwootZVirb6YP6vw+pfG3Lhy2Xk/jcBOqPM0AFQPdX7XxneZT6/wl4w1XKD5Q5MiXYdCF+RVwFA/TcYiJ+cszVeOYL9WfDGpWppOyFbdx1tiHZQiZVgy8tLYcWlJdUbDFnUz+E8h1BiqRM1tznWlAqjIb8q9rHfcjH0snOOKjFHQq74h1OL5ulG+oaTvjDPHnIuZJOTK/XItAddpseUtpcsKSA2rVsLXv6dsVPK4VZlyFTaXNrSo4/F46ZLCGZKHSUix84STpO/Q2ONAcOZLgpSEkXNtIuel974uXL8sKjpbcULnuN8HNJdUQNRvuDiyac5zKA0QegscOdSk9dxhtUEByBf0PX0wG1dlRSoqO46e+K2zWSiE82W9VxY+nTFC5KdegeMaWiOhel6CoKCV2BsQcXFPeCEIW460lKknqbH64BHq3BqjS5MGUHWAtTSiP5VJNiPticyVlHLUrMYzQ9T0PT1ICEyStWrSkmwHa3Xti1VSGXFMuqC0hB32uBiZbktuthxpwLSehB2OOJLYkuNrC1J5JK7p9bYwV4yszPVvOFUo6ZynG6atlIRrVoCybkhKumxGMvU2e/TqnzVstOFaAhClA+X3Hv8Arh09PYn5xZX8KgCS4GHGmU6UqvYXA9cQdUj/AAeYX4oUCGVlF/p/4xM1unvwHILjbf8AwzkVtxhYF0qP8x/XDN2oyJuZPxGQnUq4JSDYWA7enTCleS6K+iW+orEtoOptsd9rH9ME+UP4eY4e1Or1Z4KfpunlRErCTI1KsLH1B/YXwyq9br8/JzsWqUVxMRx34lCw0UhJCSBvp6WPbbAg4gFQsSSR/wCcPII0DkpWdbh6kf0wb0LM+XIPCN+kvMMIq70lssS3QTyk2utRAG4/lt7g9sQuYpLL8eGlmY06p5suqZYSbN9hqJ6kgXsOgxHtAKpFkFRCBub2ufTEvlXLz2a8zIpweTHSVpSt0I1AXNhsOuCjO+QF5Kq34fFqJltO2SsqRp023A/XDRnK+cpWTXmW47gp7riXeUbA6k30kD/3euBlMBz4wsOpKVoVpIPZV/8AIYWnU6GxFBiy1PXHnCRYA+lx1xGLaUpekIsR+hNsTWWJaKXmFXPUlDTyeW5q209wf1wZR+I7cGmx24FAK2IpKysn/mm9zq26WvjynV6TNz6qvUGhrDiXFPWSgqA1Wsjyjtb74tjh7QqJxGqFRztnqOlbyvzExk6kJISnSbAfTocWJwtyLVMsf7QvLL2U35FPpz7nNlJaVYctKVFaVeygAPvj6Ex1a2EqN+n3OFhbqk3GOQL73x+UvSwTe22Kb4/SqqfDjmUUWSWJRp7qUO3IKb2BI97E4wh/u1yd/CDa38ruSpr5UA5qspO1+Z9MZ0nZbXH4juxJzi40Tmq0ukbqSLgKHW+4ti+8oyaTT6esUysxFOKpyWjGVISsvOrKbWSOmkgHB3kKkZY4RUWo55zy6yxEq6+UALFwNgi1ha51WwBnNdJz/wCIKRWmoTdLobDwfYQpwBTiugWsn0HRPviS48U+vy4vwVbklFObhocZKVWSVrXYbd7AXx+4WUKTPyUzkSossSo74IaU75iySfKfoQN/riNyV4SavWfHDUctR57T9Ny/IZdfdjtnzBQSoI9AbXv6YQ8XtZk0vxrPQmnGi/QIrLCUti6QSnUQbbdFC+IPJ/FihT8qS6Tmf4hKJA1u+XUl0WACdQ3BFv0xoCtZk4L8QPCtBrlWYYVmOG0Gae003pUgo2ClgbBJGM/UOVw/kcU5+Ys1sFURpwfDNR2FLaZKT8xKRv7nFh5+mwMx+GnNmZ4MmO+2icw40bhHLZTsjSPXc7Yq/IGcGHyYlWq7URttwckOoV+aVCxsegtYX+2Lpg1vLWXciyKxPXDZQGVRmwFhSnFEdEDrfvc+uM4NVRUfOj8+DLcZK1qJUSPN6jFw8IaQ9HyuamxGTec+pRWqyUlCdrH63O2HubJ1QayvHitxVuAlxphKTYjSAVE+wJAxUEqmVaZXUw0RHFTJKvK2lJuf88WM7xC4z8PPDseHYpjdKo0vWVPCMOYvWbq89+tsQvB/MLrdaeo70lbbTq0uJBcCAoJv3sfrv6YIc7cS845czRAaoFckQ5DYUpt1pQDhSr+o+2K1qlWrmYM6P1evVCQ9Jmua3Zkk7rUB1J7dP2wU8Ociys5ZwXDXUG47PQufMSfQDviVz5wr/hOGibFqSZrN+W4pQ0FBJ9sBaYjj8kNtgjSm9jbcY+u1QSHImu5NvXEA4rQnX0AN8Yc8QFMW9xKzBHRKfZUmS5y1oWRYncG2M4UGVNj1RznzlyFAaVaiSCb9cag4dzAqhsefllKBv1B+uLwy8posAWINgbjvg2prxjuILiVFJsn74tChyQ5lptwWG5Aw/D7RKk8xN09Rq3H1w2nuD8NJJ26j3wL1BWpBJt6frgDzey0ac6tbY0gX9TjL7VVboXjeYkpKiyqJIJHW4Sm5/pjMeeeKWbeJnFiTVZMmcprWr4aJFcKEsIB2sB398Wt4es2S65WZ+X3mJaFMct50uk2SOhJPqev641LSJjsaOn4doNIT5dKdsT7Wa/h3QxKbui3UbH32xMImsuRBLpzwBtfZR0n2IwMZ84txuH3DSZmGoLEblJ0BC90uuH5UpPqcYC4ksZs4n8SalmpkoW/PspUVskAIAAA97WxVU5EpltttxNnG1lKwRaxv3xL5TlUJNSlzKnUWo70RtT0JsoJDzlthfoPvgfWqS+lUh655ijqUe5Pf9b4sLhVludxB4k0zI2l5wTHC2hKDYoHzKPsABcnHedOFWZcpeImfw9p8R2rzoqwWkQmlPKcSUhXygXNknfE7TeDucOJFCZTlTL73x9EDkapQ3Ucn4YbrClFVgnYmwPthHKPDVmbwUquYqiC25AltN6FdCkea3/q/rcYsGpZcXP4VVGfPqCX44QmLHZcaUhSjYW1JIGkdtsUtIyO7E4yJynNkNK5YStxUclWkEAkdL3F/TEtm7ItLgTUjJrc+YuPpdeKknTpPqb7H2w3yfl7+K8/zag9SWXWKa1zXmXnAgJQnYgXIur2HXHfEbKpoVWh1OJTEQYtQTzGkoXe6Tcb2JsRbf/uMMsgZGrnEGtu06i8kKaF3S6opSB9hgqyvBlcPeMr1Dr8BgyZDY+FPMUUJWflN7Dpvgu4kSIKixTpYQuQVq0OgnWRp8qiL7AXwd5YXlNOQadEcccdflxgiSDf8lQ1JBBuN9WnoQNu+KNreXXhxensUhRcb5qtL9yeWo3slR7k+owfZLye3Cykqkuop86RNjOOcpTyUKZUm9ysqAFzY2ANyLYmvDtlSjor1UrVfy6zMhpkGOwtaAtKVDfSAr/W2B/xF5Zp8LO9OrcagIpLdQbUVtNixIFt9tr2NtvTBNQcuwKLlIUlFNDjlSi3Y86dgU3uQR7euHPDqK3lfJb7lNmRubO1qcQUHyKC9PW36YJOH2aKZHzImM/LLSmEvE7BKSSoEE+o+ncYvngpVIuZeOEipIWoliOkoNhpJ+Un2FjtjU0J9C4CLKuQNx6YeBadAHQY5JSLBJuMNqjJRGppcWoC+18Z+438UeHuXMi1CLXcyxEqfYca+FacCnyrSSBpFyLnbfGOKrxyylTIDM1mpvGc63qSkC6UJKQNJFut9uuM81CtS8053TdTLZcUGmiE3SlIO39f3wU5IqWQqLxZMmusqTHp6zy08tSy64k7LNvubWthDi7xOqWds2JcdC2qaw3aAypJ3b/xfex64leHHCmoZ2y6qsrq34ewhZU02tIN/frYX9/TFu8dkioeBvL0z8UakuURwNuvOEJefUVaVXI+a1th2AxSuXuLa6Tk55aJDzVRZKVR3mGvNqb+U6ieh9LeuD7h3x9zJlaA5VKdnVUKtVAKkyhqSfiFndWpNrX6YpjiJmet5v42VOu1CY5Klz3dbzqja5tvtix8rZRyc1w1hqlQnJlTfb1qK/wDlgEHy3F9/TviBZrcui5j/AIZ+GcjJdlpjtJdvYJUoXSSOhAPXGyspZLy/DyajKNLpcItNaWpEhTaiFqKbrRe+43H74yzWqA5S/FnIyI02p2CiogpikHkqPUXHewPTFo8W+HMdPBFt2PT40WSw+ppTQKbKAT5VoIHQ2xTWUeHeb85ZoUw3T3tNPYQuY64khMVrYa1jrYlQw/z1weqVFy5T8yUWn1cwZzhjx1S2RqeUk6VlGn+XUO/74e5Kzt+DGm0CU+AklS3RewSVHv7Aj98Os5Vd+i8Y4bs1cgRChpxAHku2d1FP/f2xcWaMz8P5HFfLP8IyY6fw6EI7iy2ApSnFa7qNvTcfXEHxQL1Z4YNx35zL70uSG2exQSTuq/tgI4T5cpMvNNQgxlty5EJSmkupvpdB2On0A3w9zDkqmv8AGyETd5uOkuyEOG4XpJ2+nQYOM1UKlPcLJixSYkdDbOhloW3Nu23W98CfDNpWVMyCnTHEKkl9vyoUNCAU3sr0Iwc8UmaWjhE1NkoSzDKi6tKTYrVe23fc4z8w+iKWpSVBStzpO1t+hx9Y5E1KI5STq/viCefSZN+gPrjGHiQltweMlcStdwohaUkWvqSMZQ+ORGqRKdJOvSATYdeuNLcM56Dllhagpz/Fvi+cnz1F4N7WtvY9LdMGSKkGVBSV2Fr3INsVr4meNWZ8m+GuFlbKsyRBqeY6gI/4ghWkx2UpusJPUKOwv2F8Zei5z4jcHawjNeWs+VGTKV/9czJcU406kkHdJJv9euN/cHONDfF3wyU7OjzDcN6QktSGQryocQbKsfQ9R9cOF52o0qa5Fg1mG662qy20PpJB9COuBrMtbZcpb3OcCU9Tc9sYU8QE41Li2wiBUFxk6yC6y5o8pH+IYDcgOfw2ai8240VO3aadcRqKj6A/6vjWnCvJkXLeR2pLzZ+LqATJkKXYquU7C9ug3t9cWvSqKh6KmQ6CQv5U9NsTDtEpLjAQ+yEgdD0IGIWRS5NHeMiA9qik73N7YgM3Uuk5ryi/RazCbfiSW9DiVJCgL/zD3HW+KcytwtbydV566hLSEw9TbIIA5oG4t9RY4zv4gqIiHxzZfiw0x49WhtzrpBTzNV/XuLWOBaZREVPJyzGhNoLYQG9CRcn0OOsn5Sn1qsRINPprshyDzZcwDzJCEkb29AOp364294W8gcmDKzxVqE03UJH/AAkJYbALTNrrKf8AqUbD6J98aQpGTMvw6gurppMddQcTylPhA5ik3voK7XIvud8fs7JouWuEtbrISImtpx2Q+w0kuvvKQEAk23V8qRfoBj5n5n/Asn1l0vMuqqLPJSpMZ4gOOWvci9ibHrhtmjiZnGdl1tFVy1Ig0pVkh5IUVG3RSlHqff2w0p1Yy1/vZ/Faa/1jhIVqJJ2sbk7k37nDt+qTIEI0DL7KZ9RqchTyG0qV+WncEqNx0sABgKEuvZP4mSG67FkRHJdkyWtFjouDcD02wR1GsSM9ToVCoLDjjUdpauYvbUkEEC3bf+2DzgrAg00pXTprsSrMyiwttNrXI82onqOo3xG8XnMu0TOlLW825Pkqa+IdS8uxRcm/TvcAi/XApVs50yoVIOUmhpSEt6VF4eZy6ept0Hpg4yVXmI6WWqjMjiNKRyk86SElA66VDrcEixGIbM9WZh8WeU0sPxWHQ8LJ08wkWPTrtfD2pZxcpnPlsMLW3IsphdwlKSElN/W/tgl4CZqdT8XSG6eZKI0z4xtTij+Zr8llAHqDvcY443PysxZ/puW9D7DEKOqYtxwELUBc3P8AgSQCAMPsjZvy7V6RT1TKmw3KhthosuatRQLhBtbzbdbYH6dmTMFe40yspZXZh8uW6WgtaSkNpTspZ7dr7g74gM81qo03jC838Xodpyw2sBQUnUANQB6EXwYZf4qZkyrRYGZ8pZ0RAqKFKDsUuAKfTfUbgixSCOhte+2Lm4DeLvizmfxU0DLdfqkaVTatM+HeYTDQlQBSTdJAuLdevQYLOM/iJ471DxTVLI3DCU3R41CeDa1aEFySdIOolST5TfZP3wLZH8UXHbIPHek5e4lVGRU6XUpaY7yJiEqeQFqA1trAuLE3sbi22NE8a6xXNEBil1iTFQ6t1tzlOlBUdPW/64wLxr4cOZEy4mfNnmS5UqipLDuolamQ3qJWT1VqP7YlsncKcmu5AQc05bmy5zzaXWX0gq1hW4SEg9sU9nPKDeTfEHLg09l96LEcCkBV0aT1Sm5tv0+xwFVaYl3NU6RDADMiStxDaP5QTe37/thu/MlyWkrlSFuCO2EIBVeyR0GNG5IZgy+H0WNTElMNcRpbmqQlLi1kebSnrsoD6Yo+v12vTmhQpc90wae64llgqJSg3Nz9ThnQaO9Ua9GhcpxYecDatA1bY03I4dZYh8L1UY5XjLmx42t5aGdRCQAdQUNyfOL+h+mM3vUSpu1F+VGSt4svKaVqO9k9D/bGi+G1dp9RjtVlxuMy0yWkrQF6FJUlNigJ6XPc45465TjReGETMtPiqalfiaXWlI6aiNiofYd+uLB4X8QUzqK1ml/KcxysD8xT/N0Rm7IsTqO1tr29b4paj5gzTxB8Xor8BbaZCakUxgkWG67f+64v17Y0ZmuoQoXDwSZ8EuQGlEzhfUSEmx0W3G2+KZTx5yiznmWiFDks059LLSHNg5pQnSSvuegxpbh1Tcq52yXEqMKU3LbSlQHLXrRYje47ffGO+O+QYPDDxOzKHRpDqoqkokshSvMgLN9Nz6WwGZgq02sv/HzZK3VNoCBfy7egHYdMSvDery6BxIjyktuPFxQDbaXtCib262Pb17YLOLeZX5tTZorLSUIWkSFNpFrEg9/1+uFeF8aq5R4cVfPb+uNC0iM1qJSpxZ3GkW6X2++LfyJScvca8sIk06b8BWoKFBTKlgKUDbqO42xB8cW69lCS1QqvB+CXIhhReUpN3QBYJSB8t/UjFJUGvzadXjMTKWopWFHfdQ+pGDzMnFAZv4Is5XqFNfeqMeUHG3gry6DvY7bm/piKy3w7zZmCUzFiUV0qeOpPM8ibfUjB9C4seJuqU53Mbub0MRkXJaW23oUR2022HTGmuGmfKlnDgHSMwVhlv46SyS+EbJCwSDb9MZY8V80/7+JziiE86O0eu3y2P9MZdS4hdcUpaQUhd7X3tjSHCCcV5bbc1J3FiCemL+yvUECOuwUFJ6KA+a+CyNKMhttZcOoHzAeo9sBnHajNVnwyyHl0/wCJegTGpY7KQkEg2PbqMZpQ/SKvTo9GfgMsS5UlqMAUkk3IG9+3rjQ/ihy/MyJ4f8lcIOGRXSGamyt+TJjuFtCwixUk23upSiftjF+e8l5x4Y1KPOcq6nUv+ZEqK8oEL9Cb3vhnV+L/ABOzfluJleqZpmvstq0JBd0qXcdFqG6gPfETUMq5jyuI9Qqamn4xWLt84rFj6jBdwmUa/wCI2kUIs6kSpqVO2OnQhFyRb6Jtf3xvNERJYQ22eoAFtvtgrRPaFPaabCroSArSux6Y5MkOWQt91oqFrKUFA/qMOWIilR1J1o0K+ba1/qMRlRoqG2VgNpt2t2+mIKEw2fjG6/DbcGnSNKP5ANle+M8+K5/LrXBOFl9yiBVRChJgStYBZRq84G1yCNretsZ1ydOmy4yo6w2GGFIDriiD83lRf6k2xrPwyZJpcaFmfMC4iH5VRU1T0ktizKdF3B6AkkXxp3LeW49JpzcKGzym0J8pT2NrWHoMF8VKmUIb2ISnSm3YW64y74jeJWX815sdy1CzhEYiZWacektfEctuXNUnyoC+hLab7H+ZftjE+Soj2dPEPCRUZRcKn+cpSl22HQXP2GNJ5piRK/wdq1BVFUyzBjrVHXzEKuhN769vmvb5Rvv9cYyUld1BKj5Lgb4sXgumU/xHdnx5yRIhR+aUPG+psKAVa/1xbPF7JlKkcNE51zFUnpz6ZhCS2khaWlHZBJ2V1AHTbFf8C4bMPilJEtktExhqSs6RYqGq477G/wBsX3DyrlaPxrgVCRW2qeqpSOQ480ykpUFdSoHY6RdW/p6YpDjdWssZt43B7K0B5ujw0GMy+84C9N8xKnnCOhUTsB8oAGA1DEePBWhptsFVwLb4LaRwUqtW4crzLImNMKd8zLCzfX6frgfyzl6Q7NqzNQMhpdOiLfGoXAWlafIq/S4J/bEfUX2lSQkKURbzG/T/AF7YOuDtSk0iRW68tbSokeMhkpWo6iVLBRb2uLH64n6vkeRmCh1HNcitzVTXUHWEv3skAaUEddIsABinBIlUyp3YW4h5pV21A7g+uDPI3FSVkHJ1YZpFHaVXqy4lv8UkHWWGRuUoSeiiog6sQkCI/mfOjESfICVzHitbq99zuSfXFtcQ+A1Ay3w5TU8vT5MiS00HXWXClQcQRuRYbbb4rnJuZatkXiZTMy0tKkzaVIRMZS4kgG24BtY2I/Y41CvMxzxxUpPFt+Gmly8w06OlUNCipP5ZcaUo+t9At3sRhj/BP4/xoy9BgLXUZhdXJbCzbS635hv6bXPbFpZt4sZR4iuyqXRzUlGkOqU5NLPKYJSClSkqJ6BQt06E4y5x54zUbO2VGcs0+MzJVTpJcbnWKSDukkA+o+3fDvIvFHL8bhjGqEyqoi1CnKSlRcWsuJCL3CUjbzD19Tip6znKt8QOLr9PhISUTZvMaW4CpSLgJ1H12H2wR1ngVAh5FqEliqPvSoXksWglvWkainY7m32xTjDCl/kuskK1DSknpv6YufK/AatzcnNz/wCKkRi7GDsZtt1WkEncGx2+2B/K+UnJ1cr2TKtGQmoEBbUxYutCkrCT/wC0g3+2IeDLqeROKi4uhS3YkgsSAE/PZQ/S9hvi7GuKNAicO230U6U3NSh1Dg5ZSXNXza1X81vbAZGgBHD8Vl5tpD7yy2hlJvcW62+pGFaXBnUTKMrMbMVKY0fQ3NllsEIK1AJQjspxViQnsASemJqu8XKzWOFDlNquQHZMB0hLLqXyl1CUkG6Ra17jAaviFnFngM5l2kS5KqCt3Sp1uOQpClblha7WBv77gYN/DZSjE4iIzXPiLbg0MLL7xPRakkC30v8A6vi4MucYMpZl8QCcrt0p1eXpjSIrhKNSlPk2LgB7W7d9scccPDDlnK7Miv8AwK6ZHnLU1S2HXUjSQi4Ggbnud/XAB4U+GWbcxce50SBVptLagU9ySSHFpQpRIQjYWvckkH2xx4tMpnKfiWiw58oSZTtMbckKDpVZRUrr3vpt+uADhtlVrM3FePEejKeYaHOdQU7FI9caIruTcoViiQY9ApLESQwtK3XmWAgoTfSRsPQ3+2CaP4LYmYZjudETJExqOlt12IrYTUj50pV/KbW2AwDeInMXD/MWQ6Xk7h5S5MqYwvWuKygj4fQLEKTbrfb7Yp/K9dzhwfzizmRqluQpTd+UiXHKgQfY226YZcQ+J2ZuJ2eHKzmd9Knk21WFtJ9h6W7dsQDSGUv6X0CxT5drk+nT++CrIUYf7xoL7UdMkNnmctZuLD/LGqckSm6hmh2oMuNpj0yOp5TYHnBtskC24JxSLK4lGyq2w/VH0R5hHNBAToJO31xfvBx5kcA4KGrqTdwNrVtqTrNjjPHi5gx6nx9gUr4r4YyoiFKX7AkWxm7MuW2ctNNyadUzKSV6VEDv74uHgnUVPZaZWSFELt5u2L8otbjwIa1Pk6UgqI7pA3xTeYfFDm2p5ufpfDbLodbZJTz3xqUoDYnT0GI2b4quIsHJVRyjnTLMBblRjctLpKkFFzsuwNlW9MVvmjNMxcZNaorY8nkceBuUn1HocT9H4653zxWKfTeIWaJ9YapDY/DEL0jlkEXFwAT5R39MWHxLTR5XAaaiTGeDYe+KutV+p1aU+nXGfMusQ6pxN+OlNOsQeYTqb3DRt5R6YLcyPRpOXWil+RIlJKExo5P/ADAN9h9sSHhbZVM8YzDq20FQjvuWI2Tt1A++N1iGCwhaXFqWLW32Bws2l/4gIW4WyfYHBFFixBC0vL5gO914/PtRCwoBK0gd21G2GLjaVKCY9QWbDdCze+IqYVAKS3ZbjKVDdPzJPUYzR4n4i2IkOurihUVLa46nUpubncXP2NsZkytQqtmTiLFptDpciUtbqSptoavKCPMew+pxvXg7lyfkjKr8AVRSlzJpllARZLZ0pSAD3ACf3xfeWqm4/FSxJcSpY3BB6n0xV3jBqOdqL4MqtWsq11dMbakMsyw1s66ws6SEr/l8xF7dRj5iTKhIfes684sJWdionqetv74sPLEGu1viXGzDlaJ5oMFuSsDo4oEJUgAdbm5sN++LPzdWMz1Hw/VI0uImO7DjKTNaUscxtvYrKNr38/foMZpAUghFyFn1/vgt4c0uuucUYq6WpTFzZx0/KUH5hv1B9Ma/zRw1qFX4Kr/ix2MliIhpMePGBSh1R9jvfvc+mKXhs1Snwau3l6mxJM6I4tCJKiUlCNgEBP8Ai2I64QrWfKRmHwkKoNbkPR800ee2W0ljaW2SoK1Kv5VJBG1txirGZLgeUlTvn2sLXAxIcp3lhA3UD36H/RvjTGQoUZWWaXEzFT1NOFFw2py13NBJAt6gA79MVXn/ADUuHIm5egISG3pS331g3K72AT9BpG+K3lfDrYKFjQVXUm3f2vhSiSKhTaiyp0Oph1BxAc0m2sIV29N8XvJTDiZaU+wlSGqjI1JTzNQA0gEX777YpnPb9EmZ/fl5dhmLFRZnSRusp2Kvub/pgY57SW20EK6/YYtTgzlxmqZiNVeaC/gnA2W1ouhST0OrqDfb6YuTNdcptJ4XzYEtpBS+FNtOKAUpPcpB9N/3xT9Eo9LzxxNNbr1dp9PW7IbZZpxJWt+yU6UptsE2AFycXfU6qmPkiA7z3GREbS+gtOaSTc2Cbe4N/qb4rSfxUzxRuLVGrWWeS3UWFLMOOlPMIbUCiyk9PNufsDtgKrGWuKFCydIqdQ+OgxnlFa2zI8ygr5jpBt33xW7VMq0qf8HTYj0uQtKjymkFa9IFzsPQXxF1CNIbdQhaFtkXuLEWPS598T3D6uwcuZqVKmNqIXoDbqU6lNnVckD6XxfFLlfxvUGY+VJyHXJ7phNo5gQVuHTpKr7AkKPXFLVWizcteKNyi5jpbUFUOqhiVHSsaUaVhCxq6HodxtjX+T6dEkZY+KKGyEuPcizm0dB2F+1rBO2+M+5jqcCncfKb/C8xb9aenufiL2+lLailKW1DoRa5wGcX5Dn/AMQdWcS4gLZcAS4jYEpSBf64hpGYK9VcnJp7ji3I7RGtQQfNf1IFr7b4I4wky+FNOfj1NCHID5bdjpBC03Ox+l+pxeTsjh5XMh5J4b5drwmyYUt2oVhaEKDL7y2gkLJ21WIsB2BOLMotBjVrh4zTJhbUgNuONJfjoUFDsBtqCfQ3xm2u8PsxQ+I9Ly+zUXIlFzdWkNMwkvKCS4FhvmqbGxVZZANrjcY0T4ouH2XOCHhshUDLdTfYRUnhGbjNDzXABWpS++w7774zPkniFIydLmilJDs0Ft+I6UarLQbm/fuD9sTvFXj5n3jJmWm1TM04NCktJZiNRbpQhVhqc/8AUoi5P26Yd5T438RKPm1yo0Crfhch+G1CkKjgEOJR0VuOt99sCWcarW835serFanvz6hIWVvPuu6lrPYX/tg34JPR6PnKampXiuz4ZjsqJtpKrXF7d7DF7iRTspUB6ROkRG23YmkpbcJJ2Njv3w/yP41Y+XvDTUsuSYEyVV4bZYpji0/OkptqWf8ApP67YqrgPQ5tTz+9mZMppx+Wp1Lhd3UB1Uo+l1EffFo8UqVGzd4dQnMeXeVOZQpDICCF3SeibdfrjI1eoE2jZuNOqkJyO6lAXoVfUq+4JHXcb4QiR3LgcpdldRbcjp1xcPDHJ1On5RFSS6G6jAmh2wcKVOtADUn0OxJxd1RpdIo2R5OYqHU2GlJY8jyBYab+b2NsZjXnWhZuyK6ZFWKG2AoqccR5m9I1Wv3O1hiFyp4r87ZYy1GpCKdCkxI/kbLhUhegdBcYRzXxUb4y52jzJdJXHlNx+Q4nmhYIv/L3wK5xi5UpeYmIkkSDGbaOoJPneXbpt0wR8GpkZrLbzekpSCSgfNbfoT64uqG6KpluRDBsXmlNmxt1TbFK8M8vO5ezVOYljkyY8nlKbUPMUnof0w143UiK4iK49PZ57KFuqUSbkdhv3J7YqWJVZcGjyICFnkSU6Fp7X9frhmyt1qUHGlKSoKvcHF80bMsLNXhsW1Olf/MmgqAlgj8ps2BS7YdRa/ruMVxnY1OjUqBR2aup6MkFelLCGhcHr5dz/wC7fEVT5fxlHS+6t0vw3g4lWuwFhta2+2NBeGal0mtcZE5yp6Fsym4zjE9kp8hcVay0EdLgbg98azgoU68WCdBB7HpiX+EQ9HCl31jbb+uE2FqZeDLyjbtv0GJhLrbcfyp1AgbYTlMNPILqWkkgem5wKVOrtwpC0NhIcaspskEj3B/bEDm/KEXM0F2BO5Rgy0edDyPKF32I/wAsMuHnB3KXD+jO0+jQ3G3X3dUiS4QpTpPypKh0SBsB0++LHNAjwpbSQ0kEjt/XExTYfLqSFNK0qT3BO2IPjbS0Z68OmYcmPN8tMyIUtuLG3OSNaD9AoAX+uPk+5H0y3kX8wUdvcYP8k5rl5OrtKdiTQWZJHxSUm6kJ1WIBtsoYufipTqTJk1+fl/NDoVEDLkloLLfxKH2klSf+rcJP3++KdYy/TXnEJXDQ4XXEoso+a2od8WRJpiqNxxpMhuMWo6m1J7aCdk9Ot9xbtjRvE2txmeF9KWgo5cljnuKvsPJa/vvikeGdGlU6gPPyEJBmTFFshwrCx/iJI32xXPGmgN0rjWqS2NLc9kSDvbzfKofqMAbbCXIXMCEgbDrew9MTECnTSWKjyglm4WjX3AN7Aem2NSRoYzrNg0WlB+OvU2iS60hK3tG10ouQDsT33xTvEOk01XEl5inUp6EiO6YyWHF6nkhO13TbdRNybbb2GBOrZRhtUJ6Y1ISC1YhAVe29jbDiqNUtLdHircSox0rURzC2nT5Qk3I23B9tsW3l+EwvJs2qJhy6yunx7QIjAKjMfI6bbAD5iRvYG2+M+SkiRVX5T55anllwpGwBO5AHYYTgsUZ/MTCKot1mG4r815pIW42m/UJ6E+31xflSojHCfw9IzBTGKq2zmJlHwaZSQFyELRfUop2TtvYb7jENXHl5o8O8SvU4PFDD6ok3Sq6mnXQhKVL/AOny9vUYI2OCeUmOG8eTL5onLYLiHQVIW2bXvYdtwfuMU1l3NlSyvnWz4U/DacUhyM6NQNjYkehxc9MpWS694l4VUyxU0JhrgMuuIfZ5ZQ6pF1CwPZQtcEfy4szOLMDMPBudIqUhIQYQU0hMcBINrHftvub9cUNknK4pviOVmyiU9wZapzpQZbyjYnlgFSel/MTbtY4LeILHB3M/DjM2ZaHWIj1SiU15st/KouqKfMi/0INut+2+GvCThTQsuZRpuaapAYnVB+MJEaIXCTdQ2cta3UgWPv8AXAVxhYgZO8VUSfJpyksam5MyPTX+WXSgg+W48pI9R64ls55JzLxM4xs54qdPjM0+SGbU+EDzI7IAJSbiylWuSruScH7VPl8P+B0qr5+zUp7KkOzcRER1JVNduQmOm2+qwFydgnc4zfVK1mVnNMnOzVITBYrriksuJbu2kJPRtR7gd+/XA+lmbWsyttKbckSJT6UAAlRUonbfGvcsUSVlvw/s0CPToIjNR1iU+4hKlak/OFjtY33xW+aMlZfy/wAM5FXek05l1Zu2lLhC3bm42PU/9sBvCmNMrPGFqRRm50dIfRy1hBcQlPfmKA23Axp5iLIog5VIokl+rqZLC39IF0Kt36q3tY4y9mrMOesk+KV17455qsUCoH4cuaXPhHAb7A3A2OOc+8R+JnFqYiZmuuS6ymnNKdQNACWASApVkgAXNsAkF6SxPQ/HWpLiPOlQPfBxmynZYi1OnSMr11ctuVHS9LC2ij4R09W/+rve231wxhXiur5b6llvzJPYj0wQQ1tzpobbYA0gE2OwJ3N/a+JVEcthnlAFTKxqJNtW+2Lqo9PyFJ8Mc7MuY6wyw9AYWhbCHwZTzpJDaEpO4ubeb0vjOtRltPTG245cJAubGwCiNh74t3w4Tg7W5USUCu4PLTpJO4tfbqdrj6YsDOub6sxlx2dSW5Lwo7SimTIbKUApNhsftjOlTn1fMOfZdVq0ovypjhccUfp0HYD0GCWlcOM3zssGsR6HIdhhJUlaNtvX3xZnAHL1YqmapcRhKkogrStRcT0Vvt7XthnxTzQJeel0GJBaiRKW45GU02ohDiyfMu3TrjHtFzTNotGnQozTDjc1GhfMb1ED1Ha+Id126LXOk9wcFHCz4ORxbiRJ8pcaM+rQ9IbPmbF+o9xhzxNm0FKmW6Y669LVJcKpKza7Q2Tt6ncnEdkfPwyvNUzKjl5hzZRQqyk+/vi3GuOGVMv01t7nvS3Vp1hlhNyLjoSdgcAU/i7Fq/GBusu0lESK4NLqdalKXbookentiC4jZrj5kzOhcJ8vMMJ0pXp0hR9gew9+uBJLt1qC+46YNOE2Toue+K4pMx8NMMRXZTh5gSVaBsm56XJGFcy50jwKs/Rst09iNDjuFKVp3UsjYn0PTrvgqltZVr3gwlV+pV2moq8FaUx4jZIkFxSuih/hIufsMVHTpI+KLSXdKFKBVfa2L54J1CdlTi3SyJYEGbJTHdbC7a1keUkd7XG+Npw3ytxExtslbZs4E9SMTCZLfN5rarJVsR3SfQ47dShQsb7jc4QalPRh8pcRe1wdxvhZT9QdftBcYKSP51EWw4RQoaYT0ichEhxQ1LNtvoMeLp6TQ223mwsLFrHcA22+3bHVIpqYdaTH1F5kMpB1bk9SMSMmynI9gTsoA9eh2wuy+wh4Ocy6iflv1tjJXjK8QURBTkDIVdZUuQ2RWHoqyVI7BkLG2++q2+1u5xixpLrs3Qi4NtwNrjE7ApxMtCBve/32wTNTJD1dD859Tql7BSjvZIskfYC2J3LqY8nPUWEokJQrmOgb2A33+ptixprVJrOe6T+LPqREjzkB1RXshJsSu/qBf9sGGcqrl6sZScptL+K/D218lhDp+dm5Ub23CT09be+G9Djmk5LgQ46E3YPMWEkhDYULaRftiueObQefpUwkkgusKA3t0I/vip2m5Dk5DLLelClWCSQL4vDhNkxnPObIeXZclSGo0R2VrQbawynUU37XwU8OeIdDy14o0VyuRUroLrxjqa1n8hPRCyB8wBAJHucBGcKvGr+eKrWIq9JqE1yQdZsuxWdtunzY84a5djZv49QcsPu2WqO+4lWkKstKPL7nfe3tgf4006LReOM2kRHEKVDQhp1SNkqUU3Nh2Ht9cHPhi4x5SyVxAjwM5c1MZBUYclbl2mHOt1JtsbXAI9cU/mKZDn54qE5lKCyuQ4+ny6fKpZIsPv8AbEEsLWpKh3BNre+/bFxZ94+O548J2VOHrzCmHqGlLUhwDySEtpCWlD0Nr3HqBiDypmVnLzVPpceVIcYlTG5NWadNmFBCvI2E97dST3sB0309HqFMhcNROnMQ1qloc0haDZhRJCQLjfa3T0GMq50zLTq3UoceJBMZmlMKZBsAp5wuFS1qsN7n1xEUSXXWs0tTqGy8ZCHkupLKdgQb79rXGLzf4mVHMPBb8Oi02W6Keyoy20HWG2wblIAFko1H5ldegviDo6s0ZhyPRoU1o/hdZlLbcaZc3eabGoggbgW2J62BwS8UeEWUalw8m1DLlCRCkQogdQ+1dKFJ03ANx+/rga4U8YqGxw/ahZinKTUYvLjBk7c1CCdJ9jY9Pviu+NqMzVniDLze5SUop4cC23W3wpWjawNjsL/1xY3C/iRWWOD1NezUgJpsyR8G3NQqygdVgF9LD/LA/wCJXKMjLcSi1mJmNuZQa1znYkZmSHA28jSHCUg7X239rYJuGlBoHFjwlwsvzEBciju6Hktq0rbJJ0rsB0II39t8Vhw0l/wT4qGqZVVMIXHkrhJDg/LUsq0gKPYHsext2xfTp/F+OE3I7+ZBBgMxg80CBpcWVeYGwupO32++M08UkxmOLEmjxJnOTTjyeaoqTrVe+yT09PXbBfwa4xt8P8vuQqhS0yW0nXqYWAty+1jf64u3hx4i6PV+JCS/RoDSZ3MQlE+SU8hLdggg7ArJ3G9uuPPFe1kfMdTyvCyjT4SszS2lP1aREUDqSoAI16f5rgm/piu8o8O6Q1l+a9+KKSAyYUhWuwcUvppFt7HT74qGfSl0nMS6dM0oW2tTSrG1rHpfBBlvImZs0suSKHSJE5LaihSmx5Qew374ayqTVKTUlQKzBejSEnZtaTqH+W2C3IVGmVeoSUsKTy2kBTiVqOoA7A9O+CmblmdAy+uWW0BtDnJUFbKK9Nxf+tsFnD7hpl2sZEFezmFypT8jQ2wp0hKAelrdenfDTPHh9eQ0/VMqtIaYiILy0vuE6k7XCfWwueuLG8O2UI1OpKqxT4zjiJ8Nt109Ql5txYOk22FrYCOPmZs0T6iujSWYkCguSX1Rm2v+a+UK08xxXfe+kdMVjlSkO1DiVTqUkICZi0o1LNgm/r9MaxoaMyjKEOjwHozPKcLTulI8yAeo/fE5kdj8LzBIpUVloqkuKdWphNhq9VH1tip+LXCmsNcWRJocZKolTdsVlRUEuqO4I7XO+Pn/AHKk+YAG/fHL5UkkCxCtvrgjZ/hamcN258WtvOVt7UlUNMdQSyB0OvofXHMZzKdW4ZyzXKs7FqsFF4TSWSv4pRPRR7fXAeFaLrsR0x4HL3vvv5d98TEDLkqdSXZqnUtNpQVpKuhA679sRkhLrEktOoKVDbSRYjvhI3ulauh98doddQFLClJ1DsSNvTHiHFrcT0At+2FNRDYUm5se+P1OWhNRSpYvY9PbFgUetrhVmHIYlLCWXUPgA/4TfH0DoVTceoUSqxFp/PaQpQvssEX3wZNLh1KlpJbSFKG9jvhFLioc0NSrFpVwhV9j9cKSIpbaLzCdST1ThNko1JcRZP1O+JJUq9NebsSdN7euJMoS5GTqAsLG/phjHf0w583cJuGmvQ2FtvviBzJnbL2U8qrqlfqrMSLFb0qWtXVQ3IA6k37DGXeOHHTOmZcnyYuXHHaBTeWTpc8kuS3bfUobouP5RvbrjIsl0q1qUd07++E47hE1DpFzcd/29sFdKltuyVOukkhOkADp+30xITXVh9DjaQVI3uOht/bCdJzImhZjEl5pY5qbLI3I9v8AXpizcq1hWa9KojjYisKus/zKUQe3pvg3byuZNgZcopABIbXYKt/i9enTEs5CqTMBSWZadlggune49h9cUZnzME+s5ncp0paEs091aGkpJuT01b+thiGpBX8UEpULE6VXF/r9O2DnKOdZ+Wqwp2jEFTkN+ITc7IdTpUfrbHKmg9DCbElSQFA7C3phs4pMGQlLqykFO9t8DpzBWsq8SI9eosx2LKZUXYzo2PS29/qRiFqdYqFazBJqdReL8qU5rdXfqT12xzHUUqDaUkhRvv0x661eS4lDgSQT5dyb9cNlSNLgKrkJ2SL9sGOTqDR6hWqRUq5XKbHiTJq4xYUoqdSEICtS0j5UqUpKQT1N+wxeueOGeS8t8JX69mdMlTDTwLaY6gl7Wq4ASe4N7kfT0wC0rPUKDk6VCmuJCo7ILMtbqnXClYslLaPlCrdSb2tsMJZSf4IVFiHTa7R64qe6dL0nnDSpR72ChYX79cTdQyN/F/GdWSMsvfhFBiBtLbI2dfUU3Kib+c7336X6YheJHDavcKIDrVMzJIXBqR+HktofH5uk30qCdiLgdcRuWHW8lim8Qo8xxMJakw5jTYJ5YcQpC1gf4gofvi2885pp1e8Nwo1EzK4wurJjMvIjLLquTqGsqUkXFwNhtj1/ws8KqhkgxoFSlt1B1hL7TyHy4OnzEWtYnGWRKrGTs3z8u1h2YY6A8w7FWsqSSAbWB6bjrhaj8QqlE4VryhPbRLgi6ogWq3w7p/mFuo9j69cIZlzHV86SfjXoJS3EZbYjMxUWYjoBOxAvuTc39b4KOAXEaHw04yOVurxZMuE9DcjLajqAuTbTqv1A6/fAzIcVVs7VKsoQvSuSt1sndYUVFV/qNt8GlV4o1eXSKPGhUxmJW4TK2nqmLLU8FbX0nYHYb+uAQ0VUmrOPTZCnXFOFbmokqWo9bk+998RkhoQp4QyL+Xex7/2wo1qfeQhalBSl3T9e2Nc8CeErtDiQJlZZX8dWoyZAN7ltknZIv/Ntc/phpx8pP+7zOsPMcOWpLMZQb+CbbAYClkqXYjuSm+/b6YhqvwnpvFChQOJGU3UNx5byWpse9iCOpTt83Xb74u3IXDePlDKCaPTHhHRKt5igkhRUSbm+57XxVHGHIkis5ziSaLJalSOWpx1aiAnl21C3cnt64e5JymeFGSGMwZ3QmN+LLQsC19CEnoR3JuCBg8j5RrfHKQvMdFp7dOpENRLDTidJlLFgtZSOhsLC+DKjUdFPgLiJgJU606UhhAA0b7g7fvibjxDUeGkgOxm180PNFDfmAVZQtf13GHvB2kxaF4ekURqQ2uVT1f8AFtJA1NLX5wCPTfGR+NeapOauO8yyAzHpqzDYbULbBR1WHuok+uGJyvNp1NaqkZ9TT0ZDcg9uXuL9tze2L5yOtqsZcgRkSH2JdQQtesBQXYbn6Drg5p7rDXEd9+hqWluNphhprcqSkWWtX1V0+nvgvzBR3JOWXJ0VY5jjQ07W8yb4+OiSOUFG5F7XGOC4ACkLO9+2Gy3DztI2t/TCRWUnc7k7Y4dcBa9ccpUFG3re2DWjZzi0fLbNOehImJ03Uqw7n5TfriFr1Xp1VhIlsMluYXTzUj5Qi3ltiICiWdJVqJHTt9Mfj/yzfYHpc45ZV5vTCupKiG7kWubY9QpDQAUAoq9+mCTLej4YquL3ASQd8b54MVVdY4DUiQ8QsGKltR907f2xY8BmTHmgpcPLtuD64k5DAl05TSh5FfNvhGOKvAa0cxElm5slWziR2F+hwgqo096UQHCy9bzNqFjhZmeyOirFPe974ey8xQItIUZMlDQSnc6umA5/MOZs2t/D5Xp4p9Ob2TNmdFf9SEDdXsTYfXFBcR4DuVM2u1et1OZVphNo8ioLHw8IAeZSGxsF3OxsbXxUb1HqPER+TLm1JVMoNM1PSqitCnSnbskHck22xTsxCET1oaWXG9RCF2tqHY27Xw2bQVSm0hVgdr4n2ZrUCAXg4CskBKR6++EBmCeuCtlxRUVfIUmxBJ74evsSHKVGlqaKUssJv6LIPU/XFo8JZSJVDSG0NoUp460I29gbfbEk3xrl03xFJorzyHcuNumGptSQnzkaS9qG+yve1hiya7WqPSoa2KpUI8F1CtWl50JJv/5xQmb3afI4jzZVOktPxn1JcS4ybpuQLj9f64hlBKVhxLiiegscTeWnpb05/Uskob0g9N+vTBOxdwatZ/LN7g9ff9ccFtpplN1LUL21qNyOuBXOEd1NRacWoFKkaRcm6e/98QIYSllASpJKjuB/THrTgGlZJDlrAdf1x2htx6VqRcKN73PXDSY28maApRIUnUPTHkTmpmoVHuVlVrBN7n0xa2d85VbOeVafSqXIky4NNitrkBQ1aXLWN/W1jgASzLlvchlSlL0FesGwSBvffpj9Hefhy0PRllDjZCrgXII741NwdrEao5fp9cZgmVU3G1GS8mKVBkoIspFtkkna52sThpxqyzl+ZQ48ZqroaWmI5OlrCtZcdvZFk7WUpSkptv0vvis895Lq2U/DlOaizESIetlZC7hadVlK2tYgKF/a+LF4bw6ZS/CbTZ8uI2804lpx4pTpWoWuN+vUD9MXxQZlKRlmLVlQVsynKeEj87UV7EpN+gFyTbqb4yvxnjw61wvnN0+hpbeblTJMycptIWtxNkhtCuumxuewtjMqFj4nkICgLixt2xsXw15Io6+BX4s/y5DE0cxaXWtBbV0WlR/mSFISU/8AqV6nFXVbw6ZqjRanVoMqG3FjSnW4zOoqWoBR0gm1hcYieGWUW8wcZUZbq5MYaFOyUtOhKkADpv0sbX9ML8RMjzci5ojtXcfgzAnkvKSEqKwSFNm3Qgj9CD3wplfhZXs4VeQ4XxS4sVP5rzo8xJ2AHtv1/wA8CPEHJdVyXmlNPmyEO/EIJbdTcFQB9O3+RxeXgk4B07i7x1RXswtpVQ8uuoW+he4lvWKkNW/w2SSo+gA742nxGouVabnCOrKzDXMprqG3g0vUEtpuVgX6WuMZf8XeWijJbNfkLkPwiUlj4ZICS6r5VOH/AAgX+5wOeGSpUmTR3KK7UyhEl/zIcJKWhsBYe5JuevTGn82VmFQ5NKp7NJEiPEbU84u9ko5ab679x7epxmjhxxVqszik7Efy1FqL0rShtRc0KShF1BAvsO2/tiKzhxBr3FXxB06FPo62BEfESPT9XmQ4Ta+3824xomhZ+Y4Q8faRkAQ2lsVIBh7z25blt1/c7W2wrx0rBovFCHAjuNU5qehLi1IJ5jxvbSLYm5uect8JeEqEVdQjLcbMtENboLyVW2FutzjMeUuLNaqPH6dNdq8qlwMxzEJmrjebQ0FDYfY7n64unjh4Xas5kh/P+TGzIjxmg67F35jiNiVp9bAXN9zgTpLMCuyRRY8Fp5uW22FC2pRIAvuO4IxaPDbLjkDxHMUeQEq/D4DqlAKO6D8oPvc4nMx1/KOUK9mOupifDTDHaMlwKvrVvpAT67X++KbneIGs1TgTVqE8l9qrTZiVxZDav+UzclYv69AMfPJYGm9+u2EFKCSQVAe3ocIrKVuAKXa/W+EFHQbn+uO4DKJc1LDitOvb747n0+bT5ATIYKAr5Vfyq9xhAOKHk2N+98chd0+W4udxjt0FtKVLVcKGrr29McqWAkE309hjpakcq302H0x+1gnckffD6jGmLr7Yq63ERNX5i291AW7DBFFcp8Z1TUB0mPrJbKhZRHqR2ONreG6pNy/DnCQ0pJ0LW0q2+4OLpjvLWwSCTY98SLBcDYT6H1646QHVyDuSRvt2GFJdFgS4YTJYSs2vvtbER/A9JekBRfnhCv5W5Kkj/PHf8DUBkXMVT59JDy3QfsokftiSbiJYTpTtc9MUv4hcgQcx5U5slxaERyJN0DzLKAdafui//wCuM5cb6VPy5wcoMamRDEo8pSlpbISXV3SCnmKT1uLkA+gxQ7qTzOp26+mOUpUlYJAAHQXx48dEhSrWv6nHFwNJQdwOhPXBZR64lGWJdIkFHKkoBBvuk/5YHkS5cKu82HLcbKVbLacIJ+4xyh552Yl1bnnG5J3P64cPyHn1iU+84656uquoH6nErSHFrbUlwKUq+wKuuJFD1mwyoC4tZOCrLaS3RXJRQkqdc9egG2Jdx1woK2r6VHr7Xx2S4Y7ZBHlOyrf62xA5sSXMuJeca0kLv81vbpgTiqSqQNS1gX9MLlSGnEpabURqIv648StapN3LnTfy9MNpgPw4KU76unc4SZUpOkjU0UK1eU2Oq2JKl1idT6qH4UlaFgk6UrICtrWNsXJkWnZj4yUydlimIpkJ74XW8pQDanAFaUkqCbkA+nTDys+GVWV8jTapWOJeXUyorSnEQ0uWU5bfTcqBud+xx+4c5gVlDLbS2kuxufEvYy1M3ud7kbKCttu2GKqVnLiZxmaqTNNMyLRZDSZJaGlKAVaiBexJtb9MWlxIy4atwjlUPS6mRIYUsDQSoWGq1rXtcWw6p+W6mxw6YpYhyiw+hDch0KCRDKSCVqv0Gi4sL9h3w8quYvwbIUakUd5TUZFrsJ0teYbAa7dSbAnbFS0Zqr8SYeZMtMv0yEpiS8Y7DkoebWg3Cb7qFwN/fFfUzw28T3uJrdJnUVMVGkvrllxKmUIFrkEXva+wxqmPMoVJqv8ABNNqUeOyYaEQYvMTqbbZQAoq9yTr++BChVeVRswKypmJb6G33kT4wU75JbTi/Ktu3X74Fs30yDRv9pDCVQZbUZyStKVxUnVqbU2Ssk/YfcYtzN1LysrLECq5ohtOpp8gSYyF7JW6DcFR/wAOwv7DGX1Z/wCJU+dUWMkwUT4Tz6i5MaiK1ySFXCuuw9BgUzdnXMWba3CdzkW/iowLdwwW1pBNiFD1v3xoHwoSMz5fzPUK9levyaVl/kKamJTuHzb5gFCwIH8w3HbDLjJxcfzcxWmKRPcYg0koipXHdKFvOK369xtv64MstZthZ38DrGSM1SE1F8JMQuJO7aeqdz/MnYd9xgIrlHyjwbyjCh5eq6l1ac+FvPuOXShIsbdr2NjbvjRWVMzULjL4eJztPeQatTWlMyvKUqUgotrCewUL4oTI9GTwa8UcR7iHSZsOA+wt+K44yTqCh5XN+wF98Xfwq4N0NzjmeLsicJVNTLcqLLhIDZve2xHX3xVHHnOsWd4sG67l5wKTBUl9FlXTzNdzv9hg4z3xtqWduFFKqmT8ohNbjEIfqLqUufDFYNi373HXtcYoLNGT8+oY/H82xpD5nEumW+6palKJ7nqD7YG4ypdMS7yWjHUSBqAJKtr7fe2NFUHxt8SqNwihZPTTqYtyM18N8bKSXHHEjbdN7E2298CnC/iqih8Q6jUKjGZVJmtLUytpIQhLlydKU9BfpYYPOC3FT8M8SS5eYClSqy6Iy3lqvoKvk39PbD3xJUGsU/OSjFjrfg1F0zlupN9ZACQg+gFvvgk4TcOsrzcqw3KzChSJMlpLym1geUHfb1x8unFXAuBuel98NXjpfJuAR++ElkWuRtjk8vkn1B9euPYbqWao2s22V64kszSy7U2mw6VtoaGgel98QilAOb9L461o5YSBba/XHgVqubgkHvjgqWVAE9cfkrIa7Hfrj0KUXDf0uMdsufmp1bW2w6RIXyyi5Fje4ONdeC+rvOcOKvT16tDE1Km7nYakC4H6XxrOjpD7arpsCet8Sbi0xo4uLqVsP88OIqUtwipQ85+bCyTri9fXa+PWrgWINweuPXRqbJHffDFL9nyhe3pfviPzZSmKzk51ghKiizib97f59PvjGfiDqkOl8Gm8mORVofpstLSNa79FEpUPX8sJGM+02OJTmlxN77WJx5WobMJ1so0hOk7Drf3xFPrQTpPpa1+mE29Q1dBY2HscKq1oASk2UoWJvhzKsmopCgkBKQLAdThMi6bptqUq1wcJhxSXtJUDv3xMU1YK9RNjfrfbEmH2yopB+bba/XBllyysqoTpN0LKgoHc9MSzziSwltRsdV1bYQclJUSlLgIT0AP6Yj8xNhWVHFqVvYWB+vf98BkdVrWWRiQDIVOSpJKSU2t0vfHiwoPhYGyhuB39sc02uP0WuqkJjsvp5ZSUPoCgN9j+2I8uKqFTkSDob5rillI3Cbn/AL4QTdCSsrKvQj+uJmJUJcQIQxKdYKkkKKCUbHsSOv0xwp19xwrUpTi+qSdzce+JmHX8zuymBS0SH/gXFPNJ5fM0KIsT0OF6HxAzrlLOL1VplZmQpjqrv3V5XT/1JOx+4wbZy8TGfcw8PkUs0mPEmGzZqsdtbbhT309kkjYkYTHijrS/D2vKKoZRUZccRX5pWfMkba/XUU7H3xb3ASjq4h8FkzqvIdQyppURsqF7KSfnT97G57ptiTpXhXhZo8XEx6ryTCpMmpNyglghAdQWVLdbTb5fzE2v2Bwa+K3NeS+Bfh2by9k0JiVqpNpiwmW3NRS2n5nFarkgfuTjIfC/iHw0pVPqLec402VU5zZDcxTAcKFn1Vqvbp/3x9BeEVK4W8QeDjJk02BUX0NoRIceZQVCyQBpt0RYC1j29cZIz7SOG1F/2glYkUPOLzrNOi64i1uB1KJCQeYhLnRSUDYd+o3tuf8AHteWZ3hYobDFYkpNSlRWlctHLU4lbRK0dehPfuMAPClE3KOR0wY6eZLls8xhZUkJQL+Umwue+xxVvHhuDA4oxo8uosOTFBLkkpSCpttVj5rDc73wRVbjJRqD4fRlvJMxTSFtht4gFKvf9bb/AFxSDNWloYe0vlKZDqXHRqtrPuMWZTuNEOlZFi0pmkPx1NI8ymF3Cvfpt0wCZizbNzZmUT5hUFt/lt+bypRtYfX1ONGeFzMdTydnmXnByRGcZREDKm5LxAWVEWVYdSCO/vjRDb9A465smRM0T0yJaHW1MuhwIbQv/Cg2I6dum9sIeKLiSjhZwnpvDPLDSoz0xvzrCbJS2ALgYyTVhJmqgLo7Tr6pqNKUX6m+k/XfFw8IuFmfoMCpVeVETFYjxbILwCwpdwUjTfqT3OL1f4eS8x+HhX8QxneY2jmBtCSCs26WGMr52yPUac86v8NfYishS0qSkkEC1yT6++K6SFvNFF9+ckpuen+rjEozEXFkL1OoOhVkuad9+mCNj8O/gpESE6oVFp5TyXishKh229R1v9sH9b4xVvNVNy7lISS3EpyG0OqdNhJe3861H+UG9gcXnl6l02gVvK8Wh5jptTeUgpltRnkrssp6XG/XHyvzPAYo2bHqfGkKeQ1YBahbtviDeXd42v8Afr74TF1rCCevXfHJPm8tiMJkXeA1W09jh1UiXJnMUCm6QEkjrthmNATpJNj3tjy4BsDb++OSokBKbWtuceEWeKdVwMfkjaw2+mOkkAjY2J3I7496Obm/3x0FFLZN7398a08FslteU6tE0kuJmJcJ9AUDbGxKGofA3SOhIxLNIDr4deO46X6DCshwpXymhfV3vjtgEOpbtva/64XRrSbaRcdbnCiNLqLbA2xGTkPolJ8yClJ9Oox4tvVGJJtqTY74w94ssqS2ajBzOkL5YfXCe32PVTSvrpCk3/6RikKNpQ2F2BIG5wyzA6yqepWo/l/IFHriFeUFC4b2BuCTc29MJhXzdLHpv0wuCp+U2z1CilI9Dvh5U9aMzvxiCnlOKQN9+uGzigE22uD22wik2k2Kuova2JaE6PhVNqSQVWUCCL2w9ivhLgC0gi1iBc4N8vS9GUfywSW1qN+nXf8AphxIkLeQsqv506RY7Ad74ctMNsEo+Ygg9drYhc0P8iMG0LV+aoIGo3298DgUWnLKI22O+Om3VrqKEazcXKFDphdCnVKWk2JQSoAd98N24L8+UiOw2t1ajY6AScOp9DqFLZ+JcirS2pehWpNt/rhi0EKaOvYjcp/vhR1YW2CpBsq5G/TGg+AWQsi5w4JzpVchRfjoslxJkPOm/LKBbpbSkHv/AIv0xeHC7gdRKflPRHqrchlxHPbbQBzXELJ0KKgLEEdCNjbFNceOEGaY/Elut0yhrfpaAyl0tJ8wWSTZQ9bdfti/8qQ8rNcH4nx1AguyTpZMd1AUlKlAhB2SetuttsZc8T+RXI/E9ifQaREQ3+HrkyEMLQhLKGz1PTpfba5xdnh6cZj+F7LFRpj1yiJ+clCrgkuHXcexIP2tgQ8WOb+IWSc8ZbrtDqNSpSUF9bMtm7f5lgkp6WPlPf1xnus1rOvFquv5kzhVZtSljlQ2XnVg2BO9httb07nB01wn4dtuM0sxJ8h1cbmGSh86gojoUjobjoNsVvIzLmvhfnmqUKgV+pxI0lJacQzKUgutK6BVvbEFMqrjrDfLQfW5PUnrgleyxxPrtBZqLkSrSo+lKk61qUkaRYWBO1h0w2oWf845HlSYTZcC3UFBRISpXK2O4FxYjfBRSuB+ds6ZRObJcxDSpI5qOeolboPT9drDFf1/K9ZyvmByBMaJKF6SUEkdemI1tPOaAUgdwR3/APOHGhao2xItZOx2Vv3w6gU8P1wN60soUCSvew7XP1vjSNCqWV2uFlbTHYUWhTWwlTYAbGwGx/xFQGIDJWeqvlKrGVS5R1EjWwv/AJbg739Nvvj3P+b3uIOZ2Z8t10fDoCG0OulaGkn0PYeuJvJWSs3M8TYcXLM2O66lsKElaCptsXuSL+/Tbe+NJ8PombaXVpNGzxW3Jb8rU6z8K2OUoAC+rcaSDYDY9MXE3mNblFZgzVIStlAC99NzbFY8bsyOjgVUV0yLy0uMmOXDY3SeqgO/f9MZiyRwzdzdCfiU+Sh2etKFR2FIsLH5lH0GLIX4Sa8KVzV12M2tzzKRZWkD1BwrRPDm/Rq1AfWWqu3HfT8XFUS2HmlG2ptQ3IGxPftiQzd4dsuM0FytUqvrcizn0ogctF0s3J1pWe5vsPS2JDIXhtkws9LMyrPNhqKmQw/FXy3Yzl/Kuw+bpuMfNjMPxLmbH3JbC2XCvUtDgIUPrfEO4fNqHTCR0l0HWNjv64/JcTylEKH3744WCDcK3Pe+Hkt2Q7TY63WAlCRpSoHrhmEak+bbbbHCkFIsDY/XHIJTbUNugt3x5fTukKV6knHOtQcvaxHXCmpQHsccaTbVfuRhRt1ISUHfbGqPBkpIj1oFwJHxLVvL18h++Nm0FZU0EGwso37AjE+hRDAQN7e+OkhIjqWR5iq18epd0Twk7Xb/AL4cIebUPm64inokpGdGZ7M51LKAULZIulYPT9++JGSsLjlZa1qSL21Wvhm4+TGUdISSPIm5xnvxI0VVV8P2ZowQSuC2zUGzf/8AGu5t9lKxjKnr5UZSlEkcs+a2ISrOKcqCXDu2RYm+30w1eUC4bDYggY5T8gOxO29sLxVuJqrTjY83MSUkjuDtt9cSOYmZkXNrzlUksrmPOFbvKUDpJPQ22B9u2I1SkrUpQ6979MeJB5gAUQAeuHSSGJCVAhO+4v1/1fDqPIu+vzWKV2HvviwsrIbXkuQpdh+Ze/rtjmaoLipYXuNQuq/QHDsvgMFxpOkAdPW2ISpPa57TjrYcQoqQW9VtiOv98QbSWinURdVyO4HfphVCgJIXzNNgfN6H0wmbsvFerY9Db17YWjz5kOrJXT3nUOgeUpUUlN9icWJVeDudHqW05Vq/CDTg5n5r5ISL7nFdVCGYE1xhTyHEsuqZK0fKsg9QcJpeQD+WgqJFlAnpg5iSXab4U3lQpC471RrXwslxCyA8wlnUEW9NW5+2Nc+FGsOVrgfT6Y5TJsKRTHDE5spaihaSCq7RO9j/ADIPluLpti4+JVEakcDMwfDLW3JTBW604DdSXGxrSff5bH1G2M0TOMcqqeFTMdepRXHqD8AtttItdK1ICVH1skXsRjDdXqFSm1dTsmc+6uxQVOuqUoj0N+oxM5LzzmrJdejzst5qn0lbTwcHKdJbuN/Mg+Ui46EWwd8XPENxJ40wY0fPmZlzWIjnNZhtsoZYaWU21BKR337nEvwpzLCPC5ijP8t4x/iXENL/APy7aCT7Am32xojKEWO/l6pSanCLryWEpbdeYDV9QuAlIJFrj64zVxRbyamnVGTJkF6vrWlEZLZKeWkbEqFtx++BbhhSma/xhpcebBkS4rT6VvstJuVpBGke11G2+2NzwGadJy3NoyYKGZMRZYc6eVSbHYdwAR0vjKeY8iVXMfiQfpETlOOrlnmuLVZloX3Ur0Ta2NH8OuHudmeIMyNM5c2nwbMhZeIYULAakgC2/wC22BLiVwKq2b831N+AumUuPzQkS5Ugsx1OWI0BRG6ifT1wL8LPC60/xMqNO4itFpyARZlp4FDhICgdXcEHpi9sx8AeCkXI/NRSoEd9bayw2pwBTqkp3sL7nbGbKX4falV1CfPlKo7ck6mIwRqUhJ6XN/TA/n/JNQ4ZFLAzS3PjTvJoQvSq6d/MkHYA4RyfT6pm3MrcCC2tbshYb0pVfcjoB16d8XRmPgM5Q8uPVmi1fVBiRwuYl/5uaB5koIG4+vS2CHhFQ0Q0UyovVOM3Lkx+ZEKrayASEpv774scxMx5Vyi5m1dThxZDSiWDKVzG3ATuBvdJ6b/th5kGt17ifoXOnPLdKto7KNKUp/xFXofrgM4/8TMtIZ/g3L0tqY+0OTKcZXdlsCwKUqHzK9SNvrh74daDXKatFfYiMOpqLC1IN7pQ2k3B6XBuPXfGhKLm6JXsqFTrCW1Lb5jem5Bt1vcXBxHZQlR6s/LYQ8dUOSpFkr/5ZO4Un6jqMHUHLtDforsFUJEdmSbvNtmzZP8AiA7HDCdBZjwlLjMITrQmIHkbKIQRpue+PixxAnv1PizOmOsBlxa7KbBJCTa1rnAuonSok2thBaVEeUiw6D1xyAblN97dceWUlYCu3vvbEtIbByOytd9QX/XEXdCUGyjsbWvhMLBPmtcnbfH66NN+ve5x+U5/Jpt0wkVAm3QA49F9ajbve3rj0joCrf0vjwJuCABfGoPBtJSJFaSTZQfZIHfdJH9sbWoRKSATcqN+mCFpX5YCTt3x4pRUoNpGwwvqIlIB31A/bHRulWomwx+aBdXqXYkDCpShCj5RuN8MJTCWvNuQf0wE59obFTyvLp6rH8SiSoigd73aTa/64+avPfiuPRliykakLB9Rsccz6mXeGrdL5GlKJYf1Ej+ZFrftiIKUhsKvc3tcnpjlAUtXkOoHCjYVsWzYjcG/fBXMpUPMHEqMlmQWkTmW3XCgC6VkeawNvr98LZ5yPFyvFCY0l58reUjWoCxHUHbCbeQZy8kCuNToyo5AJQfmFx1H6Ydo4ayneAEnPy5zaER5yYC4+glQUR1J6dx+vXA3GZUlalJAVY2Nx1xYOWGSctSv+i3Xbe3XDarLEaC46k2UlI698eMS3UNB1Vl6glR83sMMKnJaYUQElelQV97+vpiJVI0hegC9yEi/TfCjbjjrraNOom2lIPX6Y7UpRklsN3IFgD3/AO+OWJAZrKCtgLSpBRpJta46j6dsdu1SbLX5uYrYi+smwAx7UqdU6VMZjVSBKiuOIDqOe2UXSRe6b9RuNxhejUlytZvp9KiuaHqjKbjBXYFawn79caGzpw4p8fw2tUSmQnUT6FIC1Bw+coSopc1JH81jfsbbWxqPI1EoWXMn/wAPRZbyVxfhJLytQBDi20ny/wCIDv7g7Yl6vxWyF/FEzKVUrUVM+MyXnEIWFBaDtf6/9PXGduNNKy7w94q0/J9HnQ26PW2xIWy0NJaWvqu1r97AXtfttjInEThjmPKecnwKY87FcHPaUhOocrrfAakJX+U6nRY3F/6Y8UhSClsOq85JSn3xOZbzJU8vyHJlNTHUnUElLgCiD1BA7/Kd+m/0xeeVfE3Hi0RELN9JfdVsjlxQGtKAAW1Cx6pWkGx6hRw9zdwipvFatDOuUq4huPW0ofZ5qdLMckqDiFdxZwd+lz1wNcF5H8CeIyZR2atT5qyUtpkxdTzK9J3sQm5Av6dQMbNRIQug/Cc9grecAbddQS4twgnl37XAJBI36dcUZmKpU6k8USwxTdLM1Sao5ISChCkayFNqV1tcFIHU4v2k1qDRsqKhwXEvSJWlKW2lhZPl8vTvh3xlznTOHvCOJSKrBZW1U4hjszVoDqI8lbatOoW2NxcEYqbhZxUzPV+MeVZvEzOcCNlwIAdRHbYUgObCzqQdaCNvMrayffBhnGG1SfDnAfjOR5FRk111yM+lSXSlp55a1IQFA+RSSi+k3sdsZ88Q2Zc8U/M/8J0Z2WxGdZVJkOR2SDawJAUBqAudxt0xnZTT7ILk1DxcUrcu31L23Nz9v1wS5OrNaoebGJ9FDjcxFyhTdypQP8p9QRtjWnDvM9ZzA3HpWYaNIpCksMTZUcqUkuxnAQHADe6CFA37WPrh8y5SMowo0Go5nhQoxaciFbiBqStgkp0X7lCv2JxTWeZOfq7Hj5qr0h38MlTxGiRXHT+WhQCkKUn/AAlO+rvvgkzZx7zXlTgtK4WUyW1DkJkr/FKlFTZb7RADbSCADp0gfb74pJquuKm8xTh84/nG9/Uj/PGv/CvmKa7wqUx/EAZTGJbbjKH5i09Ro2998XBXM7sRuHYXoSh5AKXV9L7/ANcC3DTPNB/iCZSY9UQJlQX8QptV7ocSfKb9DcbWv64tukcRqdUntEWQhqawstvxlqGoKHXSehHfErS8wRpGZGYr7CiWJYc5azYKQq1j+t8fGTM+VqkhT9WXLaeUohS0ayXCSd9rb2G+AyUlwaVBNkqB39bYbJUFDTp2+uOEqGpRVt3v7Y8WpKlGxur0wouY8qKmMt08sbgdsIFd7AlIvfphJS+gG/bbv7Y6Y0vyktLUW29Vio76cSNWgU+AGRCqrc8rSS5y0FIQR2364YaF6AnYHqbHH7QrVfYW733x7y1EFVr27nHbbK3G9KV+9sae8HELk1WtOqcvcsK0nYiwXjaFCs62twK+WxAxPMHsb9ccrJEkb4cKWfxFqxHTfDhWm973B7nCjAtsLWGF+WNClX62tjxyEFU5StwBvv2wI1hq+pem4hPg/XUj/wD5x84+MlAOVPEzmGkoToZXMVJYsNuW55x//L9sQYplHeyGalMlOtuLfU04E2ISkN6kkf8AUVbH2w64ZyKW/m0U6qxmX0Sm7JS6gEBQ9L+u/wCmCmpZfoMDjjSqcilxm48xlSVN6PLq7beu2C2rU/LdJ4Y5nLNMiJlMx2XGiloDTpcB227gHAHxArDLPHGPWYakhCktqvawtYX2AwlxVqYelQkJWVJdSHk36bi2HdOrLbHhlDYtzVSeSCr67f698Kxq+o+FzMFI1IUhVZbcO+/RIt+2AiKrzBIVYG+x7YMcrTEiHJjvGxcbBuB1seuGlcc8p840GwAKvmOEI0vnxQEI0Jb0thIOq1h9PrhOoqTyFrUpIV169jiGQ2oqUo2AHmAvjtmoOxKtGkshIW0oLSCfLsb7+2HEiX8TL57agQRcKT0PfCPMLdTbLqiSFklV+mLC4M0KkVLPkORWKlEiR405tKlPOpSpW4IskjcXAH3xqDjZwWj51yhBdYcbhrgOBLjqY5dWlhR84SkeY2KUnb0OKra4DUXLOaUv/i0tb1MeCtC/ynjuCh1CkkjRYXCh3Nj0waVzP9VmeJybQ6xTWo7oRrfltK1pkpJGhwIP860qQkgbagT64sbjJmIZU8PT2aak4hNXfjpjx1pSEHmaQhBIG1xbUfe+MZ5mrDtP4hfiGXELjuRVou8VlWt1IF1qJ6kqucFuW6JnTjbxskVuoSnFOQgJlQltghEZpINtPobgBI9ye2NTULg27mTwyswM2cyRJbhqLTylguIVbpqsNQv2xiPijwUzFQ65NqFIoU1dPjoU8taGSEIaGxX9L9cCHDrJEjPfFmJl5t4NKk3C3rag2B3xsjhr4DaCaUitVuquVFWkEtaAhBBHp1xR/id8PqeFWbWqlSGlfhUlFkgquptd+h79O/1wJcPc21uTwyqfDP41DEOpeYOruEMaiNZNu1t8czMtnIVT/HaLxCp34jDSA0iPdThChcgA7drHGieA+dDnl8uVaY7PlxGm23nmvLfzXRrR0vf+ZOJjiPnXIrrcyUuqU1ZpSX2HI6XkpUnWCFJI7k3Nj2OHPgyrGQmsn/xPnDihSWKk0t2NFos2chspbAFnTqt5lbgDpb64qLjNnuo8aPEdPYhVn4ejR5qIcVCpIS0hQ2LnfqTt9sbHzp4aKfJynQY+XnYVJXFaEec0xASpNQulGy1bd0k3N73OK/4jUODRs2sLylIp9PqqKi1TPh5z4S1rSlBulJvYecWttbEdk/VXuMdRp1XhPsTggNOcxIKHgLpulXQpuO2KJ428AM00TivLqLLPxDMsh1jlK8qU77bjym3rizPBPwYpdUrc/OVZjPfG0iaWWQ4oBJBaIIt6jVfGo8wZHi1PPMKqGmQnZFIQuMhCmwBJZcSApgqG+40qQo7AgjGT/FJldvI+Y6DmKFTXKnlyTIcUHXUEBNykLjuW/wDuAA+nf3xXCq5xBzxlOoZd4c5bkzssxE6C6YpcWhvXqQVLPykFRA72vgYzVD4mu5kkzsxZZedflx0xlrMTYWtbSU9FWTa/1wFsTm42YbVyPIBZTp0EW2/w7j1OLk4S8cYuS5iYENuS3GcudKtKygkAAgW9txfF4M8ZOHua6VEiMsSKpVKgstGnNNLU5zb2SE+oJwUUThrOgZVFWfy5Opv4g2HAzJIU4ysEp0+oP833wOr4Z5kaz43mF7NjNBiR5jcUF6/MbWrcL9Pax640c7RNXDl2qgvSao83Zx5CSnWoCwuBsBsPpj5ycWcgUqRnp05dW7BYUkctpZsNdrny+nTFA5qpzsLMPwLg8yN7+vviFEN1XntaxsQTa+ODFUNrXBGOkxAiylkFVyNG42+uEvhlAAlINu+EuWvWVd+lsefDKUzYEdd8O2hHTTNKAQ6lXmPYjCRZC2rhQ36euPyYzun+u2PXIy7ahf748aZUI+pSwkfNvhxHa5bwUVixF73xpTwhuKGaK2kkgFtlaSepF1ftjZGWFEwnE20km9r9h3xPJdCWrHYDcHHLJDtRO422G/XDpa71FtIIBF8OyApq6v8Axj0OttquV7DuVYctymHHkpQ8k6heyTc4kEFl2Jy1LAvsfNgakx0GrVGGoeZ6EHUfVs3v+l8Yb8ZlGbh8X6HXkpsKhTS2s2/maWQP2WP0xSLCUucH5pWsJU3KQUJtcm4O+IGkznKRmFipNf8AMadS6nT1uDuMXFmhhqfxmynUI6yEOuDWAq/TzH9r4Szk++XsztMPBxs0tpxRTuAA5p3+5/fFf5o5ho1LkOpWkvRkrBVfzDdJI9tscZmq0arZWpADuuTFaLLg/mIvtt+uOn6m2rhDDpbbL6VNSC9qUkhKyTY29e2H1IjyZHBjMTqbAMPRnSD3BUU4hoEeUuoJSWCEagFLHm0j1P8AXBNQUyWn5Ti7W1cpKk9DY9R7Y9kOL/H2UMOecuXBIuAr6YdTKa6w/wDFyZepyUbKJRpSmw9v0xHvEfBuMkpLYFlG/X74RqFNYZojchlKgFkAnmBXrf8ApiNgRkKzPHBUmyloSEK3BFxscS1YisQa44y0pKW/mGjp0xDqeU3HBIvpN7W3xPZNqi6bUHJIgwpRWUpKZQJCTq6j3x9Fcm1lVa4bx5VUkttymWUszAHAUhxA/wCYkjsbAmx2+uAGJnLK+Zoy0UF1MqQpamVApGpG5v29d799sVlU5FMy744aEK+4hxT7odcJ+VrVZKE/QEE/pg38UmYxEoMGrR22XWKPLjrcZXbS644VWRa2/kQrGU815nhZhzlKr7UBqnqkyLiMwTy0o0pA2tbYg7+5wfeG6tuueIyLTWKg82zOYeaebS7p5g0nSCL79/tjdCsyRqVw/YEwFS2IynX+Vb8ppCbqWR9vvig+I3Gah5mpUCBRKnTavT8yL/DGlQ1qalMIcBDi3kqFkaAR1O4KjgToHBNHDjjHzaLkbOD1RMH41mXDmNqiMpUpRRq8h1iybKT1PUY01lnPWcq3SKc9l2NGYhymdUnUyVuMu2H5agSCi2+9jgU495D/AN4HCqLTq6WW6g48hOsE2SFbGw+mMecQ/D9VqH4xDwxyWibyJEJmSlySsKuhQOoqKRYjUCLfbE7mvwY5xy7kw1Om1VipPtt63oyUFKr99Pr/AFOKVhzc4ZSrsmmU6bPp0h6zDzTSihSz/hI9d9sW3lXwb8W800ZmrD4JpMhIdJkP2UCex263xD5s8K3GHKFFdmzctcyNHBWtcd5LukA7mw3t3xWNFqkvLGcotSCNaY8hp5bR25qUOJXpO2wOnGrsw/7RHNFe4CT6K3lX8NzBLSsRKlDkgtxbq8pCFAkqCbj364z5RqtW6vxSjZnzjUnJLb7qZEqVKk6l6bhKlC5uSB6emNcZYzrlfNnEeM7l6sx0MMU8MRwtYLhaSd7fzXJsT7dMXC+Y1SoTU2qRlq+Gbu9ca9KUg9/5gdiCMGPCiHRIOcqpQ6dAixXYmh5RZRYPoXdTaz6nSQCfUYKJ9OlIzprUwtplxWhAN7LHUpHuD5kn6jHVeyJlLN/Dao5XzPT2ZEKrXMpvpdz/APIn/Cva+odxjM3FbLEDhLkHInCfKNYdiQ3JcuRU5zSkpeebSAStZ6X81vtherSqdK4bJaEQlS2V/DvXCkuAiwO3fGHY2SMxZq48O5WhxFLqK5C0FCl+VABJJv6C1/tjR+XfChlNujR3JGYJMioBI18kAISsDcaev64GKrknMPCXi1BnUWK7UksvBfIKSHV2N+qRft1xvDhzmpebeGUOoVKiSqLMkgXjTUhSh6gK31C/rviL4g8HaTm7J5hLnO0x9UtMttxk621uJIIKkq6f6tgf4iQkUTKCqkK1JgKlspYnxFSlhouW0haR0se/fGbvEPwmzhl/Psep02KHYZcKUNNDWVkpKlHrewSkknoLYyfxQpKqZxQbYee5jqmA656C52SMC6kKHTcAjHDSEIUVqTuF/KoXFscSo6A6XEWO/UdDfDV1gJbJWTpvYD3x5oStIFjpT6DfCXJKnSL3H1thcxEoNlKBUNrYSKAlwpPUHuMKNJLjwFr+bYDvh45AUzHC3m1aVWsPT64Z1J1MiWNLSGwgAJSnvfrfCCp6W2glGkqG19OwxbvhUrzkLxMmEp5WmoxFtm++oiyh/T98fQHK60P3vcf+MT0hADJATaw2OGMJRMuyvXa2JLSfiNd90/pvjlEcuu6nn3SOtgqwws3TYYJcLYUQOq1E4fsfhkNrmKcjMoAuVKUE2xH1HiFw/o+pupZuo8ZS0lSeZLQCQOtt8VNn7xL8KMv6atTs1RKq6yFMuR4Lgcd0qBBsOm3XGT/EPxpyxxYh0FvLsOcyql88OLkthNw5otaxN90nFVCrLVkhujRYaBzCHJLyt1FQUdISeybHcdzhnGp765OtyOXAlWsp6Aj64n3syV2bXGJKoKWvhgUhBUSkXFr/AKYe0qu11DVWabipaaq0BcGQNAUVIKkrTa/TzITuP744zBOqGYMtUGmGMlAokAwUlKd3LurcKj93Lb+mBxykTVK0PLPkBSPQfp2w/jUacptCHJDqmm90oKiQD7YmIcaZFp8yGl5QalICHUlPlIBuLfcYhnGFw3lJSkpSb7hWx+2H0CWppvlJXpS55lb9dv8ALDlgtt5lYlvKUW0OBSz1vv2tiYqkpmZACI7DyUXuCtJtYYiXH466cmOhrTf5je+pWG02W3+GORvh1WVZWoK2HrtbEXEWUVFsoTrLargdSo4lZ7jzz5enRlMlTflASfNb698M20MPPp5iVaEbrKPmtiRoT8nmTGIjiW2ljUtKwCpQBIAG3/V++PpJSJPD3hR4CKbV83vmL+H0Zhh6C4ClbsgIvywRckqWTfr1PpjAmX+I03K3GeTniJBYdluuvSW2A4UNpUskgbdUi5FsQ+as6VnN+b3MxVpf/GOWSFMJ0hKUiwA/bHlfz1mnNVPjwq3W5U2PFCdDalX3AsCfU2JFziCK20tLWCDqFuv+rjEjlWuZny5nuNX8qvLZqcbUUOJQFhIIsSb7frjb/CLO6q1wBanZ6eitVZL/AC5altgK0qPkJKttx298FuYqFk6v0yRCcbhQ1y0oiKkqhMqU3axJQsp+awtYE9hgu4U09p9p2iUapuTIeX3FQEfFt2eaW3sSFjrcEeWwHoBgezjmOoZX8S9FqcMqbiKebptVc20BD5VyVLT68wBIPbWR0xJ8RolZqVBZqkNpbzsd0rJCv+Wq40WT+tz64qbgVQc0VbjLmXPmcKnImVSeXkanomoRmWr8oNrta17iwFt8aAyJHdzJQ0VhcqQ60tIUI0qDyHGxa3pvc/pjPPGbgxQYvjKo9Yo9Kdqj70hEiVHbW2lKNO6UeYgFRA2T6fbF5UrijkxqkR4eVZLdXebSRKiR3EJch22Id1EBCtW1ibkg+hxP1aBS+InCqW3CfcYXJaW2WVkJdChsUEdiDcH/ACx8puIOXl0biZUae0h4JjvuISlfmKAFHUNve+GUfLDS+GDledKlHniNHU0ofP1IcSdwNN7EdwQe2CfKPh64n52ogqdCy5IcZINlr8oIsN9+uH8/w58ZcvvCQvJ9QbCBzA42ncb7G46b98GvDrxO8TuEjb2Wc1xF1uG0slLc5Z5zPqAsjdN+xxtbw2cQqVxbqUnOsSnohLgMJjOt69RuofLt22v98Bniu8WFR4e8X6PlHKaWX3IjiJlRK0ahpCtm7jcEi/7YuTI/ESgcXuGDWZsmSFS1FoGRHbBLrCrbpUOygbi3fFJ8U8j5ln+J6BPrsGP+Gw6M8WFuPhYeLijqSQOlgRscQOeY9EovCyNT6Mw98QGUvFSU6QhW1v77YacC+FWXKHmCoZwl5nS9U0v816Av5mXPcEXPWwA9cWLkfIlcqOepdXnOsS4ipanIwjtcpTAO48w+be174hPEJmOk8M6/RJlVZfW3OfUXlsKBcaAGx0dVAn32x3wm4jN5qzwmn0pU+A+tZ1R5zRSFi1yShW5ttvta4tjSVErECpLXQpTqBMioBW3quFDsUnuMVb4r00mh+Eyq1ypBWhtIaZbG+pxw6UdOllWN/bAl4nZ2T3+GyFyZVNaTITzEhDuqQpSgAdwdtha1jtj5ycRZkao8b1uMuOLQ2wmxcIKtgdjbEMsEnko0pKupUrSPvhogt6raRYnfffCa32BqRqRcHpfCP/CFJU48k7evU45K2BGSW9//ABhktxsv6tRuN/bCyZKdNjcC2+36Y9bQqXMSltOhJ25ijbE7FpLdMeZcJQ6gnWVhwWH/AGw0r1ZalrWmJZKGxp5pFgT7YFnXFKXqQVaVC1ydye+PTGcMMOBKtN+ttsEfDHM6cpceqNW3H0tMMSEpeWo2SGzsq/2OPoFk/jJw2qNTZhUvN8GTKWm6WGCpxw23JCQL2tiwGM9UeUr4doTHHbG6fhVoA9N1ADD2DIkSDzmohCfVa9P32vh3NkTmYSEhbCFLISCElX+WEizUHrB2pv2I35YSj+gw5jwGQpSnFvOlPXmPKVhJ6JCDwV8I0T/6Af64yl423k/70sow4iEoWinvLslI6qdAH/8AHGUnG1CWpKldSUn1w2Ui1t7qI3xKUmGt5OlRsCbfpgkj0h5pu1wVEW+fYYVep6TbRsQoJIvvfriUgR2krUrYdAASevfH6a0PhklKL+a1k9bdsMVpOtP5akFI0qsm2rfqffCiFoSnylZJG9/6YepRHXT0hw2uTcn6YFazCW1IBLu5P8w2KRhBOkxNaVC+wJHS+JykuUuRVWEOKcSVkgpvYGw63/XBMpqBGh+WyipFkDUTb6YCJk6C1MW0pa0OJNj5f9Ww9qUJmHkRcvn61yfIkJ9Cf64h6WpDeaI6l3KQ4knsQL4Ic4utOohOICRsQUhXbEFDDBfJWogqQbD0H+eE23CxUlctwIUD5VA4Kc18TuIeeKPDpWa81y6rFp3mYQ8oEJJ2JtYXNh1O+BnlOOrSLE3BsR2+mJqj0Byo5rZy/KlR6ap1ehTs66UNKtsFbXAJsL9ri+G+ZKFV8pZmeo1bguRJjOnW2obaTuFA9CkjoRtviDeeJYCR1PTvcY0B4XeB83iPn5qoVZbjeX6apL0hr/8AyFXuEE+m249ME3ixqkfInHKiZOyhJbj/AIladU2m3ErClpcISFA9EkG5G17DGk+GtKhVtmjwZXwc2fTGU8haHA++0RbUUg3SkAEDVvc98CeVOJtE4Yf7TzOPC5UlDEOtus1CIgrJPxSmRzUX76tN7eowN+IjjbQpVazBkygohVCo1ZpqC6GQNDC0m6FoWNuYHCk7m22Lg8PmZ52fPDD8dmaGtiXHkyqbUEPKu7z2iCSraw+Zew6Ww8oeZKNl7Pq8jQqe9zlMNoRIbClp0glISBa1vfbFx5MaitZTeYW3HU8helS0K8qhbrbsfUYpHilw/i1fxGv1WjfhcUiA5Oebdj+RbqfKp0lFlKUUmxud9sP8qcGMs03KMNOX5MEz24133EtktSVqXzApRT5gpK1qIO9gojD+NwSyDkfLKm6jQoM6a48uTJeW0bBazulG90oAsAL9vXGfOIPBjg7lTwi5lzpW6cz8VIceXDkLdUX0KUs6EIv2+Ww64zvwjptEzXJo9AmU+XITGlOPy/hYynXLW23H/wBsXufTH1LyZkuhUrhXDMUhMYMps702tsTiOrS6FIprn4VIiS20CyuW6HNvfHzp8VkIr4+yKlDjluIpIQoix83ptid8HXGD+AM2Vihy3WkR5zIc1uOaQgp2v6WthzmPiVwTrvFLN1cz7EdrCnClinJj357rn8ykOjypSNhviC8NXG+p8NfEHIi0yRNi0CsrPxEdL2pSBvpUpVu1+thi/wDjfxkyRlSHR6nIq7nxaApbUSISpx1pQ3SrcXSdtzjO2ZfFQioVgGnZccEQpspLzwuT02AuP3wQ8NfFFkel0xik1HJIh1BTylrqq5JUFlSvKVX772J2AGNW5G44ZGNIaoEHMNPQ4lsFKW5Ta1LURcnY/tiB4lT+H2esyR4mZ34UxyCjnch9XkUgm+9rbbeuMicYMy5fy1x6ZPCatVKnusoPxDzVSLrKSbWS2Te1u4uR0HbBFwH4pzpfFRp7O+dqnFdW+lDdSKlOloE7psLWv6j7jGzPEnw4k1DwYMqVnlVYp0mowlONTm0NKWCvqlabX+hFzjFnH3NcCtVhttieZEWLZDbgjcrY7nUbeZWMz1WehWYZExLJ0uK+a9jYbXA7Yj35L0hoqRqSknvvthupKwyR1UT0vbfDdSVXN1WJ7DfHg1bp/wBXx6fKkAC/qccAa1FCEFSibC2CymZFqZy4qrz0clkALCFmylAdcIT3oUWM246gIQRZG25+g74hanVFyGR8QlLaAAEtJVYn3ViKU448TqcCRbYDon6DD+n0hyZXI8JRLQf0qK1dEpPfBnmyPSKDlZ6jphEk/lsrUSCm1iRbfdXqcVen59Okje+Li8MWYoeX/FdTH5ik8uYlcLVe2hSwLH9R++N0KLq81JWFHSR/S+DqmuKRSkIN76RbCj6kO1lDIJuhOpQ7YdNjyC5FvbCiCUtlQ6H98NnXEpeA3BA9NsY98XU0yfGZluEU3TFpbVweh1urO/6YzPNuas8Um93FWv6XOEktOqt5bgdbYmKLCkvPlISfMNj64LYzZZbSldk9ySdjhU6OYFABRCrKI64eE2UAiyLdT2++ElO6bOoUlLiTfff9sIF+RzitQQQ5dRIFrX7fTHgQnQC67cHqbdcOdCfhkltQKbX0qFrHofriBzGW1sNrLnlSLJI637j+mIVBsyEJcBB2Vv0PvhdK3ostRitBakp8oO+kX3OJNmp18spIaSkC6dkdR/5xFPUibKnlTzSlLX5tRvYk/wChhb8Hqj7DbCkLUj+VSjaxv29cLs5XqDchPlsq2oLviTTkus1JLaFOpSQq2lSt/t9cPE8MH3VNOvPFu1knyG313wN5ry4mg5iegomc9aVBN+gI06rj23tiHRrbWG3XEgH5j64kYkjlTUOlQSnUFWG/Q43FkjKXC3NnD9mpzsuU+YamUy3pUZ7Vzlna6kq7X2KR0vuMR/iJ4PMZi8PlOZylTUpmUNQTGudS1x7eZvUewG4+mMWVKjTqLV/ham3odRuUghXXcG/fBDlXjJxMyFSnKTk3OM6lsy7622iCN+qhcHSrYbjATV6tNrWa5NVqtTemy3rl159wrcdWdrkn642p4buL1Zb8M7MmpUaZz6StbESrsNBSVJQkeVZG/sQeuMtZ8zzWc1+J2uZ8lSHo8+VNWW1IXbkhI02B7bD9ziIg1F5c461jQVXUVb3x9I+G8MZQ/wBmLQjQ3SZU2MqpSHgrWXHHjdRub9AQPtiqfDXnviFUOOFQmVSpzoUF+VqaS4C0iWxewKFKFyLjqn1xsGr5xo1Fi/BxZKJM902EdrzqV7m3b3PpireK1QlwqB8Y++zClTGnYjQLwCta9OiyT826dx74K+HNQr8/IcZDcGTTOUlKpTkxxDxdNh5UBKRYe5wvn/NMCDlNaH3z8W/qARc3IHt/fHzg8RWa6xXeJ34dMqT7jUZZV8GXiW2STt5RtfGgvBTwwnRuCUjiO5WHaV8Up1lp9sgkITYFViOoKTt0N++Nk0uRmt/hvy4bKCuSoOpUQLoRcdU7C5AJt6nA+3QJk2tqqdby7TabLaK0c6Eu4kN9ioWFlW6je3rjG3iRyBmbOHiWfynw9yu9OWYofkBpXlQVE+ZSibJGw74ylVqTUsvZol0SrMLYmQnFMSG1HcKHUf66jDRYLhCU+W2wHtguydxFrOR0rYiR4jzEhQElp5hKlOIHVOu1xh7BoGduOvGmVKgtqLjvncWonlMNjZKP0tYYJKn4UeJ0ae41GhsPtITdtaVEFz6D19sVNXMq17LOYfwytUyRCkJOkoeQU339+uGLKZDU5LzKS2tCtlJOk3HpbBRUcz1qr0UR5S3HStXmcWokrFrAE+2IdKVN6UFNlJT+3tiUgyHIjgdYuE3CiL9/fF60XxF8V8zcPadwnXVEv0yRIbCWnUBxzb5QFK3AB6YzTUqzmGspPxtT1he5SVKX/U4i1xXVIIcfW4lHQXtbHrqEiP8A8vSOl79MNColGkadPckb4TWCh0tj5rbW6YSNlNHewBvcHEhl/Lsuv1tuJHISFqCS4v5Ee5xZ+Xcm0vLbvPszMkBOkuOp8qVW3039Ox/piNzVnxlxlVDohEt5QPOduOU0B798VTUqgpdUcJf57g2U8Pl/9o7DDEXdcJt1N8WLwx4fIzJUxUKjGUYMe6yjcc0+n0wpnqc1B4uwVBq7oQlLzR2RYbJSLewxCZxqy57XMlR1R3woOaLEApItt+mAjmALPW5OH9LfejzG3m1qQtCwtCkncEdD9cbw4JcSP474ZRp806JkNPw0ix3UpNhq+4OL+pj6uQjVfSE/bDiI5zKu+7a4J239MO2inQVBRNvfCjzttDZTe9++GUuQGincae9zjEfiPqn4n/tKPgwfLEixI/W9vy9Z/dWKYgwlzcxSUoVqAeULAb9Tgph5Uc161NL021bDf/xiXh0V9pI5ccoF7nUbWw8/AH3XmwWUhsjex3/TDtrLElt3UQlKxYXvthNuGh2ehlah8xsAevXHT2XV88rSpYQdr2ub+uFTl9pDZu4CpwWCl7Ab44TQYiUgPbgG1rgX+mFWKVFkwlPKJKxslIUQCf0wE5tgPRmQLILaXLK8vUG9sDCCptPLJ3J2HqMOqdV0w8yNuPnS255VG+wF/T64K6fLpfwy3Jc5KEoUSkd/thw7VKO20pQlJC77J121J9MMpGYoPwYDKkja9kk9fbCLObGlKJS66gbX03J+3th4xnSNHSVpVIVqIUCVAk+xJw6kcQWH32lqaeBQkWF/m2tvgZrFTXWs1OzJxdHONxy7XGwAvf6YiGuU86tp1pRVsAvVbTvufQ/fCstLdOrjjIWy/oCgNC9Selr3Hp1wbcM+MNYyPMZpbqkSKQ4/zXAoXXHv8ym/fvjacDiPQaRw8jVisZmg1KkSGy+260u5S2kal3HW4T2xg7PWZGsz8S6lV4MfkRJElSorI2DTdyEJ/S33vgSfUoR9e+vVv7YjyUpkaUEAnckY354WcuKong4qUKotgGQpbp0331IB/Xe32xiPNrCIPFiqRNV0iS4Rt6qJt9cMoclaH/Kvzg9Sd8bv4EceIiv9npNoWdaFV5X8PxVgOMRFaVQzsh3Vb5Qq6bi4uMZfr/G7O81LVDhVl9yixXkGDHlNI5kdCTskLSAQN7Wv0AwWucRs/ZW4TwazT+J8VtVVU60Y0F3VMZ0Af80kak9drel74Y8JqfmPjn4k4dNrGaK2FNoXKfqSE/FKi6RdJ86gEgkAX9exxpOscV81cP8AKrdFb4uwZcgPuwERGqYHKipbRSBqbSogFQULHobHFa5mzTxhqXEum5UahVGHVs16Woqpi0fGPoW5pA/wtDV29MWQz/s5azWOA9Tn1PNb7ecA4fgW3Cn4N1y91NrVusEm4CjYE9rYJPD3T8w5b8HzuRa1AXGl0WsKp9TiPuBp2LqcJF72HUjfoQQRjTrCZtCp8WZV3Zqdi0ht0JIUALdU3BG1/fDDOmYFN5bW+3Fbj8tkrubhFrXvjOquJVD4fnN2f6uuOtaY6G1XeGt5RHlQhHcHYfc4+fmZa5MzdxCqeZKkQJFSkrkrAOydXRI+gAH2xG3WHbkH6jCidJUbG5SNyffG0/BfHy/EyQ5AlwpkOqzQZban2PypDXQLQrvboQcbCy9QKXUHnkOSI6pDQsppJBKdu4xlPxycMGY+SYmaKZGbd/D3y7IKRZRSR3PpfGF0OrNTcWpNislXzbD1GFlyXXnAlRskAeUe3TDhBSpAUfKrYXvhZq/xW677W274J8hZlXkvjHSc1CmNTTSpSJIjPbJWUm9j/XFbK5JbunUCexwg45dvSkBJHU3/AEw2dc8m6j1t822GkhFiCVWF7dccI/MXuNZw7p8aGuapL6zpFrgd/bB5S6jTKNQvillLDKOu9rnp9z7YEszZ0qFaCmGXXIdLGxJ+dz2/7DAjMnc1Ijxk8mOP5R8y/dR7/wBMJsQZE26o6SoNgqWeyRh/l+jPVWuMsi4bKwFG33xoenToeVMjpedYQY7TQSTrI0J9duuKsrs2kZl41RJdI/OQlorcJB0gp1Hf26YXz5SEO8OY1X5ZSlSVAWOwUk9va1sVYkJ5ZKtr74cwQHpiUJF0k/Q41N4c1FjhXPbaGl9NR0FQO1lNjb9sa/orgVlwKcXeyQL39sPI5THjI1LINio2HXDptZVG21A9xj8h5Ts8gN3CRa6jhjUnW1TUpI9r3xhDiJMRVf8AaaV5al7N1MshV+yG0p/tgZydB5mdJSUlIs6s3HT5jiy2mAiOOW4LpGncW+nbHDetclZW4oXN1WSTft6YeCASUFJcU4T17Wwr8En4B+7haSW1KJBvcgbYHKO207mZBQ6UhSSLHvtgi+EU4/v8n8xBIv7Y4eioZKvyEm4Okkk2OFWobry0ttxdFgVFXUI+mHBpa35bbbbYbaQi3MBAKlXJN/sbfQDAfnSjN/h646STzGtaFrVuCP8AQxVCUrDZT5tSVfcYQWy+7+ZoNtrbdsS1PgNSo9n3lAJISUg79eo2xJKpsJpwAvOOJFyDbthFMGK8yoJCnFkXBOwTjqPT4fxPmSoWG1jb/wA4fpjQg7ZEMJJN8SEaBERLsqK0CDdJKet+2GtbZihKHWA0zqUElKT8vocCLshUWQtaEp1A2tb98cz5sSQxFQ1FbZdZbKHSkm7pvso+9tsNFN6Sgi4Tq23vv6bYKjS8zjhJHqbdPfVSISlMPut3IbW7dQ5gHyggbEixtbtgcdLhQoosbG2I6Q4tQKVBRUre5V0wyuEvjUokHqfU429SfEtkHJPhfp7jTzMqoPQUhuA2rUtbgSEkKI+Xp3t7YxxXKvJr2d5ddmJSl+a+t9aEDygqN7D2F8IRUtqIK12SpQBIFyBfqMfQ7gzl19HDjL+VRmQ1mJCYE7JdYCQG5kJSf+Jp76OltyNB3F7jpinfEB4Y2Mu5cqPEDJiXjBedRKFPTuIbfm56fWyFBNva+MyLLimN1EKbJ3A9cT+XuI+dMpZdfo2XMwS6ZHkr1yExVBtbyrW8ywNRHoL7YsnhNxvo/DHLNWqz1CVWczSZiXWZLwCiEBACtS1AndVzgV4icZs48R8/x8z1iUiPJiJCIaYl2xHGrUAD1vfe/XG0eAn+0DyojgQqHxwedNcoiEoZeaYKxVmwLC4HR4evQ9cCI8bGWOIvi7dfzFQI1IyvUYop/Ndut54JVdtcgjYkdB6DvjV9LzzwylZAjTYWZafLQw2Tq+KCkpTbY2+mK94kcVqLUchPtU+qsrjoBXIeKrNpSm1hf1x87+J+cH88cTpc2PrfbL1m1i+6R0sP3wGtgLZ2BuNxf/LCqboO3b07Y7iR1Sao1EYQFl9aUAJ33Jt/fH0S4S5Km5S/BMvmoyZkdoIkKZUhJTGQN172Ck3BCdJuOhxYGYctNwOOT9XHD2XVmipt1qRBd5ctCSL3BJGqx2Iv32w54qZMYzBwPlUmb8ShuXGUgIf/AOYLoPzX321b4+Xk7JlVptRfiSGgXGHVM8pO616TbUEjt74jXoMmMXGHkONOpHmStJSR+uO4yfygjYkDzb9MKtNoTKsVeZPQemJNJXITyzcqsDYC+BEsFLSkgWULp+uG0iOeSAhNi56qvt6Y9bpTzp18kLFidv5QMJqoE2SsMcpSbeb5cICK/TKkWJTR0KVaw3BOG8xpESuLeaP5aT5EIv5jhOc49qC56g47pBaYB8qR6nETKblSZF3rqJFkjsB7egwtR6I9UaqmOpS0oSnUpQ6ge2DZGWW2KcpqCrypTYpAP3374WynTkQH4Dw85eOldug33xe72WlRqW2HWmX2HNSACb9SNrWxVWcMrwKBxGi12nMiPHkCzraE7Kudx+l/0xxxNiNRuFbLLbakgOqbQE9Fe4+tsUi9FeaXoUkjViQoMRasxsB1KggnSo77DGueBMYqyrIgxYy0BMpLqgAd/KAD09saioEOUnLzYLKrqG402w9ktOIjKAQ5fYJ8uHTTL3KcX8Ovynf3x5HjSElSdC99wbb4jp0Z9ydZLDpOwFknbGEl5drdS8duY6gilzNC6rKcQrkKsbOECx+2GWRaVmYVWW6ujTAXFqN/h1G2/wBPXB3GgZl1lBpctRIIKSyodenbH5NNrIaKVxZIKyBsk2PthRqJUW5B/IduBslQV0A/zx2iLUC062IJQlKVAqVc3JGB2ixFs5ujNNxiHFA/PffbBiluU7LcYWUA9LI9ceGNNEkJuEqQbK17pP8Anh0W3GIdlFQ1Am4T6Hc/0wg7zXVDWtdiLiw3G3cYjJ9IdehLlLp61COr5lpJSQdiB+owOpoLK87tfC0eEBJSUFD7Ci0n6hO5N8S03Jz9KpSp8yBlxpEZvWSafIcvfrcdzir6vmGTVsxfGuQYLAS0GEiKxyULSD82kd8ILrKigIUlHTZVib44FQmGOpxppIQoFGrSbD6e+EESJCXA2V/MbBVsKfGTg8l1Li9P81u1sePzKgqO06uYtIIJSSo3UPXDdbjzxB1qJ1/KrDafFeTJW5a6Ndr2Nj9MNENp1EpWL9r47GoNBA3Vf16e+JhjN9eh5VnUWDUHGI1SbSzLQly6XkJVcBX37+5GIdBkLVyANRVuU9f2xw9T5JjkqiuEpOkkjocRzkCRb81hSU3uLjHbcVxT9ktE9zb1wp8M8oJAaVcDY27YfU8PQKtGlojtvchxDpadTqQ5pUDpUO6TaxHpj6D+FnMOS82UKoR8rzVU+Gt8SnsuSCNVJkk3K4zg3LKlX8p+Xp3xoWqZfYrLjrcptHL86t07gKBCvY9+vXGFuJvDJrhx4duIs+HGiJFSrrVJjIDYUtpnUlzY/wAo2tYdrYzP8NJWeYUEggqO374W+FfU2pKEKSDso3O5x+YgzLIDjJShRsm46n2w4RTZjswMclTZPdQ0pHqSewwa5KyJR6vU/hmy5VJCEBSktpKI7epQQkKUSCq6iBt1xqjienJvh3yG3lSZDy9WsyRG+XBjtxAVhPZ189Ep2Nhck/TAVnfhTxHzRljKi8/Zsbjzq+8pf4Y1oRHioUElpoNpsOYoG5UTpSLAm+LQovhDy7G4I1OnR5pplSdj6ZMxtGp2Es3vzSrdbagbXRpA9DjF/ELhpmnhhxYk5TzVE5EpjdtxKtTTzZ+VxCu6COhwNqQvTrtve3TYm9sew3X4NXZmDU2I7qHbjtpN74+mPC6o5rmZpqkmr0cxaXV/h9EtTalJ0BsFJQ6k2F73IxedJk06nVxpM6eqchLalFSNyi3T6jEFxGmM1LKblRQpDUVLXlc3GoH++KC4E8NKNRK/W851dJW+JK3ElxkLAa62VcXTfbp1xjPjLWKdmvxMVuuUJsogOyC2xdNtSU+UK+9jgOTEcYeKxsLW2w5jtrKioG5T0J98STLbiVcxv13ubb4//9k="/>
          <p:cNvSpPr>
            <a:spLocks noChangeAspect="1"/>
          </p:cNvSpPr>
          <p:nvPr/>
        </p:nvSpPr>
        <p:spPr>
          <a:xfrm>
            <a:off x="155575" y="-144462"/>
            <a:ext cx="304800" cy="304800"/>
          </a:xfrm>
          <a:prstGeom prst="rect">
            <a:avLst/>
          </a:prstGeom>
          <a:noFill/>
          <a:ln w="9525">
            <a:noFill/>
          </a:ln>
        </p:spPr>
        <p:txBody>
          <a:bodyPr anchor="t" anchorCtr="0"/>
          <a:p>
            <a:endParaRPr lang="zh-CN" altLang="en-US" dirty="0">
              <a:latin typeface="Times New Roman" panose="02020603050405020304" pitchFamily="18" charset="0"/>
              <a:ea typeface="微软雅黑" panose="020B0503020204020204" pitchFamily="34" charset="-122"/>
            </a:endParaRPr>
          </a:p>
        </p:txBody>
      </p:sp>
      <p:sp>
        <p:nvSpPr>
          <p:cNvPr id="92165" name="AutoShape 6" descr="data:image/jpeg;base64,/9j/4QMrRXhpZgAASUkqAAgAAAAKAA8BAgAJAAAAhgAAABABAgAQAAAAjwAAABIBAwABAAAAAQAAABoBBQABAAAAnwAAABsBBQABAAAApwAAACgBAwABAAAAAgAAADEBAgAcAAAArwAAADIBAgAUAAAAywAAABMCAwABAAAAAQAAAGmHBAABAAAA3wAAAAAAAABGVUpJRklMTQBGaW5lUGl4IFM2NTAwZmQAAACAJQAAIAAAAIAlAAAgAEFDRCBTeXN0ZW1zIERpZ2l0YWwgSW1hZ2luZwAyMDA4OjA1OjIwIDE0OjQ2OjAzACMAmoIFAAEAAACJAgAAnYIFAAEAAACRAgAAIogDAAEAAAACAAAAJ4gDAAEAAADIAAAAAJAHAAQAAAAwMjIwA5ACABQAAACZAgAABJACABQAAACtAgAAAZEHAAQAAAABAgMAApEFAAEAAADBAgAAAZIKAAEAAADJAgAAApIFAAEAAADRAgAAA5IKAAEAAADZAgAABJIKAAEAAADhAgAABZIFAAEAAADpAgAAB5IDAAEAAAAFAAAACJIDAAEAAAAAAAAACZIDAAEAAAAQAAAACpIFAAEAAADxAgAAkJICAAQAAAA2ODcAAKAHAAQAAAAwMTAwAaADAAEAAAD//wAAAqAEAAEAAABYAgAAA6AEAAEAAAAAAQAABaAEAAEAAAD5AgAADqIFAAEAAAAXAwAAEKIDAAEAAAADAAAAF6IDAAEAAAACAAAAAKMHAAEAAAADAAAAAaMHAAEAAAABAAAAAaQDAAEAAAAAAAAAAqQDAAEAAAAAAAAAA6QDAAEAAAAAAAAABqQDAAEAAAAAAAAACqQDAAEAAAAAAAAADKQDAAEAAAAAAAAAAAAAAAoAAAAaBAAANgEAAGQAAAAyMDA4OjAxOjIzIDIwOjE0OjA1ADIwMDg6MDE6MjMgMjA6MTQ6MDUAKAAAAAoAAACgAgAAZAAAAEoBAABkAAAAmgEAAGQAAAAAAAAAZAAAACwBAABkAAAAKgMAAGQAAAACAAEAAgAEAAAAUjk4AAIABwAEAAAAMDEwMAAAAAB3DgAAAQAAAKH0A+D/4RSuaHR0cDovL25zLmFkb2JlLmNvbS94YXAvMS4wLwA8P3hwYWNrZXQgYmVnaW49J++7vycgaWQ9J1c1TTBNcENlaGlIenJlU3pOVGN6a2M5ZCc/Pgo8P2Fkb2JlLXhhcC1maWx0ZXJzIGVzYz0iQ1IiPz4KPHg6eGFwbWV0YSB4bWxuczp4PSdhZG9iZTpuczptZXRhLycgeDp4YXB0az0nWE1QIHRvb2xraXQgMi44LjItMzMsIGZyYW1ld29yayAxLjUnPgo8cmRmOlJERiB4bWxuczpyZGY9J2h0dHA6Ly93d3cudzMub3JnLzE5OTkvMDIvMjItcmRmLXN5bnRheC1ucyMnIHhtbG5zOmlYPSdodHRwOi8vbnMuYWRvYmUuY29tL2lYLzEuMC8nPgoKIDxyZGY6RGVzY3JpcHRpb24gYWJvdXQ9J3V1aWQ6YmQxODIxMDMtY2JlMy0xMWRjLTlkYjUtYzc5Y2ExOGI5YjNmJwogIHhtbG5zOnBob3Rvc2hvcD0naHR0cDovL25zLmFkb2JlLmNvbS9waG90b3Nob3AvMS4wLyc+CiAgPCEtLSBwaG90b3Nob3A6Q29weXJpZ2h0IGlzIGFsaWFzZWQgLS0+CiA8L3JkZjpEZXNjcmlwdGlvbj4KCiA8cmRmOkRlc2NyaXB0aW9uIGFib3V0PSd1dWlkOmJkMTgyMTAzLWNiZTMtMTFkYy05ZGI1LWM3OWNhMThiOWIzZicKICB4bWxuczp4YXBNTT0naHR0cDovL25zLmFkb2JlLmNvbS94YXAvMS4wL21tLyc+CiAgPHhhcE1NOkRvY3VtZW50SUQ+YWRvYmU6ZG9jaWQ6cGhvdG9zaG9wOjNhNGY4ZDc5LWNiZTMtMTFkYy05ZGI1LWM3OWNhMThiOWIzZjwveGFwTU06RG9jdW1lbnRJRD4KIDwvcmRmOkRlc2NyaXB0aW9uPgoKIDxyZGY6RGVzY3JpcHRpb24gYWJvdXQ9J3V1aWQ6YmQxODIxMDMtY2JlMy0xMWRjLTlkYjUtYzc5Y2ExOGI5YjNmJwogIHhtbG5zOnhhcFJpZ2h0cz0naHR0cDovL25zLmFkb2JlLmNvbS94YXAvMS4wL3JpZ2h0cy8nPgogIDwhLS0geGFwUmlnaHRzOkNvcHlyaWdodCBpcyBhbGlhc2VkIC0tPgogPC9yZGY6RGVzY3JpcHRpb24+CgogPHJkZjpEZXNjcmlwdGlvbiBhYm91dD0ndXVpZDpiZDE4MjEwMy1jYmUzLTExZGMtOWRiNS1jNzljYTE4YjliM2YnCiAgeG1sbnM6ZGM9J2h0dHA6Ly9wdXJsLm9yZy9kYy9lbGVtZW50cy8xLjEvJz4KICA8ZGM6cmlnaHRzPgogICA8cmRmOkFsdD4KICAgIDxyZGY6bGkgeG1sOmxhbmc9J3gtZGVmYXVsdCc+ICAgIDwvcmRmOmxpPgogICA8L3JkZjpBbHQ+CiAgPC9kYzpyaWdodHM+CiA8L3JkZjpEZXNjcmlwdGlvbj4KCjwvcmRmOlJERj4KPC94OnhhcG1ldGE+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Ao8P3hwYWNrZXQgZW5kPSd3Jz8+/8AACwgBAAJYAQERAP/bAEMAAwICAgIBAwICAgMDAwMEBwQEBAQECQYGBQcKCQsLCgkKCgwNEQ4MDBAMCgoPFA8QERITExMLDhUWFRIWERITEv/EAGQAAAEFAQEBAQAAAAAAAAAAAAYDBAUHCAIBCQAQAAEDAgQEBAQEBAMHAgYBBQECAwQFEQAGEiEHEzFBCCJRYRQycYEVI5GhFkKxwVLR8AkXJDNi4fFyghglNENTkrImNlRz4v/aAAgBAQAAPwDachpIZUkqIFrjGQ/Em1Ha4pTCrVZTCVhROxNvTGXCsJzcklQ0KJsAet8XvweU/wDABSLKCTYAnpjQVAU4bhzsNx2wYUsnVpNyki4J7Ym47KrtrCQRqtt6YkENhPlKr/4friNmK5EgqW7fv06YiqiW3IwLZ3Nj5eh9cVznPUYWmwHqD2xnmtrTG8SNHUSEjm6CSOt9rYs9LZa5rSUb7pPm2wjKaCYwQQUKHQdjcYgX0kNhKDddr7e+Ko4qRR/DLz2hSFNOBSt9jY4HlJSrKoUFklSyv6HAlUXlc55t2+lRFz6dcNqpLVHzSeUsrU9GTZJ+Xp/XFxeGZKn/AA+5oSSVJRLbUf8A9cVBxqaXH4/TFJTstKFbna5TucAiXFaDpJuSb++O+aVuEqWEkd/bF800KqX+yYqbeq5p9ZDgBV0GpP8AmcZ9ccXqKVatr7H98eBakK0hW5G4B/rg14TOFzP1RhOJuZVEmNWJvc8u4/pgFbdOweBOkbWPfCzif+FS4DfexB64NOClUXD8WmVHRbSqqNIO9tibf3xMeI7lRvFtWVMBJQ6QsFJve+3XFXtOHmheojY9OuFvi7kAm59+3pg6odclUeUJFIU4XVcp4qsDqtY40fmCU/PXBqDyHW1yYzaih4BK0eXof/17YdcNX3TxKRZKrXWNX/uFv2wrMUtfiJijTbW4knV/6Rb7f54vujthEYa72KSBfp74kW2wXUkEpBUdknr9cP0BSWjYgq67HYY/COsSNSVXKe3b64rrLCAjxB5gbUsBCJ6lAXve4GL3yzdsFPU2AHrg3pwQpy5B2A++JJsDWdKbDChAtcj/ALYQktgo77na2ICchSBcdR6YCMwD/wCXuKUk3UdvbGL/ABUU4zqnFiNK1LW0tSU22TpIN8Zqr7Tf4K444lxuWiInQCLgjVvf7DFcttBTriy4SsqupJ+u/wB8a/8ADkoDKXDh4KUS3XJEQA3/AJmnD9twMZk4pwm2PEjmuMypQQ3VZKbKVv8A8w36beuBbQsJ0K3I369MFuQ0amswJ0myqK+U990lJ/th9xnbJ8Qb760G0mJEfAB6lUdF8CiYqQRYKuflPXE5k+BKTxfpOhCQsymwCSLW1DGwfF5T1K8DkV1YP5FbaG3bU2ob4w4GdOlNrj17Ww8iQJD1N/LUpYB38pPXoMbc8KLaH+GM+E4QDpCDfqDy/Q4tKPEQ/wCEubYbNFR6+i8DHDFIczBU4+rlpepruok2O1icZuzE87F4j1GKw6hSjID6Sn+Yk2Bv+pxNMxRKo/M+VKltLCgbFW9r4n8nUxLfEgtuXQhXyhR33BGLw4CxNWVKkwT8s8m3rti7Gae0iNpZ+a25Jw3ejoblhAIPa99sPWIzhZJUkJI6WPXCpjDSUKsD0Fxe2HDEZTLR12VceX0w4aaGrc2Fv1xPzyANJuN8ZT8U0VH8VMP6N1xb3vbURfbGSFsqZzB57jSu9vT2xd/BlbnwvKt/MdtW4xoyhOrdhtKSj+ax97YMoC1FwJBCT9evtgkjEBgIIHTe3rhwEJTGsfP/AGxFz2EqbSlQ6d/bEZJbQq4QqxSb26bYAs2xQpClLuB+2M4Z/Pw3FakTAAlKJibm243xbJQgwi8rbX133+mGzxYXTVFV7gDVvuRiDfbaWA+lfVOrTfcEf3xWvE+O2/liUbkr0ajcE4B2An+Cw4NQCADYn1AN8Cc5TZlOJIsOh9jiBq4SM6M61XSWEkEK09B2OL68L6L8Fc2NE2Q88laBbe2kjfFVeIiJ8PxtaWE358FtSjuNwSP7YrCxvqK9zvvhUlvQkXtfp64vLIhkT/8AZw53gsLZDcSSl51KwdagQmxBtbYjvvvtih3jpUbncG1gL2w3GoPEnUSrzW9cHXB06vEBBb5iQp9l9k3P+JpQwEyAY1SejrIGhwo29j1x+cdAZIS3cE9jv9cEPDh1TPG6hONkJV+IMJJPSxWkYMfE3RU0fxKSIKAG0IaFkIvpQLnYEkm246nFUoAXoDdib749ClqRcpFu2D/JkJmuPNMC6Q1TwhagspUkhZsU272HfGjq2081kyhrflrkLcgpCnVm5XYkXPvYjDvh3qXxUYCCpRuq1uh3T/3w/qDLLniFjNm1y6yjSodtIsQcXtT47i4VkbaV6VX227HExCYC5ACSNSTb6H0xIoaCY2oJAG/lvubdb7Y6W298MSg2WrpvsRiuaWx8P4la9HU3YIdaUCOh/LSbnF55bbCUoJChrTtbqcGsVtKE69VrgDY4ehJLd0bHHaN0bp6dr45WmzJsN/1xC1EC59b+v7YD69HbMZzUDsL4xj4pgaTmak1dlHyqeZABNvMkH97YztWEIn1Z+XHBU2acHVHl20f9Nr+vfFPI1OVZSfkGok6bmxvjXfh5UVcFMlzFOEJiZvQk2tfzhaen3xQniBpyo/jTzm22lKE/jD+3axIN/wB8V062hEuxXdHXfbfBZw3SteZqkz8wk0iW1pP/APqJ/tiW4zAO59ocxCQn4ygQHTZW1+VpP9MDMEtqDgLRWpRHL0ndJ/piwKBlF6HX26kXVLXFdbcSpChZW91Ae+2NQeISQKz/ALNaoTUG5E6G8Lj1Fj/XGGmyluIltYSStWsKtuB0tiweCqIMjPyospnmFaFLQV2CRpFzcdDt/TGpuAUKLl/NVZgsSU8qWhEpi3mBTuNj3+mLOo76n/C5V22AVELdRc7b6r4rfK9XplDrcqTV3nEx3ojsdam0BSkladjY9Rims202mw87ipQ5Jlw5Ta22pC0FBJtcbdutvthfLMQNZfQHVWKmbpuq9gFe3scEmV3nU8S4zrW4C0pse/mti8vD9JJo1YbcSEKRLukA9Lj/ALYutp4hkI0DWrqLnDZxlQnaiPMvb0BxIRm1mG3oAG/64WcjIWxskgk9trDDqOz+VdakAW2ws4hK21eT3H1w9rGtTp5bd9O2x64zr4o4epimSjZN2XE9NyRvbGMKiUiv6lEgFQJsbnri4OE5SipOJbWT57iytx9saXy0pww026++C+AFpcsgXJ6YI4zBDYXq6C5AO18O2ChKNJNtRt1wjNYAQQV3vsD6YjHoqW18wEEBNjgIzjHSYiwl4nym2rrjMnFxlMZlhxQ8zElK79bb4soa15ejutqGlbYNz3264QWEiMV6rBR3N+uISS2ytSvzSdXS3T74D8/Rm3spSkqXuto7W3O2K6pYTI4bupWjyhpNge9sBVRQgpe5XUk9BfuMDuaX+TWo4sNamkEqJ22GNCeEyV+KZVzJTVWKREQW0pO+wN7enX9cVz4oI/Kz/SZGwC4RQTffyq/7jFKNvJS4Uqub2ttfCoVc2B2Hc740FwMc+M8GXE6nXT/9Eh8A+oSe3fpjPzqruKWkG5F9xbCaUlzqLEW04KeFEkRvENRXSFBXxWkaeu6SMQeZWFsZ/qEdYSCiW9ta1/Of+2GOhYat0F7G98SuUXlR+IVOfNrtTGl7XtssHFyeMeMB4iY0lCQC9GCyR3FgRf8AXFBhAbALgNutvTHulCvMRpHUG+DHh3U0U6rK1IUoOpW3rtt0v98aM+LTUODOXpbhNhGIsd72I/TocPeHsjlcRGnW9V7KNh7W6++J2oJR/wDEJAdCFFPMaBSm9/l/1++L9pPPchfmWvugXNxbtiYgskOXUkC/a+98P9KUtIQVAKuDb1wuwk3Go6kpvuof2xXTjaGvFdV0oKtK2WXrX2uUb/0GLvy24hcNBUnSRawv+2DBnSoAjcemHydxfpjoCxuccr1KRYEgn07YjqolJjqsE+nTvgMrra1sq1ddJ74xr4wYT34ZQVoTcJmLHW3VHXGcZNMLcN550KKjDSHG2gdrnvbpb1wf17w35IgZAbzCzXkua4wXyypOorsk6f0O30xPcIGorXBVpMBP5VPzbDeQs7C3MSm/7nFMeKiKYHj5zewEFKFTA6B/iCm0m/t1xT7pAI1EC+xJ7YK+GMpDHEdnmOaAtmQ2onpYtKGGvEDM9MzK9l8wy8pVMorECRrTp/MQVX0+o3GJrhlw5zHn3NZYy/EUqNBbTJmyDbQyi/Uk9T12wfUA5fzDXsxQU5xi0Kn04GSlclBKnjqtZIHY2/fFzZ3zPQs1/wCy2zC9RXW3moojIACdJQptxI6fTpjHlKpVSrC1imQlvcskqAHQD2wRwKzFy3kJ5UaMDVXVlhalJ/5CAdyk9yf6YOuE/FZzL0dtiTUxE+EIWw+8NQSok3FhuUnuMXnl3jUiseCfOMuhhr4+FzVhpO9gs2CrdbWJIv6Yy1Om14MLq8+qTFSHbKSkuk3t6/5Yc1HPsqvCBTlMFpyGNCgk2xa1EkH+HKVzW9N6epJ8psetv6YmaXJch5sbW4Q2FLulXruDscXjwBK1qrcTTrPPT5kgg3ueuL9iNJai3ccuRuVdd8IvjWsqKQBa9xt1w6iKaSyhHS4ukE73w6K1hN1JQADtc9cOI621DQADY+txhctLDm5G49emHMtKy4bdxf64ojxKxFuZMpz1xYOrSdXS5GMP5haQ1mJ1BcKPPuSNhv6Ys3hW4UVlflKS4AbX6gjr/TGncoqX8GhThCO3Xr/3wbQiUrKwdug67YJaeh5bCEKIsT0GJyPDbDayU729MM6gwhMfSLW7264iHdP/AC7XI3NjgIzUyHop0geU+lsZi41q05cdVpspCwSSN9vtg7oBErhxAURqJYbUST8vlwq4y4tkpJCAlWkk979O2B6SsIlKQV2AJ72H2wM5xZLmXXOUo6dChY/S2Kxy5HW5kWQi+nlMqG3cg2OAepJWxMe13II1AdLdMD+YUR5lejMlOlPLRsnvt64vPwZuI/Hqyw2vTz2FpSD7EC/74G/FQyD+Buk7p5zZt9RjP6EpU4DuAk2GHLSkgqO4Fjfe+NBeGVRl5K4g00q2eoZKQP8A3YoB9J+LUFLvp9TbtjzWFsrcHypt1wQ8Oni3xroK0i5/EGgPuoA/1xLZxylKmcbq98JZQZlrVur13wMT6JLgNj4hotje/Y/p9jhtS23W56HmrlQUFJOr0N/7Y0J4wWr5ly9VVKKhKp7alW/mu2k2xmxwoLqbI0hVzptj10J5SEgKBQDcKN799vTt+mCTIDTk/MLcZJAQHkLV2CQQpP740fTFtt8DoSUEEx3HWrnv1t9OuJPh4sp4ptJSi6UhQ27+UHvgom63fEHBZSk7rYsUmxsUdcX7SY55PKeWU3AV/o4mmEXfSltKewBOwAw9ZHMUdKd2+6hh4yyVPXUkXNxqJ+a179vcYrquaI/ieXrQoFyntAEjqPMMW7la/ITrINrWwbwyNN9PXYYfoSdA364/G2xGPLHmXPTthnPaUtg6be+BWsxVhlyxvYHcemMe+MTSnhhCWtJ/Kmt2VuLXJBxnGlRDUFz0fEBlqPCCnkg3AQFDfbre+NF5p4f5WhcIm5tMhOSkqjJW0lxpZuoNixCfW3f3OAbh7R6qnhPXWvwSYwlNXiyGGzHUNQS62bgW3sAcV/4ueHmcpXihzDnpjLk9FF5DDj0xbQ5aDoSndXTr/UYoP+HKzIhGofhj3woSkly1k9MWlljww8S8xcMGM4U9mI1AlQ1yWdT/AOatBSrokDYm2AaHw5W1l16a86lY0E3JtyyDsCO56Yf5GzBn6DPm5B4fVZ9xmvq+FdZZAJkAJPTuNgdx2xEM5Sm/ww9VXOYl1CigI0XTYDck/XbB9wBmwarmyTw8zFKLNErzSw+gPhoa0JJBudh5Ra/tif8AhKPl7ONRoWUXos2lvT0PsuNOJeICfl1Kte25BHQ23wF1p9mXVKwmkUJmS/Je5iXAohuPZVyEDpa230wwoMKBVsxrXU2Rojt6QylWkFfoDbv7+mDjJVFbh8Y6jR/xgQIEymPNyApWltakoKkBV/QjAtW69DVljlQ3i66VKDqgLIJB2+mBSnPSDUAGEIccvzCSN9t+2Lryu/KnKUqTIVzAvTuQEAFBuPbEy1Obk1lt5qU24E3AQFXIVpG+2Ls4CZyptOznNp85xbD1SeszcEAqCiLfU40zEcbMMJdNkkki3bDWqS2I9NW8q4Ska1KAuAkDFG5n4kVlWdnE06phyPHeU8ytKt1tqCbI/a33OLNlZqqdQ4ALqUdCW5ykBonqlCja5B72vhtw5zTUKVUI2W64pT6HwfhnSPMtR3N/pviz0vthsqW4kJuRuemJ16N+Z5trb/TFLeI2nczhA04EklqUCLHuQRjBudmCnMbqOWLhfYWwf8KAr+JWUo8yFoRe/l7Y1VlKCXoWtXU9yeuDmns6owSOqRvcbjBDTWFABJJv6EWtidYjrcQb3BHphrJaBBCk+2/riDkoCdQKfoBucB2ZYqlxFggpUQRsf0xmzjFTXHcqytLPmQNV7dT3vgi4eNLmcGac64ComKEqUfUdsOpsd4IUdSxfYC21vfEJIRqkKGncgagnA3X4xTBUXG1FSh5O4+uKxyrGcTDnxXLHQp1ISn11XtgBzArl1J9e5KQBcnb/AFcYHayypGZYrrEhAWGk+Vyw30n9sW74PHAxxPcLroHO5qRvsdhsMdeKyMlFBpj4GktTXWjf0N/8sZuJQjYjdQwoBpbJPfrjQnhHUhXE/MMBY08+hPJ0ett+n3xQ9UZLdZfSpF1IcKQNxa2G7YUh0LCCbGxF9sEWWpi08SqNKVHaQiNJZSnlJCbgOC5V6n3xbSYTMrxqZipMlstR1yCuybkbhNtu/W+DniLw/wArTeDUWpNB1qWFqYcQtFlbG2rfrihGqPApXEVmA6r8tSSCqx2Njtb9MXN4taU47wWyJW2wSldNjg23Au2ASf0xltwWIRY+YEAWt/rpj1LOsBRPlAAJP9cTmSpyabVZErSFBAaIt6cwX+hscaGoEtpfCd5kqCtM1dgbbak3/wA8T3DwoHFporKlJWhYI9tB/wAsF6Uqd8UsNOhW3K0g9LBvF/wGlcw+cC3Udr+mJiKytTjalaUAH9RiRiRlh9JcAPuq/X1Hvh/yUhBcD3LJHyk9Tftiss6IWnxIwXUW89NSj22cVfFpZOUVxkgnokYsCAhSo3MJG+4w86Dc7kY9QAUWv03x6fl33OEnD+UoW7YH6y0osqBFtu3W2MneLiBEXwU/PcDafjGrrA3Skq3xkt+myqBNqMqC2+/EfZSz8Vo0tqUbK0/p+tsb4hms0nhpT5UjKEpTTERrWApu4GkA9+22Bqo8U0pl6P4VkIDI8ylTW/Km+5NibYjOLVep73CuuZTnyqO3+IQFMNCc9ZR1Iuk6T79D64xzOnUtfDdLUlavg2roZs4BvsCT7b7Yu6nceMg5Y4VQKR/HLITDhNxw3FYCwNKbWG249z1xRb0qnV5NTi0qUxGpUmWkpL60iQoLuQAm17FQPTFfVKNVeGnF2FU4C1tyYqhIYVcpuQdxcdj/AEOJNvOaKllepSHktxEvukoaS5fSFXOkDrb/AFfAKhS2XNbLh1D5SLgj2xY/ByHNqlWn06KzqkLaSUK3tvsf/OGU6rpoEl1mbTQltxRcsn+UA6Tt33ScR7NVVE4lpUyG1NSVpUkKOlKb7A/TD7PqpbGZYz3MPLmt81B3vcHSQfXcHEEuYtTrnMsS4oXAG3T9MTmToJl5wMXQolUR35Bbogm5xM1Svst5Lj09mQ4h118Lf0dSLBNr/Y4lMtRIJrTdYy2+q8J9rnNrVZawVbjT3+uL5yzUms4eIWkRmWH4MJh5ZfWvyKKwnVYe23XAfmbiVxYz5xuqBpWbJFJp8CQ4mG0y4pLfLQogK22NwL3OJjKXi0zhQOKCKHxHWxMpLiQw48w3+Y0dOyxb5r9x74a5g4hUav8AE74LLPNhUmWOY25MSGQlQ+axP8uLEj+JeknIzfD2jRUzqmqQintPxyfhyjb8253Nt9vbAdxPz3xHy7xTjVOi1BKTSWrJSlsadxuog9sTcnxOZtzL4QKjBlcqPXHJTcFEhhOnWhe6ikdlWBG3rjfU5yx67nFSceG9XAqUdJKkuoULHpvjAOf1hFfcSpKkjV074JOFb0lVbjJQ6AUtAp9TjYGUpa2KE0wEXKkgk++DOlvLQ24FG+q2wOJ+FIK30aLjSRucEkVSxFUq+9sNJalE6NQ33JtiDnIf59m0+47YF8wNvpS4SLqKCLb7Yz9xc/8A7Xllbe/LJ2v9/wBMKcHZQk8Cae3ygQjWgC+w82CSoNXSqO5ZSSR0Vtf1wNS4qDVCgvhCQeuonr/bArmx1iDRVvzpaGmgLJK1WGKUoGasuxM81JiTUmEMreURZ3qFDqPvgPzbNpcyruPQJbT6SBsle97enrgXrsltUxNkhSlMjTbqNsWp4U0vo4uwSmOHQZWkAH5bjrg58WdMH+7x1zQgmLVSob+bzX7ffGRUhanrqSSL2thdtK3UqssWR2va+L88ILZd8UIjAEmRTZLZ7b6Rin80U52ncRqlEUsBTct1Asb2ssjDNuK8G+a8hSWybBRST3/0cTlCy1mGrZgivUmj1KWjmpIUzGWu9lb2sntbGjXshZsieMqsVpeX6mmnOKS4ZQjqS2U6U3usgADr3xdopErN3B9mJQqbTXJQWSXfiQ4EJvsDa5uQN/rinsz+HLiRUeLEKqU7JsZMVlwF0IlNhAF9z5iD0IFsHvGjgpnLPvhryrlal/ANzKbHbTK+IkBAbKbjSDbfY9vTFFteBvim6/aVWMvNm3T4paj+gRiXi+BPOCLsv5ypQ1X1JbjvLI226gYdzfB7Wsg8Lcw5ldrn4kqNTnFJZbgKSFFNlXuTcW09hgVyDFecRWB8bGU1paWpv/7iiQQCD2GD3h4A3xZZISE/kuEk738p3/tg1p8cueKxpalFeltB9LDlgdBi/qUwCyWwkDSPmCu3Q4mm2mkgNrIJVY7i5G+JUlB1BtlKSR2+VPp98J1aQ5AytLmsxw65EYcdbQR8ykgkJ/UDGeso1yu1nO0KVmOY4++pryFS90i+4+5/pjRuTkWiNuLsbdwrFjQVAw0lO/rv0w5tfv0/fHqUkG5I+mOiARvjkgFRvuMQlXCiooKSokdL4yn4vIY/+Hmc64D5XG16Rf8Axi2MV5omVBmPJdDikw2tLgTe6UrsNz9jbDSqeJ3i5WMnO0WbmmWuO40qKfNbS2bXAt0NhiY4JV6fIylndM2fIfDdHVI1OulW6bnb3wC8VeJ9a4qcRkVmtoZbcQwiM2GAUpCUk6Qb9ep3xNN0WHO4cpZqUpphTjSFEtvC31t9t8fuHvB2RnVmU83VENx2AopITusA7bdv++I6tZVlZO40QI1QkpkR0abrQkhIQL7G3W18FPFzKQnZnjtuOiO3Eozb7alqBC06SbfU2wLcLciZer0eVNzO6/HjtgcpTRI19L2PtiCzlQ4NFzgqNSZLj8M3U0t0WVa/T/vieyvxRNA4k06fHpwaYYbDK7rspQKbE3GCzMsGHxf4qS6264ilxI7AbSlsJGq25UfqTgMY4fvvZyU1aQ5GaTZshu6li/QW6fXtfB3nXKLMzItKlttcxyGypgEKuEuA7i/oRviP4YZZo1WqMmVX6at5JCyylCCdRA6bDbCOYsrzqTnR+XSEOQ0OM2U3qtobVsfuRi58h8OcmoyNSqfPbjvSJDyV1B4sBam21E7ov8x079sVvDyMzQfEulEeaymF8Q7ygD5ltpPW31I/TEvmWo13h/xHj5gZnyFUqW8W3EAjYKBCiAe9sdUeu0FPDqLMdnltbKeWWgACQVEquR3/AM8CrOVHM7Zqm1ZE9unNJcKYoUCVuem3rgfrb02I+qk1BxD64qvIsfzfX7ffDrIUysQeK0GdTacmXIaUVIZPQnt9MWvxBzFnGJ8V/FWW4TTNRFg7GdCyjbdN/wDPAdGmwoUmO+mMpDKH0vJTYlvVsLfW2PrHOSpL5VsQcV7xkgrk8BqoSbctAcsR6EY+ePEVhbOYHVOb2Nxt2xJ8LXVozJCdCSkBBSSTtcK/742NlFbjlHbWCkqUkWI74P4EJ4rSVbX679frgghxlJQhVrkkdMEjTS9A1gBNu/X6YRehguldzYC9vU4hJyA48U3KSB1wPV5KUUxRDnMUN8UBxdp6pmXZDzSFFCm1aj13OIPgY04OCrbY2DUpzzX/AGtg0ko1SFqIKrXufe3bFeZzrtLypRZVZqUvltx0KUEg+de2yR63OMdcTOImds/VpKJJVEp4SHGozdwltJ6aj3NuuAOO05HduyVakLsV3O/rjRPBDhhlrivlqQzUa1/83j2Xyk6b6OgPS/Xrh1xI8MmY6BEE6iuuzIzLag7zB50J9Rbr9OuI/wAPx/Ac4QKtK5gS3ODQsPoP740bn7ImWuIqZUGtTJjLDz4kaEOIb8w9CcZ28Q3Brh5w34URalld2U9UJM0NL5s5DoQjSom6UgdbAYoehOJh5sjSpNObnsIeSVx3Arlu/wDQSnex9sfQ7hplnhXlur0+fk+hUyn1ZxoAOIbccWgqSNadStvUYK4rnD1o62MsRVvLdUVLaoKVuKUOp1FO5vfe+M2eI2ryczcdmsrvxTAolDjNSWWFxEtcxbg+ZSALEdrYl/C1nqqZFqdeyXPfnyKPHDU2JpmJbSypZsoXV2UN7D0wp4vM55gr8WhZdo819mmyXFKmKMzWFuEAo1JG4SEkkHoSPbAN4av/AOhvGdTxVczMR6W4w6iVI1qDCroOnUAdxqtY42fWOM3B+lIebe4n5XDiUg6UMOOFJ73sbYHpHF7LzfB6LnZ/MUZFNckOj40Q+YlwBaQnSk7p2Uf0xCSPF5wkgxQhGdamonc/C0xCT+6cDlW8YHDrmAtV/OUi3zNkoZ+n07YZUrj9k7ijVzkumw8wIlVZtxptcuaooV+WrawO/wBMVjluiRWUTVK2lNQEr1X0qslSbg+uCDhs2V8UWVW1WDydKu+2wxaFFhBPiefIRbREToIF7nSBv7YuGB+WsNtufL31XFz1xPoSlK0qcKVpBtcb29LYeMvpCealQ0pB1b7WGIzLeesq5orT1Ipk1Mh9ltRU2diUg6SrfqOm/oRimpkBNC8RJpbbrS0R5DiG9BudBKSAr3F7fbGgcnuIVBbbIuARe3pixoG8YKAAvhwm+s3HuMdWN7jtjgk6BfrjtN9IxF1ZlYKnRe9tiO2MzeLBgDw31V5xIUlDeogi+1xfGCczLSpupRSzbntB9ANx2Hr298VOrlpcC1fy2sg7g+/1xPZYzVMoNArkWI0VGrwfg1LvYISVAk+/S2FWqHT5VJEpNUjh8MlamdW5UBc2xO0/hxUhk5upfjqGnZSCtlhu6rpO9j6HFt8L5MSn8M41NfaUxGOhucjnkKW9qsFAdiE37974DOPuYcuVziXUH4CtU5TjaI+lKUtgW8612ATc2tYD1OIvO1dps3w+5acjVbm1QxFRpLK1a1FFz5r22AI2HpiW4U1YxOFapEqWhsQRslaEqQBrJPvc7Cw64Gp1NTnviessOFQWpSiw2OWlQvcW9Bgmqnh6qaMny6rGFuWQ223rGsnawvb+npiKyRR6hHqasozkqamRH1hakWVZQtYn1SDibcz1Oj5umZajMNrTpDcqUhvU4hGrfSO17jfBjUM90mi5TmUlmDN/Dqm1oK1MaVpcSNtKiLj39cBGU860mh15iO8XkxkX0JB+dRFiSB1O302xL0d6Pnfik8qoSBGjvNG6Cb3t0+/TbB5RjV8t5WWiXSrtSEpMJ/8AlUlJKQSeu3p98StOyFGpmWJFcrEdhNQKhIQ+UaTp99+mx22xG52n5BzJwx/DKpW4rbrwLrJT51pUOpSB9CMZ4n89is/DsNlTZICNvnH8pxZMRXEamcP2p6MvsMwEJ1hro84B1UP5hf2wESoz2Z664uPBWlzVrdUoEqsdvl67Yt7hRkhGXK8iZKN5nxCmdNrJASOtz6jBhxKoUarcPGID9SbMmQ/dtxajZrfv67YqmexIPDJFIhoXJTDfWp1xtsqQBew3t364+sUtAW6hPKOkC9wemAriHGEnhDWI6vNqiLPrewx8++J8BCoHMKDpSrzeu/b6Yh+Hqmmp8VQUvQl3Qq97EdzjZeRZbL9PZ5B6JFsWXT5Lahy1K8xG1uxwSQUFEZKr9MECd20gm9x1x+csUG1r26YGJwSJCutkm9hgfq6mDCW0hAuRbrfFO8RWS9QHmkJNrFJHT6WwH8CEt/wLWYziSQ3NUkC1wLpBvg1kMpSnkoSkk3IVewHvjKnico9fYqDlSKy9GS3zGEJBUEBI8wI9STc+2M/U16tVdl3lBDbSUbBSAUqvtYkjr3w/ouVZk2E84uPq5TgQRqAsVf8AcWxZHBSmZnyzxtTWKFTpGmOQXkAdrgWI9OuN+yqc1Oo6OZGBQ43qII6XG+Mt8Wstxsl8RYi4UXlR58tx26U2SlzyXG3ra+JvidW2Mu8NJucY9MhzJrTDTxQ+3qCkkD++M3Zt441LPdGRl9/K1GYakOIWgsxgHNSTe4/cffELMqzcfK6logNNvRnS+23YgE9lWtvixuEHHfPuYOP9BgVes8yI7MDLjQbCUKBBt+4GACrV/NGZs5VOsVrMk9mQzJc5SEyFgIGo+VAvsB7YjaTmCrVnMD38QVWRNKk3U8+srVZINgSe2G9TrjztKZll4tgr5YKFm+xIFx9MTufM9Rns90apQ5iZxRRIrT6dWqzgb0kH/qFhhpX6/Gl5NamJmhhenyNg3KySL9O1h+uAs1tx14pUkAnptjT8SQal/sdDceaBNeBSU72CgQPba+M0oeXJlq5d7p3HYWHrj9KiVNik/HuHyrNx6jFqeH2qA+J/J8pcZtBM0NEpO/mBTf264O6TU5DnFqr055ogoEyKd+wK7Dp18oOB6sVmownWX6Y+G3GXiSseUi9u+LEoviNybQeMwqeYXJDin4LDUhyI2XENuEAqvuOne2NM0jMtNq2RmcxUd1MqFKimXHU2TpdSE32P7e2MbVLiPxXnTDmdviJUWJK3S8xEjuFLLVjcI0jbTbbf74s3JXiNreXaNPXxNS7U6fPAKlNhNmTYhSQPQ3At7X7YBzxQi5TDOZMtpqdMkvFSo0hwalcskiyh0II0k4S4F5irdb40vVarznpZlKBW66olS3CSST6nfG+soWNLYLYCQQDa98WfTrGILH3t6HD1IsTc39sd299sclA03J6m2PyelhthlUUpUwUlW5G2M6+J6J8V4aK60lIuYzlr9L6Tvj5vOfG1GofhcOG/Jky2hGRYWFvW+Iet8N8z5dprdQqEVKWnLlHnBNgNyR6YZ5ZynOqtZKFoWIza0tyFkEhNztf9MGVd4dU2gsqZMC8llxDgXzblTagdr9x06YTg8T6dRac5DptI+J0IWhHNPla1CxsbXJ674M6TVYTvh/FQmw0B9xhS2tDpCQhKilS7evXbEc3w9RWODNTraI6fjVxVymGVoOpLaRcaT3uLH13OKmqNDq9GlBqoRXGgUJWepAKk6rHbY77jt0wi1OkphoYYWssk/Ik2ufrgwylQ81UqdHzAiG+iI4guuOKUUgsnY7++LtzPn16r5Cbo9Dbfp60th1yTLKWlrIF7IH6fbFFsV2owqkqbBnrS/ZRL2q5JJuTf1/zwaKzFFomWn6lGajuT2YzSXPlCnUKtb3vcG9vQXwNZlzrWc2NQG58VmM3ERbS0snmK7rJP2xF8kuBLim0EoVcE9U374M8m5ZzTmfMIpOUaY/LnKbuW2ASbXsbkdB740flvLlRyHwxpr3FSusUhdJluSG4zyw6VpUnZKgfff7DAxVOLWVqzxDk89iQ9RpUH4UTAwopbKb7++q56YqWq5AruWOIDdQjUV+qtSUIfYKmlaSg76T9NsEjmUMzVjMtOrEzIzsCKwoKXyVg2Gm49xvb6YtekfD1bh06/LQRJS1yWwpV0Adf2PfAZl7K2WMq1h1blRbkyl6VKKrbXvcp72N7Ykc6VSj5fz5THJ8BlxstqW2nfQsgCwJ/TEXnDLWearlCLmStRRToL76I7DAUdWpwgJNu2x6YfZkoMuVQ4OT8krLEYI1yV2KOaobWJHQE4+ljjDZjHfe1r4FM4w0p4d1BpwXLkdafSxIOPnxxQDbeV5CVNjc7kn/W2K/yHPb/G44UkeSRY7+o9MbF4c1JP4K0E6Rfp2vi0afLaElKwbWFyPfBhRJHxNkFQPpfBMBpQLHoLY5WCpFySNsD9TSUvdbm3Qd8DsphhMJYcSVe4xUWfhamrI0pUklQB79jiuOA0opzZmimuOkEOod3Nrk3GLOlRRfVYJPY32xW+dqBFr+X5cBa0FLyFthak3O4I/pjFs1MyDm6TluOhuMphz4ZzSNlaFG/9v0xtfh/4YMuUzhZSpj09xdTcjCQ9qQChwkXAta4Iva+LfyZkqi05i34LGaccGhauWLq9d8SuZpLlJylIag05LzwQdCS+GwTbYA2NsZj8ULQomVKEylMu+sO8y92Cop81yd9V+ntfANxcl1V7wqv1GI2lbjtEZDuodEcyyj9bHGQUOuCaHG3FocSRpUFEEEehwTLlSKzl4TpT60yZAUkanDZVk7kfX274ccPqkrLnHGjSZDyGURp7S3HCq6QkEXJPTocF2ZaxQ059rbtEfXIh/FLciKRex1HUSCfe/XFfrrsz+H3YjSkpRId5i1J+Yi2wOGZfSmhPRnL81a0qb32G2/17YYJClXNzZHX0OJF6K0KAiQhwiwu4k7kX7j2xHJUtLgcAUClQV5vrti86Znl2H4NWMsyJq0MVGouuTid1KBHlurqASVX9bYrWTCNLza7FcQQ2UqU2b7KT64fsllWTHn9ZdUBpcC/5bdNvU4kck12Zl7PkbM5hIW/TJ6JiGCdF9KddiodNgP1wvPzXmuRmmVm0VJcaZU5jrvKaADbYcJNrdP5sR09nMVNpqlOV34huRdTiL6r23ub+4wplSpMynJNMkwmND4LvMLY1dNx7d98bK8ObNRg+GaDSpbqywtpxxhV//tOKJ3/VX2tjPubjIynnuo5bmOh19gqR+S4ChSVAaVXGwGkXPcXtgSzDXHVR49PmapLDTfMWlG1iU2ST6i+GUHNYlxnKfX0qkNriphsKAtyNKkqvbvcAp39cWbwPkwo+foS2HbNuOq0Ni+wT3v62NsfQXIb7jlLQ2omwAINtji2acLRACk3w9T5U3x+3tc/YY9NibAY5JskkdSMR0/Upo2vvtikPEAwV8G6mANSFMq1be39MfN7h7XEjjHFYlOakqSW20kWBISTb63SPriz8yGmzMqKmzo5VCB3Qq4SgagpV+5vv+ot0xWjeY8pzc/SJlMqzkd59HKS3o0NlI3AN9tiL398eZ+zW67kJBXT+Ut5QLMpCQUuAbWAIvsfT74GaHkqopjRq04wtaHilSW1IOkg9L7dDjrPeapU/OMmL8E3TI4QI6IjJ0tJbTYgJFva/1xf/AAYnVOscKKXKmUs8zSsofHRxCTbYW2HXbDLirluZVeHVd+Hmsl0SkNsRVAa3Nk/LfuSb/bGf8o5UcrPG6nZZeG8mX8PISLnTa+se/Q4tHilxSqOWH5/D9ihQgYiUMpkqQCUgAFFk+o29sd5IyXQMzZRTW80Sp82qqsUJffNl9ALDuOgt7YC+JuTTk3M0dqO0tDclvZF7kqBsenrt9cI5XyVnSbmmLAZoUtT1XtHjFxAspSjt12Atf6DF3weDMmHSpdKrNNREmIHLuopXzCQd0n/D2264omt02bR80v0k2vFXpeIG1/TBVkriNm7hnWJVRypWlQZkxr4dYbSF6h1A3B7+mO82Z8zXnjMcOo8Q5kt8IKWy663ZNh1NrdeuDhtdHl1ynvR482Dlp1rQ4EkFbq0N+ZbZItuux0+m2HlF8Q6qR4bZ+Rqnl1Umc6FNQqmhYSUea4KtuxH7YuDhTmadm7w0JTU4zK6hIeWy24pOnmgAG9vuemKAzjmzNVFzTUct1NDsB6M4UNNIulspN7K1d7i22GWUGX5KlSFyEuSpAKWkBZt5euoH17Wwf8UKDUqzwWplRU1/xlNSEvJCgdO2+49rHAxm3i/LrfBjL2VxJdMqFIXMmvW8pWAA3Y+yRc39cFmS85yayppptLQUgJW5oO7pAIuf8sfRabLfbiJUlZCj132xHTXPi6Q426rUFNqTvv2x8+eN9KoJyY85/GjCZfxfLdpyozgLaAo+YufL9sAkuLkmiZwit5HzNIq8MJaW7JeifDkPXsRpuTp9++NJcPKgk0xDhcBOyki9h/q+Lepc/nK3T5wnYjpg3oUptLLaybKv0wcsEOR0rSfKRfrjopuNsQ1TY1LK1C/YYHKn+SwARa43F8VjnpCVU18BIJRdQNvbFM8GU6fEDmKGuwSWEuGwtsFbYtua2UXBsnUbeU74Caygl8tt6dKz5Tff/wA4ynmTJkioeNidH+HLfOltqYaQk/mhQB1fUnr2x9CMotrpeW4DVVc0SyylFk/KfKBY++CUstodC2SQb/rhtWm2JVELDrYW44Qlsd9V8UD4xqhl6B4Ui1VYbvxsSSwYTwt/zCqxB9tOrGN83cZarUuHTeSKTDbdYdgJYkurBUog72SP0xTr0d8FSygpQhVleox0Z0taGmnHXFCOnltWVbQOth+uF0oApgkFZ5i1EAHuO++CGno/+TIoriAJMlGtoE22PY++B1+O4zLcYcSUqbNlJPUG/T2w2cS/IsEIUtQsBYE79MP59Cn0yitzHwA2+AoWV+v798JKqDa6ciO2FbtlC9R2vquLfbCSbOpSAdRSbnvbB+uNArqaVQKTJ0wQQJUiQSjzgAqJFrhIB98K1mvS6LkNVEYjwn4FQsprmt634K2zbyq6puCTpFwQU+mBimT1U6cuT8E1MacF1MvFQSrpv5bG9/74k4lbCnKvUFymmHJqtS2S2SmxJ2Se1ugvh4ipQpGWUuSmFdfKABayQACPocd1qZFdo14UUIHRSk7hIPX6A4HGZAjgPNLu4m6ep2HTEpBzfmWmUp2LAzBPaYLfLUhqStKNJ7WBxFO1OW4g3kuqC7BWpZ82JukznK41LblukOLSlIct8u+w/piWy5kGpV+NJlGoMxm2CdlX1Lttsn64IuF/PpXHWKlboUWVqTZu4Sr1ON1QuOXDfh23Gg5hzKwxLcCAYyAXFpSbG6gOgxfeSOIuS87IK8r5np9SIQFKTHfC1JB7lPUfcYNBYD1x4R5sfkjy74/adW+IqrzWIsZWt0JI63xi7i94ueE1Vl1rJcadMU83riiXyLx1rGxsQb2vfe2MOZZzTTKBmGo1KVFckPtsuJhEC7aXVG2o36WBNsHfD2Fm+u8MswiZMK48uGCw0ty4LiyEknuNgLYj+DeSMvZlecZqsBcpcZbjbjQuCiwuCRcEDcY6zFw5h/7yYdKjz3vhyvloZW4bIR1KU3+W5P7YtXOjKaFlOHF/CtENtpWpxxdgEJQEgX+wP64pPiNRIcGHRcxGnLfRVGEy/ieZZKjaymzbvgv4a8cG3+L2X6GYDUCloYNPWhTpO6xYEeg1WxYniCplIqkajwIU92BUn3HJyW0/Mu7YCrjrsUD9sM+AmQKZQMxU+ZV6ekVVx0rEh4mzYWg2UT0T1vf3xTPHbL0yl+ISqvyJqJSZEgutOJJKFi9tII77YOOF2caLWZEen1Z5CJFOg2jNOLKNCkG9km4BJ974lOL2UJUrO1NrsaYlMRhTJcQ6rzJU4SUn9j+mOKhOnTYzL7VYHMpjKnI3KSUFxxHf/wBWJWotZ+zLk5quzM9yzUfhAtmE0AAgC5AUet/74qSEt6oUOfFTHUuorVzVrWoqKrbkfUm++JThtB/FuKUd51vW3CIddSrcBN7X397YuPP2VW63kJwSpUdLjjhREUBqSkAXvt23xU041TK2WnKe3VGpSIt0NK5hUEahchKexv1OCHgvwcr+f2Hq7V1BjLkd7/ipSupKRcoT7WPXFhyc3zc5cS0Jy1FVGy1QgiLFSwootZVirb6YP6vw+pfG3Lhy2Xk/jcBOqPM0AFQPdX7XxneZT6/wl4w1XKD5Q5MiXYdCF+RVwFA/TcYiJ+cszVeOYL9WfDGpWppOyFbdx1tiHZQiZVgy8tLYcWlJdUbDFnUz+E8h1BiqRM1tznWlAqjIb8q9rHfcjH0snOOKjFHQq74h1OL5ulG+oaTvjDPHnIuZJOTK/XItAddpseUtpcsKSA2rVsLXv6dsVPK4VZlyFTaXNrSo4/F46ZLCGZKHSUix84STpO/Q2ONAcOZLgpSEkXNtIuel974uXL8sKjpbcULnuN8HNJdUQNRvuDiyac5zKA0QegscOdSk9dxhtUEByBf0PX0wG1dlRSoqO46e+K2zWSiE82W9VxY+nTFC5KdegeMaWiOhel6CoKCV2BsQcXFPeCEIW460lKknqbH64BHq3BqjS5MGUHWAtTSiP5VJNiPticyVlHLUrMYzQ9T0PT1ICEyStWrSkmwHa3Xti1VSGXFMuqC0hB32uBiZbktuthxpwLSehB2OOJLYkuNrC1J5JK7p9bYwV4yszPVvOFUo6ZynG6atlIRrVoCybkhKumxGMvU2e/TqnzVstOFaAhClA+X3Hv8Arh09PYn5xZX8KgCS4GHGmU6UqvYXA9cQdUj/AAeYX4oUCGVlF/p/4xM1unvwHILjbf8AwzkVtxhYF0qP8x/XDN2oyJuZPxGQnUq4JSDYWA7enTCleS6K+iW+orEtoOptsd9rH9ME+UP4eY4e1Or1Z4KfpunlRErCTI1KsLH1B/YXwyq9br8/JzsWqUVxMRx34lCw0UhJCSBvp6WPbbAg4gFQsSSR/wCcPII0DkpWdbh6kf0wb0LM+XIPCN+kvMMIq70lssS3QTyk2utRAG4/lt7g9sQuYpLL8eGlmY06p5suqZYSbN9hqJ6kgXsOgxHtAKpFkFRCBub2ufTEvlXLz2a8zIpweTHSVpSt0I1AXNhsOuCjO+QF5Kq34fFqJltO2SsqRp023A/XDRnK+cpWTXmW47gp7riXeUbA6k30kD/3euBlMBz4wsOpKVoVpIPZV/8AIYWnU6GxFBiy1PXHnCRYA+lx1xGLaUpekIsR+hNsTWWJaKXmFXPUlDTyeW5q209wf1wZR+I7cGmx24FAK2IpKysn/mm9zq26WvjynV6TNz6qvUGhrDiXFPWSgqA1Wsjyjtb74tjh7QqJxGqFRztnqOlbyvzExk6kJISnSbAfTocWJwtyLVMsf7QvLL2U35FPpz7nNlJaVYctKVFaVeygAPvj6Ex1a2EqN+n3OFhbqk3GOQL73x+UvSwTe22Kb4/SqqfDjmUUWSWJRp7qUO3IKb2BI97E4wh/u1yd/CDa38ruSpr5UA5qspO1+Z9MZ0nZbXH4juxJzi40Tmq0ukbqSLgKHW+4ti+8oyaTT6esUysxFOKpyWjGVISsvOrKbWSOmkgHB3kKkZY4RUWo55zy6yxEq6+UALFwNgi1ha51WwBnNdJz/wCIKRWmoTdLobDwfYQpwBTiugWsn0HRPviS48U+vy4vwVbklFObhocZKVWSVrXYbd7AXx+4WUKTPyUzkSossSo74IaU75iySfKfoQN/riNyV4SavWfHDUctR57T9Ny/IZdfdjtnzBQSoI9AbXv6YQ8XtZk0vxrPQmnGi/QIrLCUti6QSnUQbbdFC+IPJ/FihT8qS6Tmf4hKJA1u+XUl0WACdQ3BFv0xoCtZk4L8QPCtBrlWYYVmOG0Gae003pUgo2ClgbBJGM/UOVw/kcU5+Ys1sFURpwfDNR2FLaZKT8xKRv7nFh5+mwMx+GnNmZ4MmO+2icw40bhHLZTsjSPXc7Yq/IGcGHyYlWq7URttwckOoV+aVCxsegtYX+2Lpg1vLWXciyKxPXDZQGVRmwFhSnFEdEDrfvc+uM4NVRUfOj8+DLcZK1qJUSPN6jFw8IaQ9HyuamxGTec+pRWqyUlCdrH63O2HubJ1QayvHitxVuAlxphKTYjSAVE+wJAxUEqmVaZXUw0RHFTJKvK2lJuf88WM7xC4z8PPDseHYpjdKo0vWVPCMOYvWbq89+tsQvB/MLrdaeo70lbbTq0uJBcCAoJv3sfrv6YIc7cS845czRAaoFckQ5DYUpt1pQDhSr+o+2K1qlWrmYM6P1evVCQ9Jmua3Zkk7rUB1J7dP2wU8Ociys5ZwXDXUG47PQufMSfQDviVz5wr/hOGibFqSZrN+W4pQ0FBJ9sBaYjj8kNtgjSm9jbcY+u1QSHImu5NvXEA4rQnX0AN8Yc8QFMW9xKzBHRKfZUmS5y1oWRYncG2M4UGVNj1RznzlyFAaVaiSCb9cag4dzAqhsefllKBv1B+uLwy8posAWINgbjvg2prxjuILiVFJsn74tChyQ5lptwWG5Aw/D7RKk8xN09Rq3H1w2nuD8NJJ26j3wL1BWpBJt6frgDzey0ac6tbY0gX9TjL7VVboXjeYkpKiyqJIJHW4Sm5/pjMeeeKWbeJnFiTVZMmcprWr4aJFcKEsIB2sB398Wt4es2S65WZ+X3mJaFMct50uk2SOhJPqev641LSJjsaOn4doNIT5dKdsT7Wa/h3QxKbui3UbH32xMImsuRBLpzwBtfZR0n2IwMZ84txuH3DSZmGoLEblJ0BC90uuH5UpPqcYC4ksZs4n8SalmpkoW/PspUVskAIAAA97WxVU5EpltttxNnG1lKwRaxv3xL5TlUJNSlzKnUWo70RtT0JsoJDzlthfoPvgfWqS+lUh655ijqUe5Pf9b4sLhVludxB4k0zI2l5wTHC2hKDYoHzKPsABcnHedOFWZcpeImfw9p8R2rzoqwWkQmlPKcSUhXygXNknfE7TeDucOJFCZTlTL73x9EDkapQ3Ucn4YbrClFVgnYmwPthHKPDVmbwUquYqiC25AltN6FdCkea3/q/rcYsGpZcXP4VVGfPqCX44QmLHZcaUhSjYW1JIGkdtsUtIyO7E4yJynNkNK5YStxUclWkEAkdL3F/TEtm7ItLgTUjJrc+YuPpdeKknTpPqb7H2w3yfl7+K8/zag9SWXWKa1zXmXnAgJQnYgXIur2HXHfEbKpoVWh1OJTEQYtQTzGkoXe6Tcb2JsRbf/uMMsgZGrnEGtu06i8kKaF3S6opSB9hgqyvBlcPeMr1Dr8BgyZDY+FPMUUJWflN7Dpvgu4kSIKixTpYQuQVq0OgnWRp8qiL7AXwd5YXlNOQadEcccdflxgiSDf8lQ1JBBuN9WnoQNu+KNreXXhxensUhRcb5qtL9yeWo3slR7k+owfZLye3Cykqkuop86RNjOOcpTyUKZUm9ysqAFzY2ANyLYmvDtlSjor1UrVfy6zMhpkGOwtaAtKVDfSAr/W2B/xF5Zp8LO9OrcagIpLdQbUVtNixIFt9tr2NtvTBNQcuwKLlIUlFNDjlSi3Y86dgU3uQR7euHPDqK3lfJb7lNmRubO1qcQUHyKC9PW36YJOH2aKZHzImM/LLSmEvE7BKSSoEE+o+ncYvngpVIuZeOEipIWoliOkoNhpJ+Un2FjtjU0J9C4CLKuQNx6YeBadAHQY5JSLBJuMNqjJRGppcWoC+18Z+438UeHuXMi1CLXcyxEqfYca+FacCnyrSSBpFyLnbfGOKrxyylTIDM1mpvGc63qSkC6UJKQNJFut9uuM81CtS8053TdTLZcUGmiE3SlIO39f3wU5IqWQqLxZMmusqTHp6zy08tSy64k7LNvubWthDi7xOqWds2JcdC2qaw3aAypJ3b/xfex64leHHCmoZ2y6qsrq34ewhZU02tIN/frYX9/TFu8dkioeBvL0z8UakuURwNuvOEJefUVaVXI+a1th2AxSuXuLa6Tk55aJDzVRZKVR3mGvNqb+U6ieh9LeuD7h3x9zJlaA5VKdnVUKtVAKkyhqSfiFndWpNrX6YpjiJmet5v42VOu1CY5Klz3dbzqja5tvtix8rZRyc1w1hqlQnJlTfb1qK/wDlgEHy3F9/TviBZrcui5j/AIZ+GcjJdlpjtJdvYJUoXSSOhAPXGyspZLy/DyajKNLpcItNaWpEhTaiFqKbrRe+43H74yzWqA5S/FnIyI02p2CiogpikHkqPUXHewPTFo8W+HMdPBFt2PT40WSw+ppTQKbKAT5VoIHQ2xTWUeHeb85ZoUw3T3tNPYQuY64khMVrYa1jrYlQw/z1weqVFy5T8yUWn1cwZzhjx1S2RqeUk6VlGn+XUO/74e5Kzt+DGm0CU+AklS3RewSVHv7Aj98Os5Vd+i8Y4bs1cgRChpxAHku2d1FP/f2xcWaMz8P5HFfLP8IyY6fw6EI7iy2ApSnFa7qNvTcfXEHxQL1Z4YNx35zL70uSG2exQSTuq/tgI4T5cpMvNNQgxlty5EJSmkupvpdB2On0A3w9zDkqmv8AGyETd5uOkuyEOG4XpJ2+nQYOM1UKlPcLJixSYkdDbOhloW3Nu23W98CfDNpWVMyCnTHEKkl9vyoUNCAU3sr0Iwc8UmaWjhE1NkoSzDKi6tKTYrVe23fc4z8w+iKWpSVBStzpO1t+hx9Y5E1KI5STq/viCefSZN+gPrjGHiQltweMlcStdwohaUkWvqSMZQ+ORGqRKdJOvSATYdeuNLcM56Dllhagpz/Fvi+cnz1F4N7WtvY9LdMGSKkGVBSV2Fr3INsVr4meNWZ8m+GuFlbKsyRBqeY6gI/4ghWkx2UpusJPUKOwv2F8Zei5z4jcHawjNeWs+VGTKV/9czJcU406kkHdJJv9euN/cHONDfF3wyU7OjzDcN6QktSGQryocQbKsfQ9R9cOF52o0qa5Fg1mG662qy20PpJB9COuBrMtbZcpb3OcCU9Tc9sYU8QE41Li2wiBUFxk6yC6y5o8pH+IYDcgOfw2ai8240VO3aadcRqKj6A/6vjWnCvJkXLeR2pLzZ+LqATJkKXYquU7C9ug3t9cWvSqKh6KmQ6CQv5U9NsTDtEpLjAQ+yEgdD0IGIWRS5NHeMiA9qik73N7YgM3Uuk5ryi/RazCbfiSW9DiVJCgL/zD3HW+KcytwtbydV566hLSEw9TbIIA5oG4t9RY4zv4gqIiHxzZfiw0x49WhtzrpBTzNV/XuLWOBaZREVPJyzGhNoLYQG9CRcn0OOsn5Sn1qsRINPprshyDzZcwDzJCEkb29AOp364294W8gcmDKzxVqE03UJH/AAkJYbALTNrrKf8AqUbD6J98aQpGTMvw6gurppMddQcTylPhA5ik3voK7XIvud8fs7JouWuEtbrISImtpx2Q+w0kuvvKQEAk23V8qRfoBj5n5n/Asn1l0vMuqqLPJSpMZ4gOOWvci9ibHrhtmjiZnGdl1tFVy1Ig0pVkh5IUVG3RSlHqff2w0p1Yy1/vZ/Faa/1jhIVqJJ2sbk7k37nDt+qTIEI0DL7KZ9RqchTyG0qV+WncEqNx0sABgKEuvZP4mSG67FkRHJdkyWtFjouDcD02wR1GsSM9ToVCoLDjjUdpauYvbUkEEC3bf+2DzgrAg00pXTprsSrMyiwttNrXI82onqOo3xG8XnMu0TOlLW825Pkqa+IdS8uxRcm/TvcAi/XApVs50yoVIOUmhpSEt6VF4eZy6ept0Hpg4yVXmI6WWqjMjiNKRyk86SElA66VDrcEixGIbM9WZh8WeU0sPxWHQ8LJ08wkWPTrtfD2pZxcpnPlsMLW3IsphdwlKSElN/W/tgl4CZqdT8XSG6eZKI0z4xtTij+Zr8llAHqDvcY443PysxZ/puW9D7DEKOqYtxwELUBc3P8AgSQCAMPsjZvy7V6RT1TKmw3KhthosuatRQLhBtbzbdbYH6dmTMFe40yspZXZh8uW6WgtaSkNpTspZ7dr7g74gM81qo03jC838Xodpyw2sBQUnUANQB6EXwYZf4qZkyrRYGZ8pZ0RAqKFKDsUuAKfTfUbgixSCOhte+2Lm4DeLvizmfxU0DLdfqkaVTatM+HeYTDQlQBSTdJAuLdevQYLOM/iJ471DxTVLI3DCU3R41CeDa1aEFySdIOolST5TfZP3wLZH8UXHbIPHek5e4lVGRU6XUpaY7yJiEqeQFqA1trAuLE3sbi22NE8a6xXNEBil1iTFQ6t1tzlOlBUdPW/64wLxr4cOZEy4mfNnmS5UqipLDuolamQ3qJWT1VqP7YlsncKcmu5AQc05bmy5zzaXWX0gq1hW4SEg9sU9nPKDeTfEHLg09l96LEcCkBV0aT1Sm5tv0+xwFVaYl3NU6RDADMiStxDaP5QTe37/thu/MlyWkrlSFuCO2EIBVeyR0GNG5IZgy+H0WNTElMNcRpbmqQlLi1kebSnrsoD6Yo+v12vTmhQpc90wae64llgqJSg3Nz9ThnQaO9Ua9GhcpxYecDatA1bY03I4dZYh8L1UY5XjLmx42t5aGdRCQAdQUNyfOL+h+mM3vUSpu1F+VGSt4svKaVqO9k9D/bGi+G1dp9RjtVlxuMy0yWkrQF6FJUlNigJ6XPc45465TjReGETMtPiqalfiaXWlI6aiNiofYd+uLB4X8QUzqK1ml/KcxysD8xT/N0Rm7IsTqO1tr29b4paj5gzTxB8Xor8BbaZCakUxgkWG67f+64v17Y0ZmuoQoXDwSZ8EuQGlEzhfUSEmx0W3G2+KZTx5yiznmWiFDks059LLSHNg5pQnSSvuegxpbh1Tcq52yXEqMKU3LbSlQHLXrRYje47ffGO+O+QYPDDxOzKHRpDqoqkokshSvMgLN9Nz6WwGZgq02sv/HzZK3VNoCBfy7egHYdMSvDery6BxIjyktuPFxQDbaXtCib262Pb17YLOLeZX5tTZorLSUIWkSFNpFrEg9/1+uFeF8aq5R4cVfPb+uNC0iM1qJSpxZ3GkW6X2++LfyJScvca8sIk06b8BWoKFBTKlgKUDbqO42xB8cW69lCS1QqvB+CXIhhReUpN3QBYJSB8t/UjFJUGvzadXjMTKWopWFHfdQ+pGDzMnFAZv4Is5XqFNfeqMeUHG3gry6DvY7bm/piKy3w7zZmCUzFiUV0qeOpPM8ibfUjB9C4seJuqU53Mbub0MRkXJaW23oUR2022HTGmuGmfKlnDgHSMwVhlv46SyS+EbJCwSDb9MZY8V80/7+JziiE86O0eu3y2P9MZdS4hdcUpaQUhd7X3tjSHCCcV5bbc1J3FiCemL+yvUECOuwUFJ6KA+a+CyNKMhttZcOoHzAeo9sBnHajNVnwyyHl0/wCJegTGpY7KQkEg2PbqMZpQ/SKvTo9GfgMsS5UlqMAUkk3IG9+3rjQ/ihy/MyJ4f8lcIOGRXSGamyt+TJjuFtCwixUk23upSiftjF+e8l5x4Y1KPOcq6nUv+ZEqK8oEL9Cb3vhnV+L/ABOzfluJleqZpmvstq0JBd0qXcdFqG6gPfETUMq5jyuI9Qqamn4xWLt84rFj6jBdwmUa/wCI2kUIs6kSpqVO2OnQhFyRb6Jtf3xvNERJYQ22eoAFtvtgrRPaFPaabCroSArSux6Y5MkOWQt91oqFrKUFA/qMOWIilR1J1o0K+ba1/qMRlRoqG2VgNpt2t2+mIKEw2fjG6/DbcGnSNKP5ANle+M8+K5/LrXBOFl9yiBVRChJgStYBZRq84G1yCNretsZ1ydOmy4yo6w2GGFIDriiD83lRf6k2xrPwyZJpcaFmfMC4iH5VRU1T0ktizKdF3B6AkkXxp3LeW49JpzcKGzym0J8pT2NrWHoMF8VKmUIb2ISnSm3YW64y74jeJWX815sdy1CzhEYiZWacektfEctuXNUnyoC+hLab7H+ZftjE+Soj2dPEPCRUZRcKn+cpSl22HQXP2GNJ5piRK/wdq1BVFUyzBjrVHXzEKuhN769vmvb5Rvv9cYyUld1BKj5Lgb4sXgumU/xHdnx5yRIhR+aUPG+psKAVa/1xbPF7JlKkcNE51zFUnpz6ZhCS2khaWlHZBJ2V1AHTbFf8C4bMPilJEtktExhqSs6RYqGq477G/wBsX3DyrlaPxrgVCRW2qeqpSOQ480ykpUFdSoHY6RdW/p6YpDjdWssZt43B7K0B5ujw0GMy+84C9N8xKnnCOhUTsB8oAGA1DEePBWhptsFVwLb4LaRwUqtW4crzLImNMKd8zLCzfX6frgfyzl6Q7NqzNQMhpdOiLfGoXAWlafIq/S4J/bEfUX2lSQkKURbzG/T/AF7YOuDtSk0iRW68tbSokeMhkpWo6iVLBRb2uLH64n6vkeRmCh1HNcitzVTXUHWEv3skAaUEddIsABinBIlUyp3YW4h5pV21A7g+uDPI3FSVkHJ1YZpFHaVXqy4lv8UkHWWGRuUoSeiiog6sQkCI/mfOjESfICVzHitbq99zuSfXFtcQ+A1Ay3w5TU8vT5MiS00HXWXClQcQRuRYbbb4rnJuZatkXiZTMy0tKkzaVIRMZS4kgG24BtY2I/Y41CvMxzxxUpPFt+Gmly8w06OlUNCipP5ZcaUo+t9At3sRhj/BP4/xoy9BgLXUZhdXJbCzbS635hv6bXPbFpZt4sZR4iuyqXRzUlGkOqU5NLPKYJSClSkqJ6BQt06E4y5x54zUbO2VGcs0+MzJVTpJcbnWKSDukkA+o+3fDvIvFHL8bhjGqEyqoi1CnKSlRcWsuJCL3CUjbzD19Tip6znKt8QOLr9PhISUTZvMaW4CpSLgJ1H12H2wR1ngVAh5FqEliqPvSoXksWglvWkainY7m32xTjDCl/kuskK1DSknpv6YufK/AatzcnNz/wCKkRi7GDsZtt1WkEncGx2+2B/K+UnJ1cr2TKtGQmoEBbUxYutCkrCT/wC0g3+2IeDLqeROKi4uhS3YkgsSAE/PZQ/S9hvi7GuKNAicO230U6U3NSh1Dg5ZSXNXza1X81vbAZGgBHD8Vl5tpD7yy2hlJvcW62+pGFaXBnUTKMrMbMVKY0fQ3NllsEIK1AJQjspxViQnsASemJqu8XKzWOFDlNquQHZMB0hLLqXyl1CUkG6Ra17jAaviFnFngM5l2kS5KqCt3Sp1uOQpClblha7WBv77gYN/DZSjE4iIzXPiLbg0MLL7xPRakkC30v8A6vi4MucYMpZl8QCcrt0p1eXpjSIrhKNSlPk2LgB7W7d9scccPDDlnK7Miv8AwK6ZHnLU1S2HXUjSQi4Ggbnud/XAB4U+GWbcxce50SBVptLagU9ySSHFpQpRIQjYWvckkH2xx4tMpnKfiWiw58oSZTtMbckKDpVZRUrr3vpt+uADhtlVrM3FePEejKeYaHOdQU7FI9caIruTcoViiQY9ApLESQwtK3XmWAgoTfSRsPQ3+2CaP4LYmYZjudETJExqOlt12IrYTUj50pV/KbW2AwDeInMXD/MWQ6Xk7h5S5MqYwvWuKygj4fQLEKTbrfb7Yp/K9dzhwfzizmRqluQpTd+UiXHKgQfY226YZcQ+J2ZuJ2eHKzmd9Knk21WFtJ9h6W7dsQDSGUv6X0CxT5drk+nT++CrIUYf7xoL7UdMkNnmctZuLD/LGqckSm6hmh2oMuNpj0yOp5TYHnBtskC24JxSLK4lGyq2w/VH0R5hHNBAToJO31xfvBx5kcA4KGrqTdwNrVtqTrNjjPHi5gx6nx9gUr4r4YyoiFKX7AkWxm7MuW2ctNNyadUzKSV6VEDv74uHgnUVPZaZWSFELt5u2L8otbjwIa1Pk6UgqI7pA3xTeYfFDm2p5ufpfDbLodbZJTz3xqUoDYnT0GI2b4quIsHJVRyjnTLMBblRjctLpKkFFzsuwNlW9MVvmjNMxcZNaorY8nkceBuUn1HocT9H4653zxWKfTeIWaJ9YapDY/DEL0jlkEXFwAT5R39MWHxLTR5XAaaiTGeDYe+KutV+p1aU+nXGfMusQ6pxN+OlNOsQeYTqb3DRt5R6YLcyPRpOXWil+RIlJKExo5P/ADAN9h9sSHhbZVM8YzDq20FQjvuWI2Tt1A++N1iGCwhaXFqWLW32Bws2l/4gIW4WyfYHBFFixBC0vL5gO914/PtRCwoBK0gd21G2GLjaVKCY9QWbDdCze+IqYVAKS3ZbjKVDdPzJPUYzR4n4i2IkOurihUVLa46nUpubncXP2NsZkytQqtmTiLFptDpciUtbqSptoavKCPMew+pxvXg7lyfkjKr8AVRSlzJpllARZLZ0pSAD3ACf3xfeWqm4/FSxJcSpY3BB6n0xV3jBqOdqL4MqtWsq11dMbakMsyw1s66ws6SEr/l8xF7dRj5iTKhIfes684sJWdionqetv74sPLEGu1viXGzDlaJ5oMFuSsDo4oEJUgAdbm5sN++LPzdWMz1Hw/VI0uImO7DjKTNaUscxtvYrKNr38/foMZpAUghFyFn1/vgt4c0uuucUYq6WpTFzZx0/KUH5hv1B9Ma/zRw1qFX4Kr/ix2MliIhpMePGBSh1R9jvfvc+mKXhs1Snwau3l6mxJM6I4tCJKiUlCNgEBP8Ai2I64QrWfKRmHwkKoNbkPR800ee2W0ljaW2SoK1Kv5VJBG1txirGZLgeUlTvn2sLXAxIcp3lhA3UD36H/RvjTGQoUZWWaXEzFT1NOFFw2py13NBJAt6gA79MVXn/ADUuHIm5egISG3pS331g3K72AT9BpG+K3lfDrYKFjQVXUm3f2vhSiSKhTaiyp0Oph1BxAc0m2sIV29N8XvJTDiZaU+wlSGqjI1JTzNQA0gEX777YpnPb9EmZ/fl5dhmLFRZnSRusp2Kvub/pgY57SW20EK6/YYtTgzlxmqZiNVeaC/gnA2W1ouhST0OrqDfb6YuTNdcptJ4XzYEtpBS+FNtOKAUpPcpB9N/3xT9Eo9LzxxNNbr1dp9PW7IbZZpxJWt+yU6UptsE2AFycXfU6qmPkiA7z3GREbS+gtOaSTc2Cbe4N/qb4rSfxUzxRuLVGrWWeS3UWFLMOOlPMIbUCiyk9PNufsDtgKrGWuKFCydIqdQ+OgxnlFa2zI8ygr5jpBt33xW7VMq0qf8HTYj0uQtKjymkFa9IFzsPQXxF1CNIbdQhaFtkXuLEWPS598T3D6uwcuZqVKmNqIXoDbqU6lNnVckD6XxfFLlfxvUGY+VJyHXJ7phNo5gQVuHTpKr7AkKPXFLVWizcteKNyi5jpbUFUOqhiVHSsaUaVhCxq6HodxtjX+T6dEkZY+KKGyEuPcizm0dB2F+1rBO2+M+5jqcCncfKb/C8xb9aenufiL2+lLailKW1DoRa5wGcX5Dn/AMQdWcS4gLZcAS4jYEpSBf64hpGYK9VcnJp7ji3I7RGtQQfNf1IFr7b4I4wky+FNOfj1NCHID5bdjpBC03Ox+l+pxeTsjh5XMh5J4b5drwmyYUt2oVhaEKDL7y2gkLJ21WIsB2BOLMotBjVrh4zTJhbUgNuONJfjoUFDsBtqCfQ3xm2u8PsxQ+I9Ly+zUXIlFzdWkNMwkvKCS4FhvmqbGxVZZANrjcY0T4ouH2XOCHhshUDLdTfYRUnhGbjNDzXABWpS++w7774zPkniFIydLmilJDs0Ft+I6UarLQbm/fuD9sTvFXj5n3jJmWm1TM04NCktJZiNRbpQhVhqc/8AUoi5P26Yd5T438RKPm1yo0Crfhch+G1CkKjgEOJR0VuOt99sCWcarW835serFanvz6hIWVvPuu6lrPYX/tg34JPR6PnKampXiuz4ZjsqJtpKrXF7d7DF7iRTspUB6ROkRG23YmkpbcJJ2Njv3w/yP41Y+XvDTUsuSYEyVV4bZYpji0/OkptqWf8ApP67YqrgPQ5tTz+9mZMppx+Wp1Lhd3UB1Uo+l1EffFo8UqVGzd4dQnMeXeVOZQpDICCF3SeibdfrjI1eoE2jZuNOqkJyO6lAXoVfUq+4JHXcb4QiR3LgcpdldRbcjp1xcPDHJ1On5RFSS6G6jAmh2wcKVOtADUn0OxJxd1RpdIo2R5OYqHU2GlJY8jyBYab+b2NsZjXnWhZuyK6ZFWKG2AoqccR5m9I1Wv3O1hiFyp4r87ZYy1GpCKdCkxI/kbLhUhegdBcYRzXxUb4y52jzJdJXHlNx+Q4nmhYIv/L3wK5xi5UpeYmIkkSDGbaOoJPneXbpt0wR8GpkZrLbzekpSCSgfNbfoT64uqG6KpluRDBsXmlNmxt1TbFK8M8vO5ezVOYljkyY8nlKbUPMUnof0w143UiK4iK49PZ57KFuqUSbkdhv3J7YqWJVZcGjyICFnkSU6Fp7X9frhmyt1qUHGlKSoKvcHF80bMsLNXhsW1Olf/MmgqAlgj8ps2BS7YdRa/ruMVxnY1OjUqBR2aup6MkFelLCGhcHr5dz/wC7fEVT5fxlHS+6t0vw3g4lWuwFhta2+2NBeGal0mtcZE5yp6Fsym4zjE9kp8hcVay0EdLgbg98azgoU68WCdBB7HpiX+EQ9HCl31jbb+uE2FqZeDLyjbtv0GJhLrbcfyp1AgbYTlMNPILqWkkgem5wKVOrtwpC0NhIcaspskEj3B/bEDm/KEXM0F2BO5Rgy0edDyPKF32I/wAsMuHnB3KXD+jO0+jQ3G3X3dUiS4QpTpPypKh0SBsB0++LHNAjwpbSQ0kEjt/XExTYfLqSFNK0qT3BO2IPjbS0Z68OmYcmPN8tMyIUtuLG3OSNaD9AoAX+uPk+5H0y3kX8wUdvcYP8k5rl5OrtKdiTQWZJHxSUm6kJ1WIBtsoYufipTqTJk1+fl/NDoVEDLkloLLfxKH2klSf+rcJP3++KdYy/TXnEJXDQ4XXEoso+a2od8WRJpiqNxxpMhuMWo6m1J7aCdk9Ot9xbtjRvE2txmeF9KWgo5cljnuKvsPJa/vvikeGdGlU6gPPyEJBmTFFshwrCx/iJI32xXPGmgN0rjWqS2NLc9kSDvbzfKofqMAbbCXIXMCEgbDrew9MTECnTSWKjyglm4WjX3AN7Aem2NSRoYzrNg0WlB+OvU2iS60hK3tG10ouQDsT33xTvEOk01XEl5inUp6EiO6YyWHF6nkhO13TbdRNybbb2GBOrZRhtUJ6Y1ISC1YhAVe29jbDiqNUtLdHircSox0rURzC2nT5Qk3I23B9tsW3l+EwvJs2qJhy6yunx7QIjAKjMfI6bbAD5iRvYG2+M+SkiRVX5T55anllwpGwBO5AHYYTgsUZ/MTCKot1mG4r815pIW42m/UJ6E+31xflSojHCfw9IzBTGKq2zmJlHwaZSQFyELRfUop2TtvYb7jENXHl5o8O8SvU4PFDD6ok3Sq6mnXQhKVL/AOny9vUYI2OCeUmOG8eTL5onLYLiHQVIW2bXvYdtwfuMU1l3NlSyvnWz4U/DacUhyM6NQNjYkehxc9MpWS694l4VUyxU0JhrgMuuIfZ5ZQ6pF1CwPZQtcEfy4szOLMDMPBudIqUhIQYQU0hMcBINrHftvub9cUNknK4pviOVmyiU9wZapzpQZbyjYnlgFSel/MTbtY4LeILHB3M/DjM2ZaHWIj1SiU15st/KouqKfMi/0INut+2+GvCThTQsuZRpuaapAYnVB+MJEaIXCTdQ2cta3UgWPv8AXAVxhYgZO8VUSfJpyksam5MyPTX+WXSgg+W48pI9R64ls55JzLxM4xs54qdPjM0+SGbU+EDzI7IAJSbiylWuSruScH7VPl8P+B0qr5+zUp7KkOzcRER1JVNduQmOm2+qwFydgnc4zfVK1mVnNMnOzVITBYrriksuJbu2kJPRtR7gd+/XA+lmbWsyttKbckSJT6UAAlRUonbfGvcsUSVlvw/s0CPToIjNR1iU+4hKlak/OFjtY33xW+aMlZfy/wAM5FXek05l1Zu2lLhC3bm42PU/9sBvCmNMrPGFqRRm50dIfRy1hBcQlPfmKA23Axp5iLIog5VIokl+rqZLC39IF0Kt36q3tY4y9mrMOesk+KV17455qsUCoH4cuaXPhHAb7A3A2OOc+8R+JnFqYiZmuuS6ymnNKdQNACWASApVkgAXNsAkF6SxPQ/HWpLiPOlQPfBxmynZYi1OnSMr11ctuVHS9LC2ij4R09W/+rve231wxhXiur5b6llvzJPYj0wQQ1tzpobbYA0gE2OwJ3N/a+JVEcthnlAFTKxqJNtW+2Lqo9PyFJ8Mc7MuY6wyw9AYWhbCHwZTzpJDaEpO4ubeb0vjOtRltPTG245cJAubGwCiNh74t3w4Tg7W5USUCu4PLTpJO4tfbqdrj6YsDOub6sxlx2dSW5Lwo7SimTIbKUApNhsftjOlTn1fMOfZdVq0ovypjhccUfp0HYD0GCWlcOM3zssGsR6HIdhhJUlaNtvX3xZnAHL1YqmapcRhKkogrStRcT0Vvt7XthnxTzQJeel0GJBaiRKW45GU02ohDiyfMu3TrjHtFzTNotGnQozTDjc1GhfMb1ED1Ha+Id126LXOk9wcFHCz4ORxbiRJ8pcaM+rQ9IbPmbF+o9xhzxNm0FKmW6Y669LVJcKpKza7Q2Tt6ncnEdkfPwyvNUzKjl5hzZRQqyk+/vi3GuOGVMv01t7nvS3Vp1hlhNyLjoSdgcAU/i7Fq/GBusu0lESK4NLqdalKXbookentiC4jZrj5kzOhcJ8vMMJ0pXp0hR9gew9+uBJLt1qC+46YNOE2Toue+K4pMx8NMMRXZTh5gSVaBsm56XJGFcy50jwKs/Rst09iNDjuFKVp3UsjYn0PTrvgqltZVr3gwlV+pV2moq8FaUx4jZIkFxSuih/hIufsMVHTpI+KLSXdKFKBVfa2L54J1CdlTi3SyJYEGbJTHdbC7a1keUkd7XG+Npw3ytxExtslbZs4E9SMTCZLfN5rarJVsR3SfQ47dShQsb7jc4QalPRh8pcRe1wdxvhZT9QdftBcYKSP51EWw4RQoaYT0ichEhxQ1LNtvoMeLp6TQ223mwsLFrHcA22+3bHVIpqYdaTH1F5kMpB1bk9SMSMmynI9gTsoA9eh2wuy+wh4Ocy6iflv1tjJXjK8QURBTkDIVdZUuQ2RWHoqyVI7BkLG2++q2+1u5xixpLrs3Qi4NtwNrjE7ApxMtCBve/32wTNTJD1dD859Tql7BSjvZIskfYC2J3LqY8nPUWEokJQrmOgb2A33+ptixprVJrOe6T+LPqREjzkB1RXshJsSu/qBf9sGGcqrl6sZScptL+K/D218lhDp+dm5Ub23CT09be+G9Djmk5LgQ46E3YPMWEkhDYULaRftiueObQefpUwkkgusKA3t0I/vip2m5Dk5DLLelClWCSQL4vDhNkxnPObIeXZclSGo0R2VrQbawynUU37XwU8OeIdDy14o0VyuRUroLrxjqa1n8hPRCyB8wBAJHucBGcKvGr+eKrWIq9JqE1yQdZsuxWdtunzY84a5djZv49QcsPu2WqO+4lWkKstKPL7nfe3tgf4006LReOM2kRHEKVDQhp1SNkqUU3Nh2Ht9cHPhi4x5SyVxAjwM5c1MZBUYclbl2mHOt1JtsbXAI9cU/mKZDn54qE5lKCyuQ4+ny6fKpZIsPv8AbEEsLWpKh3BNre+/bFxZ94+O548J2VOHrzCmHqGlLUhwDySEtpCWlD0Nr3HqBiDypmVnLzVPpceVIcYlTG5NWadNmFBCvI2E97dST3sB0309HqFMhcNROnMQ1qloc0haDZhRJCQLjfa3T0GMq50zLTq3UoceJBMZmlMKZBsAp5wuFS1qsN7n1xEUSXXWs0tTqGy8ZCHkupLKdgQb79rXGLzf4mVHMPBb8Oi02W6Keyoy20HWG2wblIAFko1H5ldegviDo6s0ZhyPRoU1o/hdZlLbcaZc3eabGoggbgW2J62BwS8UeEWUalw8m1DLlCRCkQogdQ+1dKFJ03ANx+/rga4U8YqGxw/ahZinKTUYvLjBk7c1CCdJ9jY9Pviu+NqMzVniDLze5SUop4cC23W3wpWjawNjsL/1xY3C/iRWWOD1NezUgJpsyR8G3NQqygdVgF9LD/LA/wCJXKMjLcSi1mJmNuZQa1znYkZmSHA28jSHCUg7X239rYJuGlBoHFjwlwsvzEBciju6Hktq0rbJJ0rsB0II39t8Vhw0l/wT4qGqZVVMIXHkrhJDg/LUsq0gKPYHsext2xfTp/F+OE3I7+ZBBgMxg80CBpcWVeYGwupO32++M08UkxmOLEmjxJnOTTjyeaoqTrVe+yT09PXbBfwa4xt8P8vuQqhS0yW0nXqYWAty+1jf64u3hx4i6PV+JCS/RoDSZ3MQlE+SU8hLdggg7ArJ3G9uuPPFe1kfMdTyvCyjT4SszS2lP1aREUDqSoAI16f5rgm/piu8o8O6Q1l+a9+KKSAyYUhWuwcUvppFt7HT74qGfSl0nMS6dM0oW2tTSrG1rHpfBBlvImZs0suSKHSJE5LaihSmx5Qew374ayqTVKTUlQKzBejSEnZtaTqH+W2C3IVGmVeoSUsKTy2kBTiVqOoA7A9O+CmblmdAy+uWW0BtDnJUFbKK9Nxf+tsFnD7hpl2sZEFezmFypT8jQ2wp0hKAelrdenfDTPHh9eQ0/VMqtIaYiILy0vuE6k7XCfWwueuLG8O2UI1OpKqxT4zjiJ8Nt109Ql5txYOk22FrYCOPmZs0T6iujSWYkCguSX1Rm2v+a+UK08xxXfe+kdMVjlSkO1DiVTqUkICZi0o1LNgm/r9MaxoaMyjKEOjwHozPKcLTulI8yAeo/fE5kdj8LzBIpUVloqkuKdWphNhq9VH1tip+LXCmsNcWRJocZKolTdsVlRUEuqO4I7XO+Pn/AHKk+YAG/fHL5UkkCxCtvrgjZ/hamcN258WtvOVt7UlUNMdQSyB0OvofXHMZzKdW4ZyzXKs7FqsFF4TSWSv4pRPRR7fXAeFaLrsR0x4HL3vvv5d98TEDLkqdSXZqnUtNpQVpKuhA679sRkhLrEktOoKVDbSRYjvhI3ulauh98doddQFLClJ1DsSNvTHiHFrcT0At+2FNRDYUm5se+P1OWhNRSpYvY9PbFgUetrhVmHIYlLCWXUPgA/4TfH0DoVTceoUSqxFp/PaQpQvssEX3wZNLh1KlpJbSFKG9jvhFLioc0NSrFpVwhV9j9cKSIpbaLzCdST1ThNko1JcRZP1O+JJUq9NebsSdN7euJMoS5GTqAsLG/phjHf0w583cJuGmvQ2FtvviBzJnbL2U8qrqlfqrMSLFb0qWtXVQ3IA6k37DGXeOHHTOmZcnyYuXHHaBTeWTpc8kuS3bfUobouP5RvbrjIsl0q1qUd07++E47hE1DpFzcd/29sFdKltuyVOukkhOkADp+30xITXVh9DjaQVI3uOht/bCdJzImhZjEl5pY5qbLI3I9v8AXpizcq1hWa9KojjYisKus/zKUQe3pvg3byuZNgZcopABIbXYKt/i9enTEs5CqTMBSWZadlggune49h9cUZnzME+s5ncp0paEs091aGkpJuT01b+thiGpBX8UEpULE6VXF/r9O2DnKOdZ+Wqwp2jEFTkN+ITc7IdTpUfrbHKmg9DCbElSQFA7C3phs4pMGQlLqykFO9t8DpzBWsq8SI9eosx2LKZUXYzo2PS29/qRiFqdYqFazBJqdReL8qU5rdXfqT12xzHUUqDaUkhRvv0x661eS4lDgSQT5dyb9cNlSNLgKrkJ2SL9sGOTqDR6hWqRUq5XKbHiTJq4xYUoqdSEICtS0j5UqUpKQT1N+wxeueOGeS8t8JX69mdMlTDTwLaY6gl7Wq4ASe4N7kfT0wC0rPUKDk6VCmuJCo7ILMtbqnXClYslLaPlCrdSb2tsMJZSf4IVFiHTa7R64qe6dL0nnDSpR72ChYX79cTdQyN/F/GdWSMsvfhFBiBtLbI2dfUU3Kib+c7336X6YheJHDavcKIDrVMzJIXBqR+HktofH5uk30qCdiLgdcRuWHW8lim8Qo8xxMJakw5jTYJ5YcQpC1gf4gofvi2885pp1e8Nwo1EzK4wurJjMvIjLLquTqGsqUkXFwNhtj1/ws8KqhkgxoFSlt1B1hL7TyHy4OnzEWtYnGWRKrGTs3z8u1h2YY6A8w7FWsqSSAbWB6bjrhaj8QqlE4VryhPbRLgi6ogWq3w7p/mFuo9j69cIZlzHV86SfjXoJS3EZbYjMxUWYjoBOxAvuTc39b4KOAXEaHw04yOVurxZMuE9DcjLajqAuTbTqv1A6/fAzIcVVs7VKsoQvSuSt1sndYUVFV/qNt8GlV4o1eXSKPGhUxmJW4TK2nqmLLU8FbX0nYHYb+uAQ0VUmrOPTZCnXFOFbmokqWo9bk+998RkhoQp4QyL+Xex7/2wo1qfeQhalBSl3T9e2Nc8CeErtDiQJlZZX8dWoyZAN7ltknZIv/Ntc/phpx8pP+7zOsPMcOWpLMZQb+CbbAYClkqXYjuSm+/b6YhqvwnpvFChQOJGU3UNx5byWpse9iCOpTt83Xb74u3IXDePlDKCaPTHhHRKt5igkhRUSbm+57XxVHGHIkis5ziSaLJalSOWpx1aiAnl21C3cnt64e5JymeFGSGMwZ3QmN+LLQsC19CEnoR3JuCBg8j5RrfHKQvMdFp7dOpENRLDTidJlLFgtZSOhsLC+DKjUdFPgLiJgJU606UhhAA0b7g7fvibjxDUeGkgOxm180PNFDfmAVZQtf13GHvB2kxaF4ekURqQ2uVT1f8AFtJA1NLX5wCPTfGR+NeapOauO8yyAzHpqzDYbULbBR1WHuok+uGJyvNp1NaqkZ9TT0ZDcg9uXuL9tze2L5yOtqsZcgRkSH2JdQQtesBQXYbn6Drg5p7rDXEd9+hqWluNphhprcqSkWWtX1V0+nvgvzBR3JOWXJ0VY5jjQ07W8yb4+OiSOUFG5F7XGOC4ACkLO9+2Gy3DztI2t/TCRWUnc7k7Y4dcBa9ccpUFG3re2DWjZzi0fLbNOehImJ03Uqw7n5TfriFr1Xp1VhIlsMluYXTzUj5Qi3ltiICiWdJVqJHTt9Mfj/yzfYHpc45ZV5vTCupKiG7kWubY9QpDQAUAoq9+mCTLej4YquL3ASQd8b54MVVdY4DUiQ8QsGKltR907f2xY8BmTHmgpcPLtuD64k5DAl05TSh5FfNvhGOKvAa0cxElm5slWziR2F+hwgqo096UQHCy9bzNqFjhZmeyOirFPe974ey8xQItIUZMlDQSnc6umA5/MOZs2t/D5Xp4p9Ob2TNmdFf9SEDdXsTYfXFBcR4DuVM2u1et1OZVphNo8ioLHw8IAeZSGxsF3OxsbXxUb1HqPER+TLm1JVMoNM1PSqitCnSnbskHck22xTsxCET1oaWXG9RCF2tqHY27Xw2bQVSm0hVgdr4n2ZrUCAXg4CskBKR6++EBmCeuCtlxRUVfIUmxBJ74evsSHKVGlqaKUssJv6LIPU/XFo8JZSJVDSG0NoUp460I29gbfbEk3xrl03xFJorzyHcuNumGptSQnzkaS9qG+yve1hiya7WqPSoa2KpUI8F1CtWl50JJv/5xQmb3afI4jzZVOktPxn1JcS4ybpuQLj9f64hlBKVhxLiiegscTeWnpb05/Uskob0g9N+vTBOxdwatZ/LN7g9ff9ccFtpplN1LUL21qNyOuBXOEd1NRacWoFKkaRcm6e/98QIYSllASpJKjuB/THrTgGlZJDlrAdf1x2htx6VqRcKN73PXDSY28maApRIUnUPTHkTmpmoVHuVlVrBN7n0xa2d85VbOeVafSqXIky4NNitrkBQ1aXLWN/W1jgASzLlvchlSlL0FesGwSBvffpj9Hefhy0PRllDjZCrgXII741NwdrEao5fp9cZgmVU3G1GS8mKVBkoIspFtkkna52sThpxqyzl+ZQ48ZqroaWmI5OlrCtZcdvZFk7WUpSkptv0vvis895Lq2U/DlOaizESIetlZC7hadVlK2tYgKF/a+LF4bw6ZS/CbTZ8uI2804lpx4pTpWoWuN+vUD9MXxQZlKRlmLVlQVsynKeEj87UV7EpN+gFyTbqb4yvxnjw61wvnN0+hpbeblTJMycptIWtxNkhtCuumxuewtjMqFj4nkICgLixt2xsXw15Io6+BX4s/y5DE0cxaXWtBbV0WlR/mSFISU/8AqV6nFXVbw6ZqjRanVoMqG3FjSnW4zOoqWoBR0gm1hcYieGWUW8wcZUZbq5MYaFOyUtOhKkADpv0sbX9ML8RMjzci5ojtXcfgzAnkvKSEqKwSFNm3Qgj9CD3wplfhZXs4VeQ4XxS4sVP5rzo8xJ2AHtv1/wA8CPEHJdVyXmlNPmyEO/EIJbdTcFQB9O3+RxeXgk4B07i7x1RXswtpVQ8uuoW+he4lvWKkNW/w2SSo+gA742nxGouVabnCOrKzDXMprqG3g0vUEtpuVgX6WuMZf8XeWijJbNfkLkPwiUlj4ZICS6r5VOH/AAgX+5wOeGSpUmTR3KK7UyhEl/zIcJKWhsBYe5JuevTGn82VmFQ5NKp7NJEiPEbU84u9ko5ab679x7epxmjhxxVqszik7Efy1FqL0rShtRc0KShF1BAvsO2/tiKzhxBr3FXxB06FPo62BEfESPT9XmQ4Ta+3824xomhZ+Y4Q8faRkAQ2lsVIBh7z25blt1/c7W2wrx0rBovFCHAjuNU5qehLi1IJ5jxvbSLYm5uect8JeEqEVdQjLcbMtENboLyVW2FutzjMeUuLNaqPH6dNdq8qlwMxzEJmrjebQ0FDYfY7n64unjh4Xas5kh/P+TGzIjxmg67F35jiNiVp9bAXN9zgTpLMCuyRRY8Fp5uW22FC2pRIAvuO4IxaPDbLjkDxHMUeQEq/D4DqlAKO6D8oPvc4nMx1/KOUK9mOupifDTDHaMlwKvrVvpAT67X++KbneIGs1TgTVqE8l9qrTZiVxZDav+UzclYv69AMfPJYGm9+u2EFKCSQVAe3ocIrKVuAKXa/W+EFHQbn+uO4DKJc1LDitOvb747n0+bT5ATIYKAr5Vfyq9xhAOKHk2N+98chd0+W4udxjt0FtKVLVcKGrr29McqWAkE309hjpakcq302H0x+1gnckffD6jGmLr7Yq63ERNX5i291AW7DBFFcp8Z1TUB0mPrJbKhZRHqR2ONreG6pNy/DnCQ0pJ0LW0q2+4OLpjvLWwSCTY98SLBcDYT6H1646QHVyDuSRvt2GFJdFgS4YTJYSs2vvtbER/A9JekBRfnhCv5W5Kkj/PHf8DUBkXMVT59JDy3QfsokftiSbiJYTpTtc9MUv4hcgQcx5U5slxaERyJN0DzLKAdafui//wCuM5cb6VPy5wcoMamRDEo8pSlpbISXV3SCnmKT1uLkA+gxQ7qTzOp26+mOUpUlYJAAHQXx48dEhSrWv6nHFwNJQdwOhPXBZR64lGWJdIkFHKkoBBvuk/5YHkS5cKu82HLcbKVbLacIJ+4xyh552Yl1bnnG5J3P64cPyHn1iU+84656uquoH6nErSHFrbUlwKUq+wKuuJFD1mwyoC4tZOCrLaS3RXJRQkqdc9egG2Jdx1woK2r6VHr7Xx2S4Y7ZBHlOyrf62xA5sSXMuJeca0kLv81vbpgTiqSqQNS1gX9MLlSGnEpabURqIv648StapN3LnTfy9MNpgPw4KU76unc4SZUpOkjU0UK1eU2Oq2JKl1idT6qH4UlaFgk6UrICtrWNsXJkWnZj4yUydlimIpkJ74XW8pQDanAFaUkqCbkA+nTDys+GVWV8jTapWOJeXUyorSnEQ0uWU5bfTcqBud+xx+4c5gVlDLbS2kuxufEvYy1M3ud7kbKCttu2GKqVnLiZxmaqTNNMyLRZDSZJaGlKAVaiBexJtb9MWlxIy4atwjlUPS6mRIYUsDQSoWGq1rXtcWw6p+W6mxw6YpYhyiw+hDch0KCRDKSCVqv0Gi4sL9h3w8quYvwbIUakUd5TUZFrsJ0teYbAa7dSbAnbFS0Zqr8SYeZMtMv0yEpiS8Y7DkoebWg3Cb7qFwN/fFfUzw28T3uJrdJnUVMVGkvrllxKmUIFrkEXva+wxqmPMoVJqv8ABNNqUeOyYaEQYvMTqbbZQAoq9yTr++BChVeVRswKypmJb6G33kT4wU75JbTi/Ktu3X74Fs30yDRv9pDCVQZbUZyStKVxUnVqbU2Ssk/YfcYtzN1LysrLECq5ohtOpp8gSYyF7JW6DcFR/wAOwv7DGX1Z/wCJU+dUWMkwUT4Tz6i5MaiK1ySFXCuuw9BgUzdnXMWba3CdzkW/iowLdwwW1pBNiFD1v3xoHwoSMz5fzPUK9levyaVl/kKamJTuHzb5gFCwIH8w3HbDLjJxcfzcxWmKRPcYg0koipXHdKFvOK369xtv64MstZthZ38DrGSM1SE1F8JMQuJO7aeqdz/MnYd9xgIrlHyjwbyjCh5eq6l1ac+FvPuOXShIsbdr2NjbvjRWVMzULjL4eJztPeQatTWlMyvKUqUgotrCewUL4oTI9GTwa8UcR7iHSZsOA+wt+K44yTqCh5XN+wF98Xfwq4N0NzjmeLsicJVNTLcqLLhIDZve2xHX3xVHHnOsWd4sG67l5wKTBUl9FlXTzNdzv9hg4z3xtqWduFFKqmT8ohNbjEIfqLqUufDFYNi373HXtcYoLNGT8+oY/H82xpD5nEumW+6palKJ7nqD7YG4ypdMS7yWjHUSBqAJKtr7fe2NFUHxt8SqNwihZPTTqYtyM18N8bKSXHHEjbdN7E2298CnC/iqih8Q6jUKjGZVJmtLUytpIQhLlydKU9BfpYYPOC3FT8M8SS5eYClSqy6Iy3lqvoKvk39PbD3xJUGsU/OSjFjrfg1F0zlupN9ZACQg+gFvvgk4TcOsrzcqw3KzChSJMlpLym1geUHfb1x8unFXAuBuel98NXjpfJuAR++ElkWuRtjk8vkn1B9euPYbqWao2s22V64kszSy7U2mw6VtoaGgel98QilAOb9L461o5YSBba/XHgVqubgkHvjgqWVAE9cfkrIa7Hfrj0KUXDf0uMdsufmp1bW2w6RIXyyi5Fje4ONdeC+rvOcOKvT16tDE1Km7nYakC4H6XxrOjpD7arpsCet8Sbi0xo4uLqVsP88OIqUtwipQ85+bCyTri9fXa+PWrgWINweuPXRqbJHffDFL9nyhe3pfviPzZSmKzk51ghKiizib97f59PvjGfiDqkOl8Gm8mORVofpstLSNa79FEpUPX8sJGM+02OJTmlxN77WJx5WobMJ1so0hOk7Drf3xFPrQTpPpa1+mE29Q1dBY2HscKq1oASk2UoWJvhzKsmopCgkBKQLAdThMi6bptqUq1wcJhxSXtJUDv3xMU1YK9RNjfrfbEmH2yopB+bba/XBllyysqoTpN0LKgoHc9MSzziSwltRsdV1bYQclJUSlLgIT0AP6Yj8xNhWVHFqVvYWB+vf98BkdVrWWRiQDIVOSpJKSU2t0vfHiwoPhYGyhuB39sc02uP0WuqkJjsvp5ZSUPoCgN9j+2I8uKqFTkSDob5rillI3Cbn/AL4QTdCSsrKvQj+uJmJUJcQIQxKdYKkkKKCUbHsSOv0xwp19xwrUpTi+qSdzce+JmHX8zuymBS0SH/gXFPNJ5fM0KIsT0OF6HxAzrlLOL1VplZmQpjqrv3V5XT/1JOx+4wbZy8TGfcw8PkUs0mPEmGzZqsdtbbhT309kkjYkYTHijrS/D2vKKoZRUZccRX5pWfMkba/XUU7H3xb3ASjq4h8FkzqvIdQyppURsqF7KSfnT97G57ptiTpXhXhZo8XEx6ryTCpMmpNyglghAdQWVLdbTb5fzE2v2Bwa+K3NeS+Bfh2by9k0JiVqpNpiwmW3NRS2n5nFarkgfuTjIfC/iHw0pVPqLec402VU5zZDcxTAcKFn1Vqvbp/3x9BeEVK4W8QeDjJk02BUX0NoRIceZQVCyQBpt0RYC1j29cZIz7SOG1F/2glYkUPOLzrNOi64i1uB1KJCQeYhLnRSUDYd+o3tuf8AHteWZ3hYobDFYkpNSlRWlctHLU4lbRK0dehPfuMAPClE3KOR0wY6eZLls8xhZUkJQL+Umwue+xxVvHhuDA4oxo8uosOTFBLkkpSCpttVj5rDc73wRVbjJRqD4fRlvJMxTSFtht4gFKvf9bb/AFxSDNWloYe0vlKZDqXHRqtrPuMWZTuNEOlZFi0pmkPx1NI8ymF3Cvfpt0wCZizbNzZmUT5hUFt/lt+bypRtYfX1ONGeFzMdTydnmXnByRGcZREDKm5LxAWVEWVYdSCO/vjRDb9A465smRM0T0yJaHW1MuhwIbQv/Cg2I6dum9sIeKLiSjhZwnpvDPLDSoz0xvzrCbJS2ALgYyTVhJmqgLo7Tr6pqNKUX6m+k/XfFw8IuFmfoMCpVeVETFYjxbILwCwpdwUjTfqT3OL1f4eS8x+HhX8QxneY2jmBtCSCs26WGMr52yPUac86v8NfYishS0qSkkEC1yT6++K6SFvNFF9+ckpuen+rjEozEXFkL1OoOhVkuad9+mCNj8O/gpESE6oVFp5TyXishKh229R1v9sH9b4xVvNVNy7lISS3EpyG0OqdNhJe3861H+UG9gcXnl6l02gVvK8Wh5jptTeUgpltRnkrssp6XG/XHyvzPAYo2bHqfGkKeQ1YBahbtviDeXd42v8Afr74TF1rCCevXfHJPm8tiMJkXeA1W09jh1UiXJnMUCm6QEkjrthmNATpJNj3tjy4BsDb++OSokBKbWtuceEWeKdVwMfkjaw2+mOkkAjY2J3I7496Obm/3x0FFLZN7398a08FslteU6tE0kuJmJcJ9AUDbGxKGofA3SOhIxLNIDr4deO46X6DCshwpXymhfV3vjtgEOpbtva/64XRrSbaRcdbnCiNLqLbA2xGTkPolJ8yClJ9Oox4tvVGJJtqTY74w94ssqS2ajBzOkL5YfXCe32PVTSvrpCk3/6RikKNpQ2F2BIG5wyzA6yqepWo/l/IFHriFeUFC4b2BuCTc29MJhXzdLHpv0wuCp+U2z1CilI9Dvh5U9aMzvxiCnlOKQN9+uGzigE22uD22wik2k2Kuova2JaE6PhVNqSQVWUCCL2w9ivhLgC0gi1iBc4N8vS9GUfywSW1qN+nXf8AphxIkLeQsqv506RY7Ad74ctMNsEo+Ygg9drYhc0P8iMG0LV+aoIGo3298DgUWnLKI22O+Om3VrqKEazcXKFDphdCnVKWk2JQSoAd98N24L8+UiOw2t1ajY6AScOp9DqFLZ+JcirS2pehWpNt/rhi0EKaOvYjcp/vhR1YW2CpBsq5G/TGg+AWQsi5w4JzpVchRfjoslxJkPOm/LKBbpbSkHv/AIv0xeHC7gdRKflPRHqrchlxHPbbQBzXELJ0KKgLEEdCNjbFNceOEGaY/Elut0yhrfpaAyl0tJ8wWSTZQ9bdfti/8qQ8rNcH4nx1AguyTpZMd1AUlKlAhB2SetuttsZc8T+RXI/E9ifQaREQ3+HrkyEMLQhLKGz1PTpfba5xdnh6cZj+F7LFRpj1yiJ+clCrgkuHXcexIP2tgQ8WOb+IWSc8ZbrtDqNSpSUF9bMtm7f5lgkp6WPlPf1xnus1rOvFquv5kzhVZtSljlQ2XnVg2BO9httb07nB01wn4dtuM0sxJ8h1cbmGSh86gojoUjobjoNsVvIzLmvhfnmqUKgV+pxI0lJacQzKUgutK6BVvbEFMqrjrDfLQfW5PUnrgleyxxPrtBZqLkSrSo+lKk61qUkaRYWBO1h0w2oWf845HlSYTZcC3UFBRISpXK2O4FxYjfBRSuB+ds6ZRObJcxDSpI5qOeolboPT9drDFf1/K9ZyvmByBMaJKF6SUEkdemI1tPOaAUgdwR3/APOHGhao2xItZOx2Vv3w6gU8P1wN60soUCSvew7XP1vjSNCqWV2uFlbTHYUWhTWwlTYAbGwGx/xFQGIDJWeqvlKrGVS5R1EjWwv/AJbg739Nvvj3P+b3uIOZ2Z8t10fDoCG0OulaGkn0PYeuJvJWSs3M8TYcXLM2O66lsKElaCptsXuSL+/Tbe+NJ8PombaXVpNGzxW3Jb8rU6z8K2OUoAC+rcaSDYDY9MXE3mNblFZgzVIStlAC99NzbFY8bsyOjgVUV0yLy0uMmOXDY3SeqgO/f9MZiyRwzdzdCfiU+Sh2etKFR2FIsLH5lH0GLIX4Sa8KVzV12M2tzzKRZWkD1BwrRPDm/Rq1AfWWqu3HfT8XFUS2HmlG2ptQ3IGxPftiQzd4dsuM0FytUqvrcizn0ogctF0s3J1pWe5vsPS2JDIXhtkws9LMyrPNhqKmQw/FXy3Yzl/Kuw+bpuMfNjMPxLmbH3JbC2XCvUtDgIUPrfEO4fNqHTCR0l0HWNjv64/JcTylEKH3744WCDcK3Pe+Hkt2Q7TY63WAlCRpSoHrhmEak+bbbbHCkFIsDY/XHIJTbUNugt3x5fTukKV6knHOtQcvaxHXCmpQHsccaTbVfuRhRt1ISUHfbGqPBkpIj1oFwJHxLVvL18h++Nm0FZU0EGwso37AjE+hRDAQN7e+OkhIjqWR5iq18epd0Twk7Xb/AL4cIebUPm64inokpGdGZ7M51LKAULZIulYPT9++JGSsLjlZa1qSL21Wvhm4+TGUdISSPIm5xnvxI0VVV8P2ZowQSuC2zUGzf/8AGu5t9lKxjKnr5UZSlEkcs+a2ISrOKcqCXDu2RYm+30w1eUC4bDYggY5T8gOxO29sLxVuJqrTjY83MSUkjuDtt9cSOYmZkXNrzlUksrmPOFbvKUDpJPQ22B9u2I1SkrUpQ6979MeJB5gAUQAeuHSSGJCVAhO+4v1/1fDqPIu+vzWKV2HvviwsrIbXkuQpdh+Ze/rtjmaoLipYXuNQuq/QHDsvgMFxpOkAdPW2ISpPa57TjrYcQoqQW9VtiOv98QbSWinURdVyO4HfphVCgJIXzNNgfN6H0wmbsvFerY9Db17YWjz5kOrJXT3nUOgeUpUUlN9icWJVeDudHqW05Vq/CDTg5n5r5ISL7nFdVCGYE1xhTyHEsuqZK0fKsg9QcJpeQD+WgqJFlAnpg5iSXab4U3lQpC471RrXwslxCyA8wlnUEW9NW5+2Nc+FGsOVrgfT6Y5TJsKRTHDE5spaihaSCq7RO9j/ADIPluLpti4+JVEakcDMwfDLW3JTBW604DdSXGxrSff5bH1G2M0TOMcqqeFTMdepRXHqD8AtttItdK1ICVH1skXsRjDdXqFSm1dTsmc+6uxQVOuqUoj0N+oxM5LzzmrJdejzst5qn0lbTwcHKdJbuN/Mg+Ui46EWwd8XPENxJ40wY0fPmZlzWIjnNZhtsoZYaWU21BKR337nEvwpzLCPC5ijP8t4x/iXENL/APy7aCT7Am32xojKEWO/l6pSanCLryWEpbdeYDV9QuAlIJFrj64zVxRbyamnVGTJkF6vrWlEZLZKeWkbEqFtx++BbhhSma/xhpcebBkS4rT6VvstJuVpBGke11G2+2NzwGadJy3NoyYKGZMRZYc6eVSbHYdwAR0vjKeY8iVXMfiQfpETlOOrlnmuLVZloX3Ur0Ta2NH8OuHudmeIMyNM5c2nwbMhZeIYULAakgC2/wC22BLiVwKq2b831N+AumUuPzQkS5Ugsx1OWI0BRG6ifT1wL8LPC60/xMqNO4itFpyARZlp4FDhICgdXcEHpi9sx8AeCkXI/NRSoEd9bayw2pwBTqkp3sL7nbGbKX4falV1CfPlKo7ck6mIwRqUhJ6XN/TA/n/JNQ4ZFLAzS3PjTvJoQvSq6d/MkHYA4RyfT6pm3MrcCC2tbshYb0pVfcjoB16d8XRmPgM5Q8uPVmi1fVBiRwuYl/5uaB5koIG4+vS2CHhFQ0Q0UyovVOM3Lkx+ZEKrayASEpv774scxMx5Vyi5m1dThxZDSiWDKVzG3ATuBvdJ6b/th5kGt17ifoXOnPLdKto7KNKUp/xFXofrgM4/8TMtIZ/g3L0tqY+0OTKcZXdlsCwKUqHzK9SNvrh74daDXKatFfYiMOpqLC1IN7pQ2k3B6XBuPXfGhKLm6JXsqFTrCW1Lb5jem5Bt1vcXBxHZQlR6s/LYQ8dUOSpFkr/5ZO4Un6jqMHUHLtDforsFUJEdmSbvNtmzZP8AiA7HDCdBZjwlLjMITrQmIHkbKIQRpue+PixxAnv1PizOmOsBlxa7KbBJCTa1rnAuonSok2thBaVEeUiw6D1xyAblN97dceWUlYCu3vvbEtIbByOytd9QX/XEXdCUGyjsbWvhMLBPmtcnbfH66NN+ve5x+U5/Jpt0wkVAm3QA49F9ajbve3rj0joCrf0vjwJuCABfGoPBtJSJFaSTZQfZIHfdJH9sbWoRKSATcqN+mCFpX5YCTt3x4pRUoNpGwwvqIlIB31A/bHRulWomwx+aBdXqXYkDCpShCj5RuN8MJTCWvNuQf0wE59obFTyvLp6rH8SiSoigd73aTa/64+avPfiuPRliykakLB9Rsccz6mXeGrdL5GlKJYf1Ej+ZFrftiIKUhsKvc3tcnpjlAUtXkOoHCjYVsWzYjcG/fBXMpUPMHEqMlmQWkTmW3XCgC6VkeawNvr98LZ5yPFyvFCY0l58reUjWoCxHUHbCbeQZy8kCuNToyo5AJQfmFx1H6Ydo4ayneAEnPy5zaER5yYC4+glQUR1J6dx+vXA3GZUlalJAVY2Nx1xYOWGSctSv+i3Xbe3XDarLEaC46k2UlI698eMS3UNB1Vl6glR83sMMKnJaYUQElelQV97+vpiJVI0hegC9yEi/TfCjbjjrraNOom2lIPX6Y7UpRklsN3IFgD3/AO+OWJAZrKCtgLSpBRpJta46j6dsdu1SbLX5uYrYi+smwAx7UqdU6VMZjVSBKiuOIDqOe2UXSRe6b9RuNxhejUlytZvp9KiuaHqjKbjBXYFawn79caGzpw4p8fw2tUSmQnUT6FIC1Bw+coSopc1JH81jfsbbWxqPI1EoWXMn/wAPRZbyVxfhJLytQBDi20ny/wCIDv7g7Yl6vxWyF/FEzKVUrUVM+MyXnEIWFBaDtf6/9PXGduNNKy7w94q0/J9HnQ26PW2xIWy0NJaWvqu1r97AXtfttjInEThjmPKecnwKY87FcHPaUhOocrrfAakJX+U6nRY3F/6Y8UhSClsOq85JSn3xOZbzJU8vyHJlNTHUnUElLgCiD1BA7/Kd+m/0xeeVfE3Hi0RELN9JfdVsjlxQGtKAAW1Cx6pWkGx6hRw9zdwipvFatDOuUq4huPW0ofZ5qdLMckqDiFdxZwd+lz1wNcF5H8CeIyZR2atT5qyUtpkxdTzK9J3sQm5Av6dQMbNRIQug/Cc9grecAbddQS4twgnl37XAJBI36dcUZmKpU6k8USwxTdLM1Sao5ISChCkayFNqV1tcFIHU4v2k1qDRsqKhwXEvSJWlKW2lhZPl8vTvh3xlznTOHvCOJSKrBZW1U4hjszVoDqI8lbatOoW2NxcEYqbhZxUzPV+MeVZvEzOcCNlwIAdRHbYUgObCzqQdaCNvMrayffBhnGG1SfDnAfjOR5FRk111yM+lSXSlp55a1IQFA+RSSi+k3sdsZ88Q2Zc8U/M/8J0Z2WxGdZVJkOR2SDawJAUBqAudxt0xnZTT7ILk1DxcUrcu31L23Nz9v1wS5OrNaoebGJ9FDjcxFyhTdypQP8p9QRtjWnDvM9ZzA3HpWYaNIpCksMTZUcqUkuxnAQHADe6CFA37WPrh8y5SMowo0Go5nhQoxaciFbiBqStgkp0X7lCv2JxTWeZOfq7Hj5qr0h38MlTxGiRXHT+WhQCkKUn/AAlO+rvvgkzZx7zXlTgtK4WUyW1DkJkr/FKlFTZb7RADbSCADp0gfb74pJquuKm8xTh84/nG9/Uj/PGv/CvmKa7wqUx/EAZTGJbbjKH5i09Ro2998XBXM7sRuHYXoSh5AKXV9L7/ANcC3DTPNB/iCZSY9UQJlQX8QptV7ocSfKb9DcbWv64tukcRqdUntEWQhqawstvxlqGoKHXSehHfErS8wRpGZGYr7CiWJYc5azYKQq1j+t8fGTM+VqkhT9WXLaeUohS0ayXCSd9rb2G+AyUlwaVBNkqB39bYbJUFDTp2+uOEqGpRVt3v7Y8WpKlGxur0wouY8qKmMt08sbgdsIFd7AlIvfphJS+gG/bbv7Y6Y0vyktLUW29Vio76cSNWgU+AGRCqrc8rSS5y0FIQR2364YaF6AnYHqbHH7QrVfYW733x7y1EFVr27nHbbK3G9KV+9sae8HELk1WtOqcvcsK0nYiwXjaFCs62twK+WxAxPMHsb9ccrJEkb4cKWfxFqxHTfDhWm973B7nCjAtsLWGF+WNClX62tjxyEFU5StwBvv2wI1hq+pem4hPg/XUj/wD5x84+MlAOVPEzmGkoToZXMVJYsNuW55x//L9sQYplHeyGalMlOtuLfU04E2ISkN6kkf8AUVbH2w64ZyKW/m0U6qxmX0Sm7JS6gEBQ9L+u/wCmCmpZfoMDjjSqcilxm48xlSVN6PLq7beu2C2rU/LdJ4Y5nLNMiJlMx2XGiloDTpcB227gHAHxArDLPHGPWYakhCktqvawtYX2AwlxVqYelQkJWVJdSHk36bi2HdOrLbHhlDYtzVSeSCr67f698Kxq+o+FzMFI1IUhVZbcO+/RIt+2AiKrzBIVYG+x7YMcrTEiHJjvGxcbBuB1seuGlcc8p840GwAKvmOEI0vnxQEI0Jb0thIOq1h9PrhOoqTyFrUpIV169jiGQ2oqUo2AHmAvjtmoOxKtGkshIW0oLSCfLsb7+2HEiX8TL57agQRcKT0PfCPMLdTbLqiSFklV+mLC4M0KkVLPkORWKlEiR405tKlPOpSpW4IskjcXAH3xqDjZwWj51yhBdYcbhrgOBLjqY5dWlhR84SkeY2KUnb0OKra4DUXLOaUv/i0tb1MeCtC/ynjuCh1CkkjRYXCh3Nj0waVzP9VmeJybQ6xTWo7oRrfltK1pkpJGhwIP860qQkgbagT64sbjJmIZU8PT2aak4hNXfjpjx1pSEHmaQhBIG1xbUfe+MZ5mrDtP4hfiGXELjuRVou8VlWt1IF1qJ6kqucFuW6JnTjbxskVuoSnFOQgJlQltghEZpINtPobgBI9ye2NTULg27mTwyswM2cyRJbhqLTylguIVbpqsNQv2xiPijwUzFQ65NqFIoU1dPjoU8taGSEIaGxX9L9cCHDrJEjPfFmJl5t4NKk3C3rag2B3xsjhr4DaCaUitVuquVFWkEtaAhBBHp1xR/id8PqeFWbWqlSGlfhUlFkgquptd+h79O/1wJcPc21uTwyqfDP41DEOpeYOruEMaiNZNu1t8czMtnIVT/HaLxCp34jDSA0iPdThChcgA7drHGieA+dDnl8uVaY7PlxGm23nmvLfzXRrR0vf+ZOJjiPnXIrrcyUuqU1ZpSX2HI6XkpUnWCFJI7k3Nj2OHPgyrGQmsn/xPnDihSWKk0t2NFos2chspbAFnTqt5lbgDpb64qLjNnuo8aPEdPYhVn4ejR5qIcVCpIS0hQ2LnfqTt9sbHzp4aKfJynQY+XnYVJXFaEec0xASpNQulGy1bd0k3N73OK/4jUODRs2sLylIp9PqqKi1TPh5z4S1rSlBulJvYecWttbEdk/VXuMdRp1XhPsTggNOcxIKHgLpulXQpuO2KJ428AM00TivLqLLPxDMsh1jlK8qU77bjym3rizPBPwYpdUrc/OVZjPfG0iaWWQ4oBJBaIIt6jVfGo8wZHi1PPMKqGmQnZFIQuMhCmwBJZcSApgqG+40qQo7AgjGT/FJldvI+Y6DmKFTXKnlyTIcUHXUEBNykLjuW/wDuAA+nf3xXCq5xBzxlOoZd4c5bkzssxE6C6YpcWhvXqQVLPykFRA72vgYzVD4mu5kkzsxZZedflx0xlrMTYWtbSU9FWTa/1wFsTm42YbVyPIBZTp0EW2/w7j1OLk4S8cYuS5iYENuS3GcudKtKygkAAgW9txfF4M8ZOHua6VEiMsSKpVKgstGnNNLU5zb2SE+oJwUUThrOgZVFWfy5Opv4g2HAzJIU4ysEp0+oP833wOr4Z5kaz43mF7NjNBiR5jcUF6/MbWrcL9Pax640c7RNXDl2qgvSao83Zx5CSnWoCwuBsBsPpj5ycWcgUqRnp05dW7BYUkctpZsNdrny+nTFA5qpzsLMPwLg8yN7+vviFEN1XntaxsQTa+ODFUNrXBGOkxAiylkFVyNG42+uEvhlAAlINu+EuWvWVd+lsefDKUzYEdd8O2hHTTNKAQ6lXmPYjCRZC2rhQ36euPyYzun+u2PXIy7ahf748aZUI+pSwkfNvhxHa5bwUVixF73xpTwhuKGaK2kkgFtlaSepF1ftjZGWFEwnE20km9r9h3xPJdCWrHYDcHHLJDtRO422G/XDpa71FtIIBF8OyApq6v8Axj0OttquV7DuVYctymHHkpQ8k6heyTc4kEFl2Jy1LAvsfNgakx0GrVGGoeZ6EHUfVs3v+l8Yb8ZlGbh8X6HXkpsKhTS2s2/maWQP2WP0xSLCUucH5pWsJU3KQUJtcm4O+IGkznKRmFipNf8AMadS6nT1uDuMXFmhhqfxmynUI6yEOuDWAq/TzH9r4Szk++XsztMPBxs0tpxRTuAA5p3+5/fFf5o5ho1LkOpWkvRkrBVfzDdJI9tscZmq0arZWpADuuTFaLLg/mIvtt+uOn6m2rhDDpbbL6VNSC9qUkhKyTY29e2H1IjyZHBjMTqbAMPRnSD3BUU4hoEeUuoJSWCEagFLHm0j1P8AXBNQUyWn5Ti7W1cpKk9DY9R7Y9kOL/H2UMOecuXBIuAr6YdTKa6w/wDFyZepyUbKJRpSmw9v0xHvEfBuMkpLYFlG/X74RqFNYZojchlKgFkAnmBXrf8ApiNgRkKzPHBUmyloSEK3BFxscS1YisQa44y0pKW/mGjp0xDqeU3HBIvpN7W3xPZNqi6bUHJIgwpRWUpKZQJCTq6j3x9Fcm1lVa4bx5VUkttymWUszAHAUhxA/wCYkjsbAmx2+uAGJnLK+Zoy0UF1MqQpamVApGpG5v29d799sVlU5FMy744aEK+4hxT7odcJ+VrVZKE/QEE/pg38UmYxEoMGrR22XWKPLjrcZXbS644VWRa2/kQrGU815nhZhzlKr7UBqnqkyLiMwTy0o0pA2tbYg7+5wfeG6tuueIyLTWKg82zOYeaebS7p5g0nSCL79/tjdCsyRqVw/YEwFS2IynX+Vb8ppCbqWR9vvig+I3Gah5mpUCBRKnTavT8yL/DGlQ1qalMIcBDi3kqFkaAR1O4KjgToHBNHDjjHzaLkbOD1RMH41mXDmNqiMpUpRRq8h1iybKT1PUY01lnPWcq3SKc9l2NGYhymdUnUyVuMu2H5agSCi2+9jgU495D/AN4HCqLTq6WW6g48hOsE2SFbGw+mMecQ/D9VqH4xDwxyWibyJEJmSlySsKuhQOoqKRYjUCLfbE7mvwY5xy7kw1Om1VipPtt63oyUFKr99Pr/AFOKVhzc4ZSrsmmU6bPp0h6zDzTSihSz/hI9d9sW3lXwb8W800ZmrD4JpMhIdJkP2UCex263xD5s8K3GHKFFdmzctcyNHBWtcd5LukA7mw3t3xWNFqkvLGcotSCNaY8hp5bR25qUOJXpO2wOnGrsw/7RHNFe4CT6K3lX8NzBLSsRKlDkgtxbq8pCFAkqCbj364z5RqtW6vxSjZnzjUnJLb7qZEqVKk6l6bhKlC5uSB6emNcZYzrlfNnEeM7l6sx0MMU8MRwtYLhaSd7fzXJsT7dMXC+Y1SoTU2qRlq+Gbu9ca9KUg9/5gdiCMGPCiHRIOcqpQ6dAixXYmh5RZRYPoXdTaz6nSQCfUYKJ9OlIzprUwtplxWhAN7LHUpHuD5kn6jHVeyJlLN/Dao5XzPT2ZEKrXMpvpdz/APIn/Cva+odxjM3FbLEDhLkHInCfKNYdiQ3JcuRU5zSkpeebSAStZ6X81vtherSqdK4bJaEQlS2V/DvXCkuAiwO3fGHY2SMxZq48O5WhxFLqK5C0FCl+VABJJv6C1/tjR+XfChlNujR3JGYJMioBI18kAISsDcaev64GKrknMPCXi1BnUWK7UksvBfIKSHV2N+qRft1xvDhzmpebeGUOoVKiSqLMkgXjTUhSh6gK31C/rviL4g8HaTm7J5hLnO0x9UtMttxk621uJIIKkq6f6tgf4iQkUTKCqkK1JgKlspYnxFSlhouW0haR0se/fGbvEPwmzhl/Psep02KHYZcKUNNDWVkpKlHrewSkknoLYyfxQpKqZxQbYee5jqmA656C52SMC6kKHTcAjHDSEIUVqTuF/KoXFscSo6A6XEWO/UdDfDV1gJbJWTpvYD3x5oStIFjpT6DfCXJKnSL3H1thcxEoNlKBUNrYSKAlwpPUHuMKNJLjwFr+bYDvh45AUzHC3m1aVWsPT64Z1J1MiWNLSGwgAJSnvfrfCCp6W2glGkqG19OwxbvhUrzkLxMmEp5WmoxFtm++oiyh/T98fQHK60P3vcf+MT0hADJATaw2OGMJRMuyvXa2JLSfiNd90/pvjlEcuu6nn3SOtgqwws3TYYJcLYUQOq1E4fsfhkNrmKcjMoAuVKUE2xH1HiFw/o+pupZuo8ZS0lSeZLQCQOtt8VNn7xL8KMv6atTs1RKq6yFMuR4Lgcd0qBBsOm3XGT/EPxpyxxYh0FvLsOcyql88OLkthNw5otaxN90nFVCrLVkhujRYaBzCHJLyt1FQUdISeybHcdzhnGp765OtyOXAlWsp6Aj64n3syV2bXGJKoKWvhgUhBUSkXFr/AKYe0qu11DVWabipaaq0BcGQNAUVIKkrTa/TzITuP744zBOqGYMtUGmGMlAokAwUlKd3LurcKj93Lb+mBxykTVK0PLPkBSPQfp2w/jUacptCHJDqmm90oKiQD7YmIcaZFp8yGl5QalICHUlPlIBuLfcYhnGFw3lJSkpSb7hWx+2H0CWppvlJXpS55lb9dv8ALDlgtt5lYlvKUW0OBSz1vv2tiYqkpmZACI7DyUXuCtJtYYiXH466cmOhrTf5je+pWG02W3+GORvh1WVZWoK2HrtbEXEWUVFsoTrLargdSo4lZ7jzz5enRlMlTflASfNb698M20MPPp5iVaEbrKPmtiRoT8nmTGIjiW2ljUtKwCpQBIAG3/V++PpJSJPD3hR4CKbV83vmL+H0Zhh6C4ClbsgIvywRckqWTfr1PpjAmX+I03K3GeTniJBYdluuvSW2A4UNpUskgbdUi5FsQ+as6VnN+b3MxVpf/GOWSFMJ0hKUiwA/bHlfz1mnNVPjwq3W5U2PFCdDalX3AsCfU2JFziCK20tLWCDqFuv+rjEjlWuZny5nuNX8qvLZqcbUUOJQFhIIsSb7frjb/CLO6q1wBanZ6eitVZL/AC5altgK0qPkJKttx298FuYqFk6v0yRCcbhQ1y0oiKkqhMqU3axJQsp+awtYE9hgu4U09p9p2iUapuTIeX3FQEfFt2eaW3sSFjrcEeWwHoBgezjmOoZX8S9FqcMqbiKebptVc20BD5VyVLT68wBIPbWR0xJ8RolZqVBZqkNpbzsd0rJCv+Wq40WT+tz64qbgVQc0VbjLmXPmcKnImVSeXkanomoRmWr8oNrta17iwFt8aAyJHdzJQ0VhcqQ60tIUI0qDyHGxa3pvc/pjPPGbgxQYvjKo9Yo9Kdqj70hEiVHbW2lKNO6UeYgFRA2T6fbF5UrijkxqkR4eVZLdXebSRKiR3EJch22Id1EBCtW1ibkg+hxP1aBS+InCqW3CfcYXJaW2WVkJdChsUEdiDcH/ACx8puIOXl0biZUae0h4JjvuISlfmKAFHUNve+GUfLDS+GDledKlHniNHU0ofP1IcSdwNN7EdwQe2CfKPh64n52ogqdCy5IcZINlr8oIsN9+uH8/w58ZcvvCQvJ9QbCBzA42ncb7G46b98GvDrxO8TuEjb2Wc1xF1uG0slLc5Z5zPqAsjdN+xxtbw2cQqVxbqUnOsSnohLgMJjOt69RuofLt22v98Bniu8WFR4e8X6PlHKaWX3IjiJlRK0ahpCtm7jcEi/7YuTI/ESgcXuGDWZsmSFS1FoGRHbBLrCrbpUOygbi3fFJ8U8j5ln+J6BPrsGP+Gw6M8WFuPhYeLijqSQOlgRscQOeY9EovCyNT6Mw98QGUvFSU6QhW1v77YacC+FWXKHmCoZwl5nS9U0v816Av5mXPcEXPWwA9cWLkfIlcqOepdXnOsS4ipanIwjtcpTAO48w+be174hPEJmOk8M6/RJlVZfW3OfUXlsKBcaAGx0dVAn32x3wm4jN5qzwmn0pU+A+tZ1R5zRSFi1yShW5ttvta4tjSVErECpLXQpTqBMioBW3quFDsUnuMVb4r00mh+Eyq1ypBWhtIaZbG+pxw6UdOllWN/bAl4nZ2T3+GyFyZVNaTITzEhDuqQpSgAdwdtha1jtj5ycRZkao8b1uMuOLQ2wmxcIKtgdjbEMsEnko0pKupUrSPvhogt6raRYnfffCa32BqRqRcHpfCP/CFJU48k7evU45K2BGSW9//ABhktxsv6tRuN/bCyZKdNjcC2+36Y9bQqXMSltOhJ25ijbE7FpLdMeZcJQ6gnWVhwWH/AGw0r1ZalrWmJZKGxp5pFgT7YFnXFKXqQVaVC1ydye+PTGcMMOBKtN+ttsEfDHM6cpceqNW3H0tMMSEpeWo2SGzsq/2OPoFk/jJw2qNTZhUvN8GTKWm6WGCpxw23JCQL2tiwGM9UeUr4doTHHbG6fhVoA9N1ADD2DIkSDzmohCfVa9P32vh3NkTmYSEhbCFLISCElX+WEizUHrB2pv2I35YSj+gw5jwGQpSnFvOlPXmPKVhJ6JCDwV8I0T/6Af64yl423k/70sow4iEoWinvLslI6qdAH/8AHGUnG1CWpKldSUn1w2Ui1t7qI3xKUmGt5OlRsCbfpgkj0h5pu1wVEW+fYYVep6TbRsQoJIvvfriUgR2krUrYdAASevfH6a0PhklKL+a1k9bdsMVpOtP5akFI0qsm2rfqffCiFoSnylZJG9/6YepRHXT0hw2uTcn6YFazCW1IBLu5P8w2KRhBOkxNaVC+wJHS+JykuUuRVWEOKcSVkgpvYGw63/XBMpqBGh+WyipFkDUTb6YCJk6C1MW0pa0OJNj5f9Ww9qUJmHkRcvn61yfIkJ9Cf64h6WpDeaI6l3KQ4knsQL4Ic4utOohOICRsQUhXbEFDDBfJWogqQbD0H+eE23CxUlctwIUD5VA4Kc18TuIeeKPDpWa81y6rFp3mYQ8oEJJ2JtYXNh1O+BnlOOrSLE3BsR2+mJqj0Byo5rZy/KlR6ap1ehTs66UNKtsFbXAJsL9ri+G+ZKFV8pZmeo1bguRJjOnW2obaTuFA9CkjoRtviDeeJYCR1PTvcY0B4XeB83iPn5qoVZbjeX6apL0hr/8AyFXuEE+m249ME3ixqkfInHKiZOyhJbj/AIladU2m3ErClpcISFA9EkG5G17DGk+GtKhVtmjwZXwc2fTGU8haHA++0RbUUg3SkAEDVvc98CeVOJtE4Yf7TzOPC5UlDEOtus1CIgrJPxSmRzUX76tN7eowN+IjjbQpVazBkygohVCo1ZpqC6GQNDC0m6FoWNuYHCk7m22Lg8PmZ52fPDD8dmaGtiXHkyqbUEPKu7z2iCSraw+Zew6Ww8oeZKNl7Pq8jQqe9zlMNoRIbClp0glISBa1vfbFx5MaitZTeYW3HU8helS0K8qhbrbsfUYpHilw/i1fxGv1WjfhcUiA5Oebdj+RbqfKp0lFlKUUmxud9sP8qcGMs03KMNOX5MEz24133EtktSVqXzApRT5gpK1qIO9gojD+NwSyDkfLKm6jQoM6a48uTJeW0bBazulG90oAsAL9vXGfOIPBjg7lTwi5lzpW6cz8VIceXDkLdUX0KUs6EIv2+Ww64zvwjptEzXJo9AmU+XITGlOPy/hYynXLW23H/wBsXufTH1LyZkuhUrhXDMUhMYMps702tsTiOrS6FIprn4VIiS20CyuW6HNvfHzp8VkIr4+yKlDjluIpIQoix83ptid8HXGD+AM2Vihy3WkR5zIc1uOaQgp2v6WthzmPiVwTrvFLN1cz7EdrCnClinJj357rn8ykOjypSNhviC8NXG+p8NfEHIi0yRNi0CsrPxEdL2pSBvpUpVu1+thi/wDjfxkyRlSHR6nIq7nxaApbUSISpx1pQ3SrcXSdtzjO2ZfFQioVgGnZccEQpspLzwuT02AuP3wQ8NfFFkel0xik1HJIh1BTylrqq5JUFlSvKVX772J2AGNW5G44ZGNIaoEHMNPQ4lsFKW5Ta1LURcnY/tiB4lT+H2esyR4mZ34UxyCjnch9XkUgm+9rbbeuMicYMy5fy1x6ZPCatVKnusoPxDzVSLrKSbWS2Te1u4uR0HbBFwH4pzpfFRp7O+dqnFdW+lDdSKlOloE7psLWv6j7jGzPEnw4k1DwYMqVnlVYp0mowlONTm0NKWCvqlabX+hFzjFnH3NcCtVhttieZEWLZDbgjcrY7nUbeZWMz1WehWYZExLJ0uK+a9jYbXA7Yj35L0hoqRqSknvvthupKwyR1UT0vbfDdSVXN1WJ7DfHg1bp/wBXx6fKkAC/qccAa1FCEFSibC2CymZFqZy4qrz0clkALCFmylAdcIT3oUWM246gIQRZG25+g74hanVFyGR8QlLaAAEtJVYn3ViKU448TqcCRbYDon6DD+n0hyZXI8JRLQf0qK1dEpPfBnmyPSKDlZ6jphEk/lsrUSCm1iRbfdXqcVen59Okje+Li8MWYoeX/FdTH5ik8uYlcLVe2hSwLH9R++N0KLq81JWFHSR/S+DqmuKRSkIN76RbCj6kO1lDIJuhOpQ7YdNjyC5FvbCiCUtlQ6H98NnXEpeA3BA9NsY98XU0yfGZluEU3TFpbVweh1urO/6YzPNuas8Um93FWv6XOEktOqt5bgdbYmKLCkvPlISfMNj64LYzZZbSldk9ySdjhU6OYFABRCrKI64eE2UAiyLdT2++ElO6bOoUlLiTfff9sIF+RzitQQQ5dRIFrX7fTHgQnQC67cHqbdcOdCfhkltQKbX0qFrHofriBzGW1sNrLnlSLJI637j+mIVBsyEJcBB2Vv0PvhdK3ostRitBakp8oO+kX3OJNmp18spIaSkC6dkdR/5xFPUibKnlTzSlLX5tRvYk/wChhb8Hqj7DbCkLUj+VSjaxv29cLs5XqDchPlsq2oLviTTkus1JLaFOpSQq2lSt/t9cPE8MH3VNOvPFu1knyG313wN5ry4mg5iegomc9aVBN+gI06rj23tiHRrbWG3XEgH5j64kYkjlTUOlQSnUFWG/Q43FkjKXC3NnD9mpzsuU+YamUy3pUZ7Vzlna6kq7X2KR0vuMR/iJ4PMZi8PlOZylTUpmUNQTGudS1x7eZvUewG4+mMWVKjTqLV/ham3odRuUghXXcG/fBDlXjJxMyFSnKTk3OM6lsy7622iCN+qhcHSrYbjATV6tNrWa5NVqtTemy3rl159wrcdWdrkn642p4buL1Zb8M7MmpUaZz6StbESrsNBSVJQkeVZG/sQeuMtZ8zzWc1+J2uZ8lSHo8+VNWW1IXbkhI02B7bD9ziIg1F5c461jQVXUVb3x9I+G8MZQ/wBmLQjQ3SZU2MqpSHgrWXHHjdRub9AQPtiqfDXnviFUOOFQmVSpzoUF+VqaS4C0iWxewKFKFyLjqn1xsGr5xo1Fi/BxZKJM902EdrzqV7m3b3PpireK1QlwqB8Y++zClTGnYjQLwCta9OiyT826dx74K+HNQr8/IcZDcGTTOUlKpTkxxDxdNh5UBKRYe5wvn/NMCDlNaH3z8W/qARc3IHt/fHzg8RWa6xXeJ34dMqT7jUZZV8GXiW2STt5RtfGgvBTwwnRuCUjiO5WHaV8Up1lp9sgkITYFViOoKTt0N++Nk0uRmt/hvy4bKCuSoOpUQLoRcdU7C5AJt6nA+3QJk2tqqdby7TabLaK0c6Eu4kN9ioWFlW6je3rjG3iRyBmbOHiWfynw9yu9OWYofkBpXlQVE+ZSibJGw74ylVqTUsvZol0SrMLYmQnFMSG1HcKHUf66jDRYLhCU+W2wHtguydxFrOR0rYiR4jzEhQElp5hKlOIHVOu1xh7BoGduOvGmVKgtqLjvncWonlMNjZKP0tYYJKn4UeJ0ae41GhsPtITdtaVEFz6D19sVNXMq17LOYfwytUyRCkJOkoeQU339+uGLKZDU5LzKS2tCtlJOk3HpbBRUcz1qr0UR5S3HStXmcWokrFrAE+2IdKVN6UFNlJT+3tiUgyHIjgdYuE3CiL9/fF60XxF8V8zcPadwnXVEv0yRIbCWnUBxzb5QFK3AB6YzTUqzmGspPxtT1he5SVKX/U4i1xXVIIcfW4lHQXtbHrqEiP8A8vSOl79MNColGkadPckb4TWCh0tj5rbW6YSNlNHewBvcHEhl/Lsuv1tuJHISFqCS4v5Ee5xZ+Xcm0vLbvPszMkBOkuOp8qVW3039Ox/piNzVnxlxlVDohEt5QPOduOU0B798VTUqgpdUcJf57g2U8Pl/9o7DDEXdcJt1N8WLwx4fIzJUxUKjGUYMe6yjcc0+n0wpnqc1B4uwVBq7oQlLzR2RYbJSLewxCZxqy57XMlR1R3woOaLEApItt+mAjmALPW5OH9LfejzG3m1qQtCwtCkncEdD9cbw4JcSP474ZRp806JkNPw0ix3UpNhq+4OL+pj6uQjVfSE/bDiI5zKu+7a4J239MO2inQVBRNvfCjzttDZTe9++GUuQGincae9zjEfiPqn4n/tKPgwfLEixI/W9vy9Z/dWKYgwlzcxSUoVqAeULAb9Tgph5Uc161NL021bDf/xiXh0V9pI5ccoF7nUbWw8/AH3XmwWUhsjex3/TDtrLElt3UQlKxYXvthNuGh2ehlah8xsAevXHT2XV88rSpYQdr2ub+uFTl9pDZu4CpwWCl7Ab44TQYiUgPbgG1rgX+mFWKVFkwlPKJKxslIUQCf0wE5tgPRmQLILaXLK8vUG9sDCCptPLJ3J2HqMOqdV0w8yNuPnS255VG+wF/T64K6fLpfwy3Jc5KEoUSkd/thw7VKO20pQlJC77J121J9MMpGYoPwYDKkja9kk9fbCLObGlKJS66gbX03J+3th4xnSNHSVpVIVqIUCVAk+xJw6kcQWH32lqaeBQkWF/m2tvgZrFTXWs1OzJxdHONxy7XGwAvf6YiGuU86tp1pRVsAvVbTvufQ/fCstLdOrjjIWy/oCgNC9Selr3Hp1wbcM+MNYyPMZpbqkSKQ4/zXAoXXHv8ym/fvjacDiPQaRw8jVisZmg1KkSGy+260u5S2kal3HW4T2xg7PWZGsz8S6lV4MfkRJElSorI2DTdyEJ/S33vgSfUoR9e+vVv7YjyUpkaUEAnckY354WcuKong4qUKotgGQpbp0331IB/Xe32xiPNrCIPFiqRNV0iS4Rt6qJt9cMoclaH/Kvzg9Sd8bv4EceIiv9npNoWdaFV5X8PxVgOMRFaVQzsh3Vb5Qq6bi4uMZfr/G7O81LVDhVl9yixXkGDHlNI5kdCTskLSAQN7Wv0AwWucRs/ZW4TwazT+J8VtVVU60Y0F3VMZ0Af80kak9drel74Y8JqfmPjn4k4dNrGaK2FNoXKfqSE/FKi6RdJ86gEgkAX9exxpOscV81cP8AKrdFb4uwZcgPuwERGqYHKipbRSBqbSogFQULHobHFa5mzTxhqXEum5UahVGHVs16Woqpi0fGPoW5pA/wtDV29MWQz/s5azWOA9Tn1PNb7ecA4fgW3Cn4N1y91NrVusEm4CjYE9rYJPD3T8w5b8HzuRa1AXGl0WsKp9TiPuBp2LqcJF72HUjfoQQRjTrCZtCp8WZV3Zqdi0ht0JIUALdU3BG1/fDDOmYFN5bW+3Fbj8tkrubhFrXvjOquJVD4fnN2f6uuOtaY6G1XeGt5RHlQhHcHYfc4+fmZa5MzdxCqeZKkQJFSkrkrAOydXRI+gAH2xG3WHbkH6jCidJUbG5SNyffG0/BfHy/EyQ5AlwpkOqzQZban2PypDXQLQrvboQcbCy9QKXUHnkOSI6pDQsppJBKdu4xlPxycMGY+SYmaKZGbd/D3y7IKRZRSR3PpfGF0OrNTcWpNislXzbD1GFlyXXnAlRskAeUe3TDhBSpAUfKrYXvhZq/xW677W274J8hZlXkvjHSc1CmNTTSpSJIjPbJWUm9j/XFbK5JbunUCexwg45dvSkBJHU3/AEw2dc8m6j1t822GkhFiCVWF7dccI/MXuNZw7p8aGuapL6zpFrgd/bB5S6jTKNQvillLDKOu9rnp9z7YEszZ0qFaCmGXXIdLGxJ+dz2/7DAjMnc1Ijxk8mOP5R8y/dR7/wBMJsQZE26o6SoNgqWeyRh/l+jPVWuMsi4bKwFG33xoenToeVMjpedYQY7TQSTrI0J9duuKsrs2kZl41RJdI/OQlorcJB0gp1Hf26YXz5SEO8OY1X5ZSlSVAWOwUk9va1sVYkJ5ZKtr74cwQHpiUJF0k/Q41N4c1FjhXPbaGl9NR0FQO1lNjb9sa/orgVlwKcXeyQL39sPI5THjI1LINio2HXDptZVG21A9xj8h5Ts8gN3CRa6jhjUnW1TUpI9r3xhDiJMRVf8AaaV5al7N1MshV+yG0p/tgZydB5mdJSUlIs6s3HT5jiy2mAiOOW4LpGncW+nbHDetclZW4oXN1WSTft6YeCASUFJcU4T17Wwr8En4B+7haSW1KJBvcgbYHKO207mZBQ6UhSSLHvtgi+EU4/v8n8xBIv7Y4eioZKvyEm4Okkk2OFWobry0ttxdFgVFXUI+mHBpa35bbbbYbaQi3MBAKlXJN/sbfQDAfnSjN/h646STzGtaFrVuCP8AQxVCUrDZT5tSVfcYQWy+7+ZoNtrbdsS1PgNSo9n3lAJISUg79eo2xJKpsJpwAvOOJFyDbthFMGK8yoJCnFkXBOwTjqPT4fxPmSoWG1jb/wA4fpjQg7ZEMJJN8SEaBERLsqK0CDdJKet+2GtbZihKHWA0zqUElKT8vocCLshUWQtaEp1A2tb98cz5sSQxFQ1FbZdZbKHSkm7pvso+9tsNFN6Sgi4Tq23vv6bYKjS8zjhJHqbdPfVSISlMPut3IbW7dQ5gHyggbEixtbtgcdLhQoosbG2I6Q4tQKVBRUre5V0wyuEvjUokHqfU429SfEtkHJPhfp7jTzMqoPQUhuA2rUtbgSEkKI+Xp3t7YxxXKvJr2d5ddmJSl+a+t9aEDygqN7D2F8IRUtqIK12SpQBIFyBfqMfQ7gzl19HDjL+VRmQ1mJCYE7JdYCQG5kJSf+Jp76OltyNB3F7jpinfEB4Y2Mu5cqPEDJiXjBedRKFPTuIbfm56fWyFBNva+MyLLimN1EKbJ3A9cT+XuI+dMpZdfo2XMwS6ZHkr1yExVBtbyrW8ywNRHoL7YsnhNxvo/DHLNWqz1CVWczSZiXWZLwCiEBACtS1AndVzgV4icZs48R8/x8z1iUiPJiJCIaYl2xHGrUAD1vfe/XG0eAn+0DyojgQqHxwedNcoiEoZeaYKxVmwLC4HR4evQ9cCI8bGWOIvi7dfzFQI1IyvUYop/Ndut54JVdtcgjYkdB6DvjV9LzzwylZAjTYWZafLQw2Tq+KCkpTbY2+mK94kcVqLUchPtU+qsrjoBXIeKrNpSm1hf1x87+J+cH88cTpc2PrfbL1m1i+6R0sP3wGtgLZ2BuNxf/LCqboO3b07Y7iR1Sao1EYQFl9aUAJ33Jt/fH0S4S5Km5S/BMvmoyZkdoIkKZUhJTGQN172Ck3BCdJuOhxYGYctNwOOT9XHD2XVmipt1qRBd5ctCSL3BJGqx2Iv32w54qZMYzBwPlUmb8ShuXGUgIf/AOYLoPzX321b4+Xk7JlVptRfiSGgXGHVM8pO616TbUEjt74jXoMmMXGHkONOpHmStJSR+uO4yfygjYkDzb9MKtNoTKsVeZPQemJNJXITyzcqsDYC+BEsFLSkgWULp+uG0iOeSAhNi56qvt6Y9bpTzp18kLFidv5QMJqoE2SsMcpSbeb5cICK/TKkWJTR0KVaw3BOG8xpESuLeaP5aT5EIv5jhOc49qC56g47pBaYB8qR6nETKblSZF3rqJFkjsB7egwtR6I9UaqmOpS0oSnUpQ6ge2DZGWW2KcpqCrypTYpAP3374WynTkQH4Dw85eOldug33xe72WlRqW2HWmX2HNSACb9SNrWxVWcMrwKBxGi12nMiPHkCzraE7Kudx+l/0xxxNiNRuFbLLbakgOqbQE9Fe4+tsUi9FeaXoUkjViQoMRasxsB1KggnSo77DGueBMYqyrIgxYy0BMpLqgAd/KAD09saioEOUnLzYLKrqG402w9ktOIjKAQ5fYJ8uHTTL3KcX8Ovynf3x5HjSElSdC99wbb4jp0Z9ydZLDpOwFknbGEl5drdS8duY6gilzNC6rKcQrkKsbOECx+2GWRaVmYVWW6ujTAXFqN/h1G2/wBPXB3GgZl1lBpctRIIKSyodenbH5NNrIaKVxZIKyBsk2PthRqJUW5B/IduBslQV0A/zx2iLUC062IJQlKVAqVc3JGB2ixFs5ujNNxiHFA/PffbBiluU7LcYWUA9LI9ceGNNEkJuEqQbK17pP8Anh0W3GIdlFQ1Am4T6Hc/0wg7zXVDWtdiLiw3G3cYjJ9IdehLlLp61COr5lpJSQdiB+owOpoLK87tfC0eEBJSUFD7Ci0n6hO5N8S03Jz9KpSp8yBlxpEZvWSafIcvfrcdzir6vmGTVsxfGuQYLAS0GEiKxyULSD82kd8ILrKigIUlHTZVib44FQmGOpxppIQoFGrSbD6e+EESJCXA2V/MbBVsKfGTg8l1Li9P81u1sePzKgqO06uYtIIJSSo3UPXDdbjzxB1qJ1/KrDafFeTJW5a6Ndr2Nj9MNENp1EpWL9r47GoNBA3Vf16e+JhjN9eh5VnUWDUHGI1SbSzLQly6XkJVcBX37+5GIdBkLVyANRVuU9f2xw9T5JjkqiuEpOkkjocRzkCRb81hSU3uLjHbcVxT9ktE9zb1wp8M8oJAaVcDY27YfU8PQKtGlojtvchxDpadTqQ5pUDpUO6TaxHpj6D+FnMOS82UKoR8rzVU+Gt8SnsuSCNVJkk3K4zg3LKlX8p+Xp3xoWqZfYrLjrcptHL86t07gKBCvY9+vXGFuJvDJrhx4duIs+HGiJFSrrVJjIDYUtpnUlzY/wAo2tYdrYzP8NJWeYUEggqO374W+FfU2pKEKSDso3O5x+YgzLIDjJShRsm46n2w4RTZjswMclTZPdQ0pHqSewwa5KyJR6vU/hmy5VJCEBSktpKI7epQQkKUSCq6iBt1xqjienJvh3yG3lSZDy9WsyRG+XBjtxAVhPZ189Ep2Nhck/TAVnfhTxHzRljKi8/Zsbjzq+8pf4Y1oRHioUElpoNpsOYoG5UTpSLAm+LQovhDy7G4I1OnR5pplSdj6ZMxtGp2Es3vzSrdbagbXRpA9DjF/ELhpmnhhxYk5TzVE5EpjdtxKtTTzZ+VxCu6COhwNqQvTrtve3TYm9sew3X4NXZmDU2I7qHbjtpN74+mPC6o5rmZpqkmr0cxaXV/h9EtTalJ0BsFJQ6k2F73IxedJk06nVxpM6eqchLalFSNyi3T6jEFxGmM1LKblRQpDUVLXlc3GoH++KC4E8NKNRK/W851dJW+JK3ElxkLAa62VcXTfbp1xjPjLWKdmvxMVuuUJsogOyC2xdNtSU+UK+9jgOTEcYeKxsLW2w5jtrKioG5T0J98STLbiVcxv13ubb4//9k="/>
          <p:cNvSpPr>
            <a:spLocks noChangeAspect="1"/>
          </p:cNvSpPr>
          <p:nvPr/>
        </p:nvSpPr>
        <p:spPr>
          <a:xfrm>
            <a:off x="155575" y="-144462"/>
            <a:ext cx="304800" cy="304800"/>
          </a:xfrm>
          <a:prstGeom prst="rect">
            <a:avLst/>
          </a:prstGeom>
          <a:noFill/>
          <a:ln w="9525">
            <a:noFill/>
          </a:ln>
        </p:spPr>
        <p:txBody>
          <a:bodyPr anchor="t" anchorCtr="0"/>
          <a:p>
            <a:endParaRPr lang="zh-CN" altLang="en-US" dirty="0">
              <a:latin typeface="Times New Roman" panose="02020603050405020304" pitchFamily="18" charset="0"/>
              <a:ea typeface="微软雅黑" panose="020B0503020204020204" pitchFamily="34" charset="-122"/>
            </a:endParaRPr>
          </a:p>
        </p:txBody>
      </p:sp>
      <p:pic>
        <p:nvPicPr>
          <p:cNvPr id="92166" name="Picture 8" descr="https://timgsa.baidu.com/timg?image&amp;quality=80&amp;size=b9999_10000&amp;sec=1596548329586&amp;di=ab897da0370d489ebd8061d32dfca3ff&amp;imgtype=0&amp;src=http%3A%2F%2Fdangshi.people.com.cn%2FNMediaFile%2F2015%2F1117%2FMAIN201511171503000050613219872.jpg"/>
          <p:cNvPicPr>
            <a:picLocks noChangeAspect="1"/>
          </p:cNvPicPr>
          <p:nvPr/>
        </p:nvPicPr>
        <p:blipFill>
          <a:blip r:embed="rId2"/>
          <a:stretch>
            <a:fillRect/>
          </a:stretch>
        </p:blipFill>
        <p:spPr>
          <a:xfrm>
            <a:off x="501650" y="1392238"/>
            <a:ext cx="6813550" cy="2906712"/>
          </a:xfrm>
          <a:prstGeom prst="rect">
            <a:avLst/>
          </a:prstGeom>
          <a:noFill/>
          <a:ln w="12700" cap="flat" cmpd="sng">
            <a:solidFill>
              <a:schemeClr val="tx1"/>
            </a:solidFill>
            <a:prstDash val="solid"/>
            <a:miter/>
            <a:headEnd type="none" w="med" len="med"/>
            <a:tailEnd type="none" w="med" len="med"/>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09" name="Rectangle 2"/>
          <p:cNvSpPr>
            <a:spLocks noRot="1"/>
          </p:cNvSpPr>
          <p:nvPr/>
        </p:nvSpPr>
        <p:spPr>
          <a:xfrm>
            <a:off x="587375" y="1706563"/>
            <a:ext cx="7805738" cy="2524125"/>
          </a:xfrm>
          <a:prstGeom prst="rect">
            <a:avLst/>
          </a:prstGeom>
          <a:noFill/>
          <a:ln w="9525">
            <a:noFill/>
          </a:ln>
        </p:spPr>
        <p:txBody>
          <a:bodyPr anchor="t" anchorCtr="0"/>
          <a:p>
            <a:pPr>
              <a:buFont typeface="Wingdings" panose="05000000000000000000" pitchFamily="2" charset="2"/>
              <a:buChar char="u"/>
            </a:pPr>
            <a:r>
              <a:rPr lang="zh-CN" altLang="en-US" sz="2400" dirty="0">
                <a:latin typeface="宋体" panose="02010600030101010101" pitchFamily="2" charset="-122"/>
                <a:ea typeface="宋体" panose="02010600030101010101" pitchFamily="2" charset="-122"/>
              </a:rPr>
              <a:t>要严肃思考人的生命应有的意义，明确生活目标和肩负的责任。</a:t>
            </a:r>
            <a:endParaRPr lang="en-US" altLang="zh-CN" sz="2400" dirty="0">
              <a:latin typeface="宋体" panose="02010600030101010101" pitchFamily="2" charset="-122"/>
              <a:ea typeface="宋体" panose="02010600030101010101" pitchFamily="2" charset="-122"/>
            </a:endParaRPr>
          </a:p>
          <a:p>
            <a:pPr>
              <a:buFont typeface="Wingdings" panose="05000000000000000000" pitchFamily="2" charset="2"/>
              <a:buChar char="u"/>
            </a:pPr>
            <a:r>
              <a:rPr lang="zh-CN" altLang="en-US" sz="2400" dirty="0">
                <a:latin typeface="宋体" panose="02010600030101010101" pitchFamily="2" charset="-122"/>
                <a:ea typeface="宋体" panose="02010600030101010101" pitchFamily="2" charset="-122"/>
              </a:rPr>
              <a:t>要学会对自己负责，对亲人负责，对周围的人和更多的人负责，进而对民族、国家、社会负责，做一个有价值、负责任的人。</a:t>
            </a:r>
            <a:endParaRPr lang="en-US" altLang="zh-CN" sz="2400" dirty="0">
              <a:latin typeface="宋体" panose="02010600030101010101" pitchFamily="2" charset="-122"/>
              <a:ea typeface="宋体" panose="02010600030101010101" pitchFamily="2" charset="-122"/>
            </a:endParaRPr>
          </a:p>
          <a:p>
            <a:pPr>
              <a:buFont typeface="Wingdings" panose="05000000000000000000" pitchFamily="2" charset="2"/>
              <a:buChar char="u"/>
            </a:pPr>
            <a:r>
              <a:rPr lang="zh-CN" altLang="en-US" sz="2400" dirty="0">
                <a:latin typeface="宋体" panose="02010600030101010101" pitchFamily="2" charset="-122"/>
                <a:ea typeface="宋体" panose="02010600030101010101" pitchFamily="2" charset="-122"/>
              </a:rPr>
              <a:t>要正确认识和处理人生中遇到的各种问题。</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p:txBody>
      </p:sp>
      <p:pic>
        <p:nvPicPr>
          <p:cNvPr id="94210" name="图片 2"/>
          <p:cNvPicPr>
            <a:picLocks noChangeAspect="1"/>
          </p:cNvPicPr>
          <p:nvPr/>
        </p:nvPicPr>
        <p:blipFill>
          <a:blip r:embed="rId1"/>
          <a:stretch>
            <a:fillRect/>
          </a:stretch>
        </p:blipFill>
        <p:spPr>
          <a:xfrm>
            <a:off x="8894763" y="2986088"/>
            <a:ext cx="2887662" cy="3532187"/>
          </a:xfrm>
          <a:prstGeom prst="rect">
            <a:avLst/>
          </a:prstGeom>
          <a:noFill/>
          <a:ln w="12700" cap="flat" cmpd="sng">
            <a:solidFill>
              <a:schemeClr val="tx1"/>
            </a:solidFill>
            <a:prstDash val="solid"/>
            <a:miter/>
            <a:headEnd type="none" w="med" len="med"/>
            <a:tailEnd type="none" w="med" len="med"/>
          </a:ln>
        </p:spPr>
      </p:pic>
      <p:sp>
        <p:nvSpPr>
          <p:cNvPr id="94211" name="文本框 1"/>
          <p:cNvSpPr txBox="1"/>
          <p:nvPr/>
        </p:nvSpPr>
        <p:spPr>
          <a:xfrm>
            <a:off x="1730375" y="684213"/>
            <a:ext cx="8651875" cy="522287"/>
          </a:xfrm>
          <a:prstGeom prst="rect">
            <a:avLst/>
          </a:prstGeom>
          <a:noFill/>
          <a:ln w="9525">
            <a:noFill/>
          </a:ln>
        </p:spPr>
        <p:txBody>
          <a:bodyPr wrap="square" anchor="t" anchorCtr="0">
            <a:spAutoFit/>
          </a:bodyPr>
          <a:p>
            <a:pPr>
              <a:buClrTx/>
              <a:buFontTx/>
            </a:pPr>
            <a:r>
              <a:rPr lang="zh-CN" altLang="en-US" sz="2800" b="1" dirty="0">
                <a:solidFill>
                  <a:srgbClr val="FF0000"/>
                </a:solidFill>
                <a:latin typeface="微软雅黑" panose="020B0503020204020204" pitchFamily="34" charset="-122"/>
                <a:ea typeface="幼圆" pitchFamily="49" charset="-122"/>
                <a:sym typeface="微软雅黑" panose="020B0503020204020204" pitchFamily="34" charset="-122"/>
              </a:rPr>
              <a:t>（</a:t>
            </a:r>
            <a:r>
              <a:rPr lang="en-US" altLang="zh-CN" sz="2800" b="1" dirty="0">
                <a:solidFill>
                  <a:srgbClr val="FF0000"/>
                </a:solidFill>
                <a:latin typeface="微软雅黑" panose="020B0503020204020204" pitchFamily="34" charset="-122"/>
                <a:ea typeface="幼圆" pitchFamily="49" charset="-122"/>
                <a:sym typeface="微软雅黑" panose="020B0503020204020204" pitchFamily="34" charset="-122"/>
              </a:rPr>
              <a:t>1</a:t>
            </a:r>
            <a:r>
              <a:rPr lang="zh-CN" altLang="en-US" sz="2800" b="1" dirty="0">
                <a:solidFill>
                  <a:srgbClr val="FF0000"/>
                </a:solidFill>
                <a:latin typeface="微软雅黑" panose="020B0503020204020204" pitchFamily="34" charset="-122"/>
                <a:ea typeface="幼圆" pitchFamily="49" charset="-122"/>
                <a:sym typeface="微软雅黑" panose="020B0503020204020204" pitchFamily="34" charset="-122"/>
              </a:rPr>
              <a:t>）人生须认真（不可游戏人生、虚掷光阴）</a:t>
            </a:r>
            <a:endParaRPr lang="zh-CN" altLang="en-US" sz="2800" b="1" dirty="0">
              <a:solidFill>
                <a:srgbClr val="FF0000"/>
              </a:solidFill>
              <a:latin typeface="微软雅黑" panose="020B0503020204020204" pitchFamily="34" charset="-122"/>
              <a:ea typeface="幼圆" pitchFamily="49" charset="-122"/>
              <a:sym typeface="微软雅黑" panose="020B0503020204020204" pitchFamily="34" charset="-122"/>
            </a:endParaRPr>
          </a:p>
        </p:txBody>
      </p:sp>
      <p:sp>
        <p:nvSpPr>
          <p:cNvPr id="94212" name="矩形 4"/>
          <p:cNvSpPr/>
          <p:nvPr/>
        </p:nvSpPr>
        <p:spPr>
          <a:xfrm>
            <a:off x="436563" y="5641975"/>
            <a:ext cx="8120062" cy="830263"/>
          </a:xfrm>
          <a:prstGeom prst="rect">
            <a:avLst/>
          </a:prstGeom>
          <a:noFill/>
          <a:ln w="9525">
            <a:noFill/>
          </a:ln>
        </p:spPr>
        <p:txBody>
          <a:bodyPr anchor="t" anchorCtr="0">
            <a:spAutoFit/>
          </a:bodyPr>
          <a:p>
            <a:pPr marL="342900" indent="-342900">
              <a:spcBef>
                <a:spcPct val="20000"/>
              </a:spcBef>
              <a:buClr>
                <a:schemeClr val="tx2"/>
              </a:buClr>
            </a:pPr>
            <a:r>
              <a:rPr lang="zh-CN" altLang="en-US" sz="2400" dirty="0">
                <a:latin typeface="楷体" panose="02010609060101010101" pitchFamily="49" charset="-122"/>
                <a:ea typeface="楷体" panose="02010609060101010101" pitchFamily="49" charset="-122"/>
              </a:rPr>
              <a:t>      </a:t>
            </a:r>
            <a:r>
              <a:rPr lang="zh-CN" altLang="en-US" sz="2400" dirty="0">
                <a:solidFill>
                  <a:srgbClr val="1406CA"/>
                </a:solidFill>
                <a:latin typeface="楷体" panose="02010609060101010101" pitchFamily="49" charset="-122"/>
                <a:ea typeface="楷体" panose="02010609060101010101" pitchFamily="49" charset="-122"/>
              </a:rPr>
              <a:t>谁要是游戏人生，他就一事无成；谁不能主宰自己，永远是一个奴隶。                      </a:t>
            </a:r>
            <a:r>
              <a:rPr lang="en-US" altLang="zh-CN" sz="2400" dirty="0">
                <a:solidFill>
                  <a:srgbClr val="1406CA"/>
                </a:solidFill>
                <a:latin typeface="楷体" panose="02010609060101010101" pitchFamily="49" charset="-122"/>
                <a:ea typeface="楷体" panose="02010609060101010101" pitchFamily="49" charset="-122"/>
              </a:rPr>
              <a:t>——</a:t>
            </a:r>
            <a:r>
              <a:rPr lang="zh-CN" altLang="en-US" sz="2400" dirty="0">
                <a:solidFill>
                  <a:srgbClr val="1406CA"/>
                </a:solidFill>
                <a:latin typeface="楷体" panose="02010609060101010101" pitchFamily="49" charset="-122"/>
                <a:ea typeface="楷体" panose="02010609060101010101" pitchFamily="49" charset="-122"/>
              </a:rPr>
              <a:t>歌德</a:t>
            </a:r>
            <a:endParaRPr lang="zh-CN" altLang="en-US" sz="2400" dirty="0">
              <a:solidFill>
                <a:srgbClr val="1406CA"/>
              </a:solidFill>
              <a:latin typeface="楷体" panose="02010609060101010101" pitchFamily="49" charset="-122"/>
              <a:ea typeface="楷体" panose="02010609060101010101" pitchFamily="49" charset="-122"/>
            </a:endParaRPr>
          </a:p>
        </p:txBody>
      </p:sp>
      <p:sp>
        <p:nvSpPr>
          <p:cNvPr id="94213" name="矩形 5"/>
          <p:cNvSpPr/>
          <p:nvPr/>
        </p:nvSpPr>
        <p:spPr>
          <a:xfrm>
            <a:off x="687388" y="4306888"/>
            <a:ext cx="7596187" cy="830262"/>
          </a:xfrm>
          <a:prstGeom prst="rect">
            <a:avLst/>
          </a:prstGeom>
          <a:solidFill>
            <a:srgbClr val="FFFF00"/>
          </a:solidFill>
          <a:ln w="9525">
            <a:noFill/>
          </a:ln>
        </p:spPr>
        <p:txBody>
          <a:bodyPr anchor="t" anchorCtr="0">
            <a:spAutoFit/>
          </a:bodyPr>
          <a:p>
            <a:pPr>
              <a:buFont typeface="Wingdings" panose="05000000000000000000" pitchFamily="2" charset="2"/>
              <a:buChar char="p"/>
            </a:pPr>
            <a:r>
              <a:rPr lang="zh-CN" altLang="en-US" sz="2400" dirty="0">
                <a:latin typeface="宋体" panose="02010600030101010101" pitchFamily="2" charset="-122"/>
                <a:ea typeface="宋体" panose="02010600030101010101" pitchFamily="2" charset="-122"/>
              </a:rPr>
              <a:t>不能得过且过、放纵生活、游戏人生，否则就会虚掷光阴，甚至误入歧途。</a:t>
            </a:r>
            <a:endParaRPr lang="zh-CN" altLang="en-US" sz="2400" dirty="0">
              <a:latin typeface="宋体" panose="02010600030101010101" pitchFamily="2" charset="-122"/>
              <a:ea typeface="宋体" panose="02010600030101010101" pitchFamily="2" charset="-122"/>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9714" name="Rectangle 2"/>
          <p:cNvSpPr>
            <a:spLocks noRot="1"/>
          </p:cNvSpPr>
          <p:nvPr/>
        </p:nvSpPr>
        <p:spPr>
          <a:xfrm>
            <a:off x="1465263" y="2441575"/>
            <a:ext cx="9472612" cy="1974850"/>
          </a:xfrm>
          <a:prstGeom prst="rect">
            <a:avLst/>
          </a:prstGeom>
          <a:noFill/>
          <a:ln w="9525">
            <a:noFill/>
          </a:ln>
        </p:spPr>
        <p:txBody>
          <a:bodyPr anchor="t" anchorCtr="0"/>
          <a:p>
            <a:pPr marL="342900" indent="-342900" algn="just">
              <a:spcBef>
                <a:spcPct val="20000"/>
              </a:spcBef>
              <a:buClr>
                <a:schemeClr val="tx2"/>
              </a:buClr>
              <a:buFont typeface="Wingdings" panose="05000000000000000000" pitchFamily="2" charset="2"/>
              <a:buChar char="u"/>
            </a:pPr>
            <a:r>
              <a:rPr lang="zh-CN" altLang="en-US" sz="2400" dirty="0">
                <a:latin typeface="Arial" panose="020B0604020202020204" pitchFamily="34" charset="0"/>
                <a:ea typeface="宋体" panose="02010600030101010101" pitchFamily="2" charset="-122"/>
              </a:rPr>
              <a:t>要从人生的实际出发，以科学的态度看待人生，以务实的精神创造人生。</a:t>
            </a:r>
            <a:endParaRPr lang="en-US" altLang="zh-CN" sz="2400" dirty="0">
              <a:latin typeface="Arial" panose="020B0604020202020204" pitchFamily="34" charset="0"/>
              <a:ea typeface="宋体" panose="02010600030101010101" pitchFamily="2" charset="-122"/>
            </a:endParaRPr>
          </a:p>
          <a:p>
            <a:pPr marL="342900" indent="-342900" algn="just">
              <a:spcBef>
                <a:spcPct val="20000"/>
              </a:spcBef>
              <a:buClr>
                <a:schemeClr val="tx2"/>
              </a:buClr>
              <a:buFont typeface="Wingdings" panose="05000000000000000000" pitchFamily="2" charset="2"/>
              <a:buChar char="u"/>
            </a:pPr>
            <a:r>
              <a:rPr lang="zh-CN" altLang="en-US" sz="2400" dirty="0">
                <a:latin typeface="Arial" panose="020B0604020202020204" pitchFamily="34" charset="0"/>
                <a:ea typeface="宋体" panose="02010600030101010101" pitchFamily="2" charset="-122"/>
              </a:rPr>
              <a:t>要把远大的理想寓于具体的行动中。</a:t>
            </a:r>
            <a:endParaRPr lang="en-US" altLang="zh-CN" sz="2400" dirty="0">
              <a:latin typeface="Arial" panose="020B0604020202020204" pitchFamily="34" charset="0"/>
              <a:ea typeface="宋体" panose="02010600030101010101" pitchFamily="2" charset="-122"/>
            </a:endParaRPr>
          </a:p>
          <a:p>
            <a:pPr marL="342900" indent="-342900" algn="just">
              <a:spcBef>
                <a:spcPct val="20000"/>
              </a:spcBef>
              <a:buClr>
                <a:schemeClr val="tx2"/>
              </a:buClr>
              <a:buFont typeface="Wingdings" panose="05000000000000000000" pitchFamily="2" charset="2"/>
              <a:buChar char="u"/>
            </a:pPr>
            <a:r>
              <a:rPr lang="zh-CN" altLang="en-US" sz="2400" dirty="0">
                <a:latin typeface="Arial" panose="020B0604020202020204" pitchFamily="34" charset="0"/>
                <a:ea typeface="宋体" panose="02010600030101010101" pitchFamily="2" charset="-122"/>
              </a:rPr>
              <a:t>要坚持实事求是的思想方法和人生态度。</a:t>
            </a:r>
            <a:endParaRPr lang="zh-CN" altLang="en-US" sz="2400" dirty="0">
              <a:latin typeface="Arial" panose="020B0604020202020204" pitchFamily="34" charset="0"/>
              <a:ea typeface="宋体" panose="02010600030101010101" pitchFamily="2" charset="-122"/>
            </a:endParaRPr>
          </a:p>
        </p:txBody>
      </p:sp>
      <p:sp>
        <p:nvSpPr>
          <p:cNvPr id="96258" name="文本框 1"/>
          <p:cNvSpPr txBox="1"/>
          <p:nvPr/>
        </p:nvSpPr>
        <p:spPr>
          <a:xfrm>
            <a:off x="1730375" y="684213"/>
            <a:ext cx="8788400" cy="522287"/>
          </a:xfrm>
          <a:prstGeom prst="rect">
            <a:avLst/>
          </a:prstGeom>
          <a:noFill/>
          <a:ln w="9525">
            <a:noFill/>
          </a:ln>
        </p:spPr>
        <p:txBody>
          <a:bodyPr wrap="square" anchor="t" anchorCtr="0">
            <a:spAutoFit/>
          </a:bodyPr>
          <a:p>
            <a:pPr>
              <a:buClrTx/>
              <a:buFontTx/>
            </a:pPr>
            <a:r>
              <a:rPr lang="zh-CN" altLang="en-US" sz="2800" b="1" dirty="0">
                <a:solidFill>
                  <a:srgbClr val="FF0000"/>
                </a:solidFill>
                <a:latin typeface="微软雅黑" panose="020B0503020204020204" pitchFamily="34" charset="-122"/>
                <a:ea typeface="幼圆" pitchFamily="49" charset="-122"/>
                <a:sym typeface="微软雅黑" panose="020B0503020204020204" pitchFamily="34" charset="-122"/>
              </a:rPr>
              <a:t>（</a:t>
            </a:r>
            <a:r>
              <a:rPr lang="en-US" altLang="zh-CN" sz="2800" b="1" dirty="0">
                <a:solidFill>
                  <a:srgbClr val="FF0000"/>
                </a:solidFill>
                <a:latin typeface="微软雅黑" panose="020B0503020204020204" pitchFamily="34" charset="-122"/>
                <a:ea typeface="幼圆" pitchFamily="49" charset="-122"/>
                <a:sym typeface="微软雅黑" panose="020B0503020204020204" pitchFamily="34" charset="-122"/>
              </a:rPr>
              <a:t>2</a:t>
            </a:r>
            <a:r>
              <a:rPr lang="zh-CN" altLang="en-US" sz="2800" b="1" dirty="0">
                <a:solidFill>
                  <a:srgbClr val="FF0000"/>
                </a:solidFill>
                <a:latin typeface="微软雅黑" panose="020B0503020204020204" pitchFamily="34" charset="-122"/>
                <a:ea typeface="幼圆" pitchFamily="49" charset="-122"/>
                <a:sym typeface="微软雅黑" panose="020B0503020204020204" pitchFamily="34" charset="-122"/>
              </a:rPr>
              <a:t>）人生当务实（不可眼高手低、空谈理想）</a:t>
            </a:r>
            <a:endParaRPr lang="zh-CN" altLang="en-US" sz="2800" b="1" dirty="0">
              <a:solidFill>
                <a:srgbClr val="FF0000"/>
              </a:solidFill>
              <a:latin typeface="微软雅黑" panose="020B0503020204020204" pitchFamily="34" charset="-122"/>
              <a:ea typeface="幼圆" pitchFamily="49" charset="-122"/>
              <a:sym typeface="微软雅黑" panose="020B0503020204020204" pitchFamily="34" charset="-122"/>
            </a:endParaRPr>
          </a:p>
        </p:txBody>
      </p:sp>
      <p:sp>
        <p:nvSpPr>
          <p:cNvPr id="96259" name="矩形 4"/>
          <p:cNvSpPr/>
          <p:nvPr/>
        </p:nvSpPr>
        <p:spPr>
          <a:xfrm>
            <a:off x="1465263" y="4625975"/>
            <a:ext cx="9317037" cy="461963"/>
          </a:xfrm>
          <a:prstGeom prst="rect">
            <a:avLst/>
          </a:prstGeom>
          <a:solidFill>
            <a:srgbClr val="FFFF00"/>
          </a:solidFill>
          <a:ln w="9525">
            <a:noFill/>
          </a:ln>
        </p:spPr>
        <p:txBody>
          <a:bodyPr anchor="t" anchorCtr="0">
            <a:spAutoFit/>
          </a:bodyPr>
          <a:p>
            <a:pPr marL="342900" indent="-342900" algn="just">
              <a:spcBef>
                <a:spcPct val="20000"/>
              </a:spcBef>
              <a:buClr>
                <a:schemeClr val="tx2"/>
              </a:buClr>
              <a:buFont typeface="Wingdings" panose="05000000000000000000" pitchFamily="2" charset="2"/>
              <a:buChar char="p"/>
            </a:pPr>
            <a:r>
              <a:rPr lang="zh-CN" altLang="en-US" sz="2400" dirty="0">
                <a:latin typeface="Arial" panose="020B0604020202020204" pitchFamily="34" charset="0"/>
                <a:ea typeface="宋体" panose="02010600030101010101" pitchFamily="2" charset="-122"/>
              </a:rPr>
              <a:t>不能好高骛远、空谈理想、眼高手低、浅尝辄止。</a:t>
            </a:r>
            <a:endParaRPr lang="zh-CN" altLang="en-US" sz="2400" dirty="0">
              <a:latin typeface="Arial" panose="020B0604020202020204" pitchFamily="34" charset="0"/>
              <a:ea typeface="宋体" panose="02010600030101010101" pitchFamily="2" charset="-122"/>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9714">
                                            <p:txEl>
                                              <p:charRg st="7" end="17"/>
                                            </p:txEl>
                                          </p:spTgt>
                                        </p:tgtEl>
                                        <p:attrNameLst>
                                          <p:attrName>style.visibility</p:attrName>
                                        </p:attrNameLst>
                                      </p:cBhvr>
                                      <p:to>
                                        <p:strVal val="visible"/>
                                      </p:to>
                                    </p:set>
                                    <p:animEffect transition="in" filter="blinds(horizontal)">
                                      <p:cBhvr>
                                        <p:cTn id="7" dur="500"/>
                                        <p:tgtEl>
                                          <p:spTgt spid="499714">
                                            <p:txEl>
                                              <p:charRg st="7" end="17"/>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99714">
                                            <p:txEl>
                                              <p:charRg st="17" end="33"/>
                                            </p:txEl>
                                          </p:spTgt>
                                        </p:tgtEl>
                                        <p:attrNameLst>
                                          <p:attrName>style.visibility</p:attrName>
                                        </p:attrNameLst>
                                      </p:cBhvr>
                                      <p:to>
                                        <p:strVal val="visible"/>
                                      </p:to>
                                    </p:set>
                                    <p:animEffect transition="in" filter="diamond(in)">
                                      <p:cBhvr>
                                        <p:cTn id="12" dur="2000"/>
                                        <p:tgtEl>
                                          <p:spTgt spid="499714">
                                            <p:txEl>
                                              <p:charRg st="17" end="3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99714">
                                            <p:txEl>
                                              <p:charRg st="33" end="51"/>
                                            </p:txEl>
                                          </p:spTgt>
                                        </p:tgtEl>
                                        <p:attrNameLst>
                                          <p:attrName>style.visibility</p:attrName>
                                        </p:attrNameLst>
                                      </p:cBhvr>
                                      <p:to>
                                        <p:strVal val="visible"/>
                                      </p:to>
                                    </p:set>
                                    <p:animEffect transition="in" filter="checkerboard(across)">
                                      <p:cBhvr>
                                        <p:cTn id="17" dur="500"/>
                                        <p:tgtEl>
                                          <p:spTgt spid="499714">
                                            <p:txEl>
                                              <p:charRg st="33" end="5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499714">
                                            <p:txEl>
                                              <p:charRg st="51" end="65"/>
                                            </p:txEl>
                                          </p:spTgt>
                                        </p:tgtEl>
                                        <p:attrNameLst>
                                          <p:attrName>style.visibility</p:attrName>
                                        </p:attrNameLst>
                                      </p:cBhvr>
                                      <p:to>
                                        <p:strVal val="visible"/>
                                      </p:to>
                                    </p:set>
                                    <p:animEffect transition="in" filter="slide(fromBottom)">
                                      <p:cBhvr>
                                        <p:cTn id="22" dur="500"/>
                                        <p:tgtEl>
                                          <p:spTgt spid="499714">
                                            <p:txEl>
                                              <p:charRg st="51" end="6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5" name="AutoShape 8" descr="https://timgsa.baidu.com/timg?image&amp;quality=80&amp;size=b9999_10000&amp;sec=1509033435948&amp;di=c1183889c44eb682c2bf90127dbb8fb1&amp;imgtype=0&amp;src=http%3A%2F%2Fimg3.yxlady.com%2Fuploads%2Fintro%2F20120528%2F1753220.jpg"/>
          <p:cNvSpPr>
            <a:spLocks noChangeAspect="1"/>
          </p:cNvSpPr>
          <p:nvPr/>
        </p:nvSpPr>
        <p:spPr>
          <a:xfrm>
            <a:off x="1766888" y="-182562"/>
            <a:ext cx="304800" cy="304800"/>
          </a:xfrm>
          <a:prstGeom prst="rect">
            <a:avLst/>
          </a:prstGeom>
          <a:noFill/>
          <a:ln w="9525">
            <a:noFill/>
          </a:ln>
        </p:spPr>
        <p:txBody>
          <a:bodyPr anchor="t" anchorCtr="0"/>
          <a:p>
            <a:endParaRPr lang="zh-CN" altLang="en-US" dirty="0">
              <a:latin typeface="楷体_GB2312"/>
              <a:ea typeface="楷体_GB2312"/>
            </a:endParaRPr>
          </a:p>
        </p:txBody>
      </p:sp>
      <p:sp>
        <p:nvSpPr>
          <p:cNvPr id="98306" name="文本框 2"/>
          <p:cNvSpPr txBox="1"/>
          <p:nvPr/>
        </p:nvSpPr>
        <p:spPr>
          <a:xfrm>
            <a:off x="1766888" y="422275"/>
            <a:ext cx="8955087" cy="523875"/>
          </a:xfrm>
          <a:prstGeom prst="rect">
            <a:avLst/>
          </a:prstGeom>
          <a:noFill/>
          <a:ln w="9525">
            <a:noFill/>
          </a:ln>
        </p:spPr>
        <p:txBody>
          <a:bodyPr anchor="t" anchorCtr="0">
            <a:spAutoFit/>
          </a:bodyPr>
          <a:p>
            <a:r>
              <a:rPr lang="zh-CN" altLang="en-US" sz="2800" b="1" dirty="0">
                <a:solidFill>
                  <a:srgbClr val="FF0000"/>
                </a:solidFill>
                <a:latin typeface="微软雅黑" panose="020B0503020204020204" pitchFamily="34" charset="-122"/>
                <a:ea typeface="微软雅黑" panose="020B0503020204020204" pitchFamily="34" charset="-122"/>
                <a:sym typeface="+mn-ea"/>
              </a:rPr>
              <a:t>（</a:t>
            </a:r>
            <a:r>
              <a:rPr lang="en-US" altLang="zh-CN" sz="2800" b="1" dirty="0">
                <a:solidFill>
                  <a:srgbClr val="FF0000"/>
                </a:solidFill>
                <a:latin typeface="微软雅黑" panose="020B0503020204020204" pitchFamily="34" charset="-122"/>
                <a:ea typeface="微软雅黑" panose="020B0503020204020204" pitchFamily="34" charset="-122"/>
                <a:sym typeface="+mn-ea"/>
              </a:rPr>
              <a:t>3</a:t>
            </a:r>
            <a:r>
              <a:rPr lang="zh-CN" altLang="en-US" sz="2800" b="1" dirty="0">
                <a:solidFill>
                  <a:srgbClr val="FF0000"/>
                </a:solidFill>
                <a:latin typeface="微软雅黑" panose="020B0503020204020204" pitchFamily="34" charset="-122"/>
                <a:ea typeface="微软雅黑" panose="020B0503020204020204" pitchFamily="34" charset="-122"/>
                <a:sym typeface="+mn-ea"/>
              </a:rPr>
              <a:t>）人生应乐观（不可消极退缩、自暴自弃）</a:t>
            </a:r>
            <a:endParaRPr lang="zh-CN" altLang="en-US" sz="2800" b="1" dirty="0">
              <a:solidFill>
                <a:srgbClr val="FF0000"/>
              </a:solidFill>
              <a:latin typeface="微软雅黑" panose="020B0503020204020204" pitchFamily="34" charset="-122"/>
              <a:ea typeface="微软雅黑" panose="020B0503020204020204" pitchFamily="34" charset="-122"/>
              <a:sym typeface="+mn-ea"/>
            </a:endParaRPr>
          </a:p>
        </p:txBody>
      </p:sp>
      <p:sp>
        <p:nvSpPr>
          <p:cNvPr id="98307" name="矩形 1"/>
          <p:cNvSpPr/>
          <p:nvPr/>
        </p:nvSpPr>
        <p:spPr>
          <a:xfrm>
            <a:off x="6464300" y="2362200"/>
            <a:ext cx="4852988" cy="3324225"/>
          </a:xfrm>
          <a:prstGeom prst="rect">
            <a:avLst/>
          </a:prstGeom>
          <a:noFill/>
          <a:ln w="9525">
            <a:noFill/>
          </a:ln>
        </p:spPr>
        <p:txBody>
          <a:bodyPr wrap="none" anchor="t" anchorCtr="0">
            <a:spAutoFit/>
          </a:bodyPr>
          <a:p>
            <a:pPr>
              <a:lnSpc>
                <a:spcPct val="150000"/>
              </a:lnSpc>
            </a:pPr>
            <a:r>
              <a:rPr lang="zh-CN" altLang="en-US" sz="2800" b="1" dirty="0">
                <a:latin typeface="Times New Roman" panose="02020603050405020304" pitchFamily="18" charset="0"/>
                <a:ea typeface="微软雅黑" panose="020B0503020204020204" pitchFamily="34" charset="-122"/>
              </a:rPr>
              <a:t>男子</a:t>
            </a:r>
            <a:r>
              <a:rPr lang="en-US" altLang="zh-CN" sz="2800" b="1" dirty="0">
                <a:latin typeface="Times New Roman" panose="02020603050405020304" pitchFamily="18" charset="0"/>
                <a:ea typeface="微软雅黑" panose="020B0503020204020204" pitchFamily="34" charset="-122"/>
              </a:rPr>
              <a:t>50</a:t>
            </a:r>
            <a:r>
              <a:rPr lang="zh-CN" altLang="en-US" sz="2800" b="1" dirty="0">
                <a:latin typeface="Times New Roman" panose="02020603050405020304" pitchFamily="18" charset="0"/>
                <a:ea typeface="微软雅黑" panose="020B0503020204020204" pitchFamily="34" charset="-122"/>
              </a:rPr>
              <a:t>米蝶泳</a:t>
            </a:r>
            <a:r>
              <a:rPr lang="en-US" altLang="zh-CN" sz="2800" b="1" dirty="0">
                <a:latin typeface="Times New Roman" panose="02020603050405020304" pitchFamily="18" charset="0"/>
                <a:ea typeface="微软雅黑" panose="020B0503020204020204" pitchFamily="34" charset="-122"/>
              </a:rPr>
              <a:t>S5</a:t>
            </a:r>
            <a:r>
              <a:rPr lang="zh-CN" altLang="en-US" sz="2800" b="1" dirty="0">
                <a:latin typeface="Times New Roman" panose="02020603050405020304" pitchFamily="18" charset="0"/>
                <a:ea typeface="微软雅黑" panose="020B0503020204020204" pitchFamily="34" charset="-122"/>
              </a:rPr>
              <a:t>级决赛中</a:t>
            </a:r>
            <a:endParaRPr lang="en-US" altLang="zh-CN" sz="2800" b="1" dirty="0">
              <a:latin typeface="Times New Roman" panose="02020603050405020304" pitchFamily="18" charset="0"/>
              <a:ea typeface="微软雅黑" panose="020B0503020204020204" pitchFamily="34" charset="-122"/>
            </a:endParaRPr>
          </a:p>
          <a:p>
            <a:pPr>
              <a:lnSpc>
                <a:spcPct val="150000"/>
              </a:lnSpc>
            </a:pPr>
            <a:r>
              <a:rPr lang="zh-CN" altLang="en-US" sz="2800" b="1" dirty="0">
                <a:latin typeface="Times New Roman" panose="02020603050405020304" pitchFamily="18" charset="0"/>
                <a:ea typeface="微软雅黑" panose="020B0503020204020204" pitchFamily="34" charset="-122"/>
              </a:rPr>
              <a:t>中国队</a:t>
            </a:r>
            <a:r>
              <a:rPr lang="zh-CN" altLang="en-US" sz="2800" b="1" dirty="0">
                <a:solidFill>
                  <a:srgbClr val="FF0000"/>
                </a:solidFill>
                <a:latin typeface="Times New Roman" panose="02020603050405020304" pitchFamily="18" charset="0"/>
                <a:ea typeface="微软雅黑" panose="020B0503020204020204" pitchFamily="34" charset="-122"/>
              </a:rPr>
              <a:t>郑涛、王李超和袁伟译</a:t>
            </a:r>
            <a:endParaRPr lang="zh-CN" altLang="en-US" sz="2800" b="1" dirty="0">
              <a:solidFill>
                <a:srgbClr val="FF0000"/>
              </a:solidFill>
              <a:latin typeface="Times New Roman" panose="02020603050405020304" pitchFamily="18" charset="0"/>
              <a:ea typeface="微软雅黑" panose="020B0503020204020204" pitchFamily="34" charset="-122"/>
            </a:endParaRPr>
          </a:p>
          <a:p>
            <a:pPr>
              <a:lnSpc>
                <a:spcPct val="150000"/>
              </a:lnSpc>
            </a:pPr>
            <a:r>
              <a:rPr lang="zh-CN" altLang="en-US" sz="2800" b="1" dirty="0">
                <a:latin typeface="Times New Roman" panose="02020603050405020304" pitchFamily="18" charset="0"/>
                <a:ea typeface="微软雅黑" panose="020B0503020204020204" pitchFamily="34" charset="-122"/>
              </a:rPr>
              <a:t>包揽金银铜牌</a:t>
            </a:r>
            <a:endParaRPr lang="en-US" altLang="zh-CN" sz="2800" b="1" dirty="0">
              <a:latin typeface="Times New Roman" panose="02020603050405020304" pitchFamily="18" charset="0"/>
              <a:ea typeface="微软雅黑" panose="020B0503020204020204" pitchFamily="34" charset="-122"/>
            </a:endParaRPr>
          </a:p>
          <a:p>
            <a:pPr>
              <a:lnSpc>
                <a:spcPct val="150000"/>
              </a:lnSpc>
            </a:pPr>
            <a:r>
              <a:rPr lang="zh-CN" altLang="en-US" sz="2800" b="1" dirty="0">
                <a:latin typeface="Times New Roman" panose="02020603050405020304" pitchFamily="18" charset="0"/>
                <a:ea typeface="微软雅黑" panose="020B0503020204020204" pitchFamily="34" charset="-122"/>
              </a:rPr>
              <a:t>他们用“隐形的翅膀”</a:t>
            </a:r>
            <a:endParaRPr lang="zh-CN" altLang="en-US" sz="2800" b="1" dirty="0">
              <a:latin typeface="Times New Roman" panose="02020603050405020304" pitchFamily="18" charset="0"/>
              <a:ea typeface="微软雅黑" panose="020B0503020204020204" pitchFamily="34" charset="-122"/>
            </a:endParaRPr>
          </a:p>
          <a:p>
            <a:pPr>
              <a:lnSpc>
                <a:spcPct val="150000"/>
              </a:lnSpc>
            </a:pPr>
            <a:r>
              <a:rPr lang="zh-CN" altLang="en-US" sz="2800" b="1" dirty="0">
                <a:latin typeface="Times New Roman" panose="02020603050405020304" pitchFamily="18" charset="0"/>
                <a:ea typeface="微软雅黑" panose="020B0503020204020204" pitchFamily="34" charset="-122"/>
              </a:rPr>
              <a:t>让三面五星红旗同时升起</a:t>
            </a:r>
            <a:endParaRPr lang="zh-CN" altLang="en-US" sz="2800" b="1" dirty="0">
              <a:latin typeface="Times New Roman" panose="02020603050405020304" pitchFamily="18" charset="0"/>
              <a:ea typeface="微软雅黑" panose="020B0503020204020204" pitchFamily="34" charset="-122"/>
            </a:endParaRPr>
          </a:p>
        </p:txBody>
      </p:sp>
      <p:pic>
        <p:nvPicPr>
          <p:cNvPr id="98308" name="Picture 4" descr="C:\Users\Administrator\Desktop\中国奥运精神是什么？\1.jpg"/>
          <p:cNvPicPr>
            <a:picLocks noChangeAspect="1"/>
          </p:cNvPicPr>
          <p:nvPr/>
        </p:nvPicPr>
        <p:blipFill>
          <a:blip r:embed="rId1"/>
          <a:stretch>
            <a:fillRect/>
          </a:stretch>
        </p:blipFill>
        <p:spPr>
          <a:xfrm>
            <a:off x="1341438" y="1558925"/>
            <a:ext cx="4632325" cy="5299075"/>
          </a:xfrm>
          <a:prstGeom prst="rect">
            <a:avLst/>
          </a:prstGeom>
          <a:noFill/>
          <a:ln w="9525">
            <a:noFill/>
          </a:ln>
        </p:spPr>
      </p:pic>
      <p:sp>
        <p:nvSpPr>
          <p:cNvPr id="98309" name="TextBox 3"/>
          <p:cNvSpPr txBox="1"/>
          <p:nvPr/>
        </p:nvSpPr>
        <p:spPr>
          <a:xfrm>
            <a:off x="328613" y="3125788"/>
            <a:ext cx="1133475" cy="461962"/>
          </a:xfrm>
          <a:prstGeom prst="rect">
            <a:avLst/>
          </a:prstGeom>
          <a:noFill/>
          <a:ln w="9525">
            <a:noFill/>
          </a:ln>
        </p:spPr>
        <p:txBody>
          <a:bodyPr anchor="t" anchorCtr="0">
            <a:spAutoFit/>
          </a:bodyPr>
          <a:p>
            <a:r>
              <a:rPr lang="zh-CN" altLang="en-US" sz="2400" b="1" dirty="0">
                <a:latin typeface="Times New Roman" panose="02020603050405020304" pitchFamily="18" charset="0"/>
                <a:ea typeface="微软雅黑" panose="020B0503020204020204" pitchFamily="34" charset="-122"/>
              </a:rPr>
              <a:t>视 频</a:t>
            </a:r>
            <a:endParaRPr lang="zh-CN" altLang="en-US" sz="2400" b="1" dirty="0">
              <a:latin typeface="Times New Roman" panose="02020603050405020304" pitchFamily="18" charset="0"/>
              <a:ea typeface="微软雅黑" panose="020B0503020204020204" pitchFamily="34"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4" name="图表 13"/>
          <p:cNvGraphicFramePr/>
          <p:nvPr/>
        </p:nvGraphicFramePr>
        <p:xfrm>
          <a:off x="6746875" y="3097213"/>
          <a:ext cx="3606800" cy="2693987"/>
        </p:xfrm>
        <a:graphic>
          <a:graphicData uri="http://schemas.openxmlformats.org/presentationml/2006/ole">
            <mc:AlternateContent xmlns:mc="http://schemas.openxmlformats.org/markup-compatibility/2006">
              <mc:Choice xmlns:v="urn:schemas-microsoft-com:vml" Requires="v">
                <p:oleObj spid="_x0000_s3076" name="" r:id="rId1" imgW="3615055" imgH="2700655" progId="Excel.Chart.8">
                  <p:embed/>
                </p:oleObj>
              </mc:Choice>
              <mc:Fallback>
                <p:oleObj name="" r:id="rId1" imgW="3615055" imgH="2700655" progId="Excel.Chart.8">
                  <p:embed/>
                  <p:pic>
                    <p:nvPicPr>
                      <p:cNvPr id="0" name="图片 3075"/>
                      <p:cNvPicPr/>
                      <p:nvPr/>
                    </p:nvPicPr>
                    <p:blipFill>
                      <a:blip r:embed="rId2"/>
                      <a:stretch>
                        <a:fillRect/>
                      </a:stretch>
                    </p:blipFill>
                    <p:spPr>
                      <a:xfrm>
                        <a:off x="6746875" y="3097213"/>
                        <a:ext cx="3606800" cy="2693987"/>
                      </a:xfrm>
                      <a:prstGeom prst="rect">
                        <a:avLst/>
                      </a:prstGeom>
                      <a:noFill/>
                      <a:ln w="38100">
                        <a:noFill/>
                        <a:miter/>
                      </a:ln>
                    </p:spPr>
                  </p:pic>
                </p:oleObj>
              </mc:Fallback>
            </mc:AlternateContent>
          </a:graphicData>
        </a:graphic>
      </p:graphicFrame>
      <p:sp>
        <p:nvSpPr>
          <p:cNvPr id="18" name="文本框 15"/>
          <p:cNvSpPr txBox="1"/>
          <p:nvPr/>
        </p:nvSpPr>
        <p:spPr>
          <a:xfrm>
            <a:off x="7440613" y="4097338"/>
            <a:ext cx="2303462" cy="779462"/>
          </a:xfrm>
          <a:prstGeom prst="rect">
            <a:avLst/>
          </a:prstGeom>
          <a:noFill/>
          <a:ln w="9525">
            <a:noFill/>
          </a:ln>
        </p:spPr>
        <p:txBody>
          <a:bodyPr lIns="121908" tIns="60954" rIns="121908" bIns="60954" anchor="t" anchorCtr="0">
            <a:spAutoFit/>
          </a:bodyPr>
          <a:p>
            <a:pPr algn="ctr" defTabSz="913130"/>
            <a:r>
              <a:rPr lang="zh-CN" altLang="en-US" sz="4300" dirty="0">
                <a:solidFill>
                  <a:srgbClr val="000000"/>
                </a:solidFill>
                <a:latin typeface="Calibri Light" panose="020F0302020204030204" pitchFamily="34" charset="0"/>
                <a:ea typeface="微软雅黑" panose="020B0503020204020204" pitchFamily="34" charset="-122"/>
              </a:rPr>
              <a:t>墨家</a:t>
            </a:r>
            <a:endParaRPr lang="zh-CN" altLang="en-US" sz="4300" dirty="0">
              <a:solidFill>
                <a:srgbClr val="000000"/>
              </a:solidFill>
              <a:latin typeface="Calibri Light" panose="020F0302020204030204" pitchFamily="34" charset="0"/>
              <a:ea typeface="微软雅黑" panose="020B0503020204020204" pitchFamily="34" charset="-122"/>
            </a:endParaRPr>
          </a:p>
        </p:txBody>
      </p:sp>
      <p:sp>
        <p:nvSpPr>
          <p:cNvPr id="20" name="文本框 7"/>
          <p:cNvSpPr txBox="1"/>
          <p:nvPr/>
        </p:nvSpPr>
        <p:spPr>
          <a:xfrm>
            <a:off x="2708275" y="5740400"/>
            <a:ext cx="2416175" cy="762000"/>
          </a:xfrm>
          <a:prstGeom prst="rect">
            <a:avLst/>
          </a:prstGeom>
          <a:noFill/>
          <a:ln w="9525">
            <a:noFill/>
          </a:ln>
        </p:spPr>
        <p:txBody>
          <a:bodyPr lIns="121908" tIns="60954" rIns="121908" bIns="60954" anchor="t" anchorCtr="0"/>
          <a:p>
            <a:pPr algn="ctr" defTabSz="913130"/>
            <a:r>
              <a:rPr lang="zh-CN" altLang="en-US" sz="2400" dirty="0">
                <a:solidFill>
                  <a:srgbClr val="FF0000"/>
                </a:solidFill>
                <a:latin typeface="微软雅黑" panose="020B0503020204020204" pitchFamily="34" charset="-122"/>
                <a:ea typeface="微软雅黑" panose="020B0503020204020204" pitchFamily="34" charset="-122"/>
              </a:rPr>
              <a:t>道德</a:t>
            </a:r>
            <a:r>
              <a:rPr lang="zh-CN" altLang="en-US" sz="2400" dirty="0">
                <a:solidFill>
                  <a:srgbClr val="262626"/>
                </a:solidFill>
                <a:latin typeface="微软雅黑" panose="020B0503020204020204" pitchFamily="34" charset="-122"/>
                <a:ea typeface="微软雅黑" panose="020B0503020204020204" pitchFamily="34" charset="-122"/>
              </a:rPr>
              <a:t>是人的本性</a:t>
            </a:r>
            <a:endParaRPr lang="zh-CN" altLang="en-US" sz="2400" dirty="0">
              <a:solidFill>
                <a:srgbClr val="262626"/>
              </a:solidFill>
              <a:latin typeface="微软雅黑" panose="020B0503020204020204" pitchFamily="34" charset="-122"/>
              <a:ea typeface="微软雅黑" panose="020B0503020204020204" pitchFamily="34" charset="-122"/>
            </a:endParaRPr>
          </a:p>
        </p:txBody>
      </p:sp>
      <p:sp>
        <p:nvSpPr>
          <p:cNvPr id="21" name="文本框 7"/>
          <p:cNvSpPr txBox="1"/>
          <p:nvPr/>
        </p:nvSpPr>
        <p:spPr>
          <a:xfrm>
            <a:off x="6927850" y="5740400"/>
            <a:ext cx="3568700" cy="992188"/>
          </a:xfrm>
          <a:prstGeom prst="rect">
            <a:avLst/>
          </a:prstGeom>
          <a:noFill/>
          <a:ln w="9525">
            <a:noFill/>
          </a:ln>
        </p:spPr>
        <p:txBody>
          <a:bodyPr lIns="121908" tIns="60954" rIns="121908" bIns="60954" anchor="t" anchorCtr="0"/>
          <a:p>
            <a:pPr algn="ctr" defTabSz="913130"/>
            <a:r>
              <a:rPr lang="zh-CN" altLang="en-US" sz="2400" dirty="0">
                <a:solidFill>
                  <a:srgbClr val="FF0000"/>
                </a:solidFill>
                <a:latin typeface="微软雅黑" panose="020B0503020204020204" pitchFamily="34" charset="-122"/>
                <a:ea typeface="微软雅黑" panose="020B0503020204020204" pitchFamily="34" charset="-122"/>
              </a:rPr>
              <a:t>劳动</a:t>
            </a:r>
            <a:r>
              <a:rPr lang="zh-CN" altLang="en-US" sz="2400" dirty="0">
                <a:solidFill>
                  <a:srgbClr val="262626"/>
                </a:solidFill>
                <a:latin typeface="微软雅黑" panose="020B0503020204020204" pitchFamily="34" charset="-122"/>
                <a:ea typeface="微软雅黑" panose="020B0503020204020204" pitchFamily="34" charset="-122"/>
              </a:rPr>
              <a:t>是人的本性</a:t>
            </a:r>
            <a:endParaRPr lang="zh-CN" altLang="en-US" sz="2400" dirty="0">
              <a:solidFill>
                <a:srgbClr val="262626"/>
              </a:solidFill>
              <a:latin typeface="微软雅黑" panose="020B0503020204020204" pitchFamily="34" charset="-122"/>
              <a:ea typeface="微软雅黑" panose="020B0503020204020204" pitchFamily="34" charset="-122"/>
            </a:endParaRPr>
          </a:p>
        </p:txBody>
      </p:sp>
      <p:sp>
        <p:nvSpPr>
          <p:cNvPr id="47109" name="文本框 10"/>
          <p:cNvSpPr txBox="1"/>
          <p:nvPr/>
        </p:nvSpPr>
        <p:spPr>
          <a:xfrm>
            <a:off x="273050" y="1538288"/>
            <a:ext cx="5273675" cy="1414462"/>
          </a:xfrm>
          <a:prstGeom prst="rect">
            <a:avLst/>
          </a:prstGeom>
          <a:noFill/>
          <a:ln w="9525">
            <a:noFill/>
          </a:ln>
        </p:spPr>
        <p:txBody>
          <a:bodyPr wrap="none" lIns="121908" tIns="60954" rIns="121908" bIns="60954" anchor="t" anchorCtr="0">
            <a:spAutoFit/>
          </a:bodyPr>
          <a:p>
            <a:pPr>
              <a:buClrTx/>
              <a:buFontTx/>
            </a:pPr>
            <a:r>
              <a:rPr lang="zh-CN" altLang="en-US" sz="2800" dirty="0">
                <a:solidFill>
                  <a:srgbClr val="0D0D0D"/>
                </a:solidFill>
                <a:latin typeface="微软雅黑" panose="020B0503020204020204" pitchFamily="34" charset="-122"/>
                <a:ea typeface="微软雅黑" panose="020B0503020204020204" pitchFamily="34" charset="-122"/>
              </a:rPr>
              <a:t>（一）马克思主义关于人的本质</a:t>
            </a:r>
            <a:endParaRPr lang="en-US" altLang="zh-CN" sz="2800" dirty="0">
              <a:solidFill>
                <a:srgbClr val="0D0D0D"/>
              </a:solidFill>
              <a:latin typeface="微软雅黑" panose="020B0503020204020204" pitchFamily="34" charset="-122"/>
              <a:ea typeface="微软雅黑" panose="020B0503020204020204" pitchFamily="34" charset="-122"/>
            </a:endParaRPr>
          </a:p>
          <a:p>
            <a:pPr>
              <a:buClrTx/>
              <a:buFontTx/>
            </a:pPr>
            <a:r>
              <a:rPr lang="zh-CN" altLang="en-US" sz="2800" dirty="0">
                <a:solidFill>
                  <a:srgbClr val="0D0D0D"/>
                </a:solidFill>
                <a:latin typeface="微软雅黑" panose="020B0503020204020204" pitchFamily="34" charset="-122"/>
                <a:ea typeface="微软雅黑" panose="020B0503020204020204" pitchFamily="34" charset="-122"/>
              </a:rPr>
              <a:t> </a:t>
            </a:r>
            <a:endParaRPr lang="en-US" altLang="zh-CN" sz="2800" dirty="0">
              <a:solidFill>
                <a:srgbClr val="0D0D0D"/>
              </a:solidFill>
              <a:latin typeface="微软雅黑" panose="020B0503020204020204" pitchFamily="34" charset="-122"/>
              <a:ea typeface="微软雅黑" panose="020B0503020204020204" pitchFamily="34" charset="-122"/>
            </a:endParaRPr>
          </a:p>
          <a:p>
            <a:pPr>
              <a:buClrTx/>
              <a:buFontTx/>
            </a:pPr>
            <a:r>
              <a:rPr lang="en-US" altLang="zh-CN" sz="2800" dirty="0">
                <a:solidFill>
                  <a:srgbClr val="0D0D0D"/>
                </a:solidFill>
                <a:latin typeface="微软雅黑" panose="020B0503020204020204" pitchFamily="34" charset="-122"/>
                <a:ea typeface="微软雅黑" panose="020B0503020204020204" pitchFamily="34" charset="-122"/>
              </a:rPr>
              <a:t>1</a:t>
            </a:r>
            <a:r>
              <a:rPr lang="zh-CN" altLang="en-US" sz="2800" dirty="0">
                <a:solidFill>
                  <a:srgbClr val="0D0D0D"/>
                </a:solidFill>
                <a:latin typeface="微软雅黑" panose="020B0503020204020204" pitchFamily="34" charset="-122"/>
                <a:ea typeface="微软雅黑" panose="020B0503020204020204" pitchFamily="34" charset="-122"/>
              </a:rPr>
              <a:t>、中国古代“人性论”</a:t>
            </a:r>
            <a:endParaRPr lang="zh-CN" altLang="en-US" sz="2800" dirty="0">
              <a:solidFill>
                <a:srgbClr val="0D0D0D"/>
              </a:solidFill>
              <a:latin typeface="微软雅黑" panose="020B0503020204020204" pitchFamily="34" charset="-122"/>
              <a:ea typeface="微软雅黑" panose="020B0503020204020204" pitchFamily="34" charset="-122"/>
            </a:endParaRPr>
          </a:p>
        </p:txBody>
      </p:sp>
      <p:pic>
        <p:nvPicPr>
          <p:cNvPr id="47110" name="Picture 10" descr="E:\工作夹\PPT模版\s1017\原图片\6.png"/>
          <p:cNvPicPr>
            <a:picLocks noChangeAspect="1"/>
          </p:cNvPicPr>
          <p:nvPr/>
        </p:nvPicPr>
        <p:blipFill>
          <a:blip r:embed="rId3"/>
          <a:stretch>
            <a:fillRect/>
          </a:stretch>
        </p:blipFill>
        <p:spPr>
          <a:xfrm>
            <a:off x="10866438" y="2016125"/>
            <a:ext cx="860425" cy="458788"/>
          </a:xfrm>
          <a:prstGeom prst="rect">
            <a:avLst/>
          </a:prstGeom>
          <a:noFill/>
          <a:ln w="9525">
            <a:noFill/>
          </a:ln>
        </p:spPr>
      </p:pic>
      <p:sp>
        <p:nvSpPr>
          <p:cNvPr id="47111" name="TextBox 9"/>
          <p:cNvSpPr txBox="1"/>
          <p:nvPr/>
        </p:nvSpPr>
        <p:spPr>
          <a:xfrm>
            <a:off x="1416050" y="611188"/>
            <a:ext cx="6370638" cy="584200"/>
          </a:xfrm>
          <a:prstGeom prst="rect">
            <a:avLst/>
          </a:prstGeom>
          <a:noFill/>
          <a:ln w="9525">
            <a:noFill/>
          </a:ln>
        </p:spPr>
        <p:txBody>
          <a:bodyPr anchor="t" anchorCtr="0">
            <a:spAutoFit/>
          </a:bodyPr>
          <a:p>
            <a:r>
              <a:rPr lang="zh-CN" altLang="en-US" sz="3200" b="1" dirty="0">
                <a:solidFill>
                  <a:srgbClr val="C00000"/>
                </a:solidFill>
                <a:latin typeface="Times New Roman" panose="02020603050405020304" pitchFamily="18" charset="0"/>
                <a:ea typeface="微软雅黑" panose="020B0503020204020204" pitchFamily="34" charset="-122"/>
              </a:rPr>
              <a:t>一、正确认识人的本质</a:t>
            </a:r>
            <a:endParaRPr lang="zh-CN" altLang="en-US" sz="3200" b="1" dirty="0">
              <a:solidFill>
                <a:srgbClr val="C00000"/>
              </a:solidFill>
              <a:latin typeface="Times New Roman" panose="02020603050405020304" pitchFamily="18" charset="0"/>
              <a:ea typeface="微软雅黑" panose="020B0503020204020204" pitchFamily="34" charset="-122"/>
            </a:endParaRPr>
          </a:p>
        </p:txBody>
      </p:sp>
      <p:graphicFrame>
        <p:nvGraphicFramePr>
          <p:cNvPr id="4" name="图表 14"/>
          <p:cNvGraphicFramePr/>
          <p:nvPr/>
        </p:nvGraphicFramePr>
        <p:xfrm>
          <a:off x="1933575" y="3046413"/>
          <a:ext cx="3606800" cy="2693987"/>
        </p:xfrm>
        <a:graphic>
          <a:graphicData uri="http://schemas.openxmlformats.org/presentationml/2006/ole">
            <mc:AlternateContent xmlns:mc="http://schemas.openxmlformats.org/markup-compatibility/2006">
              <mc:Choice xmlns:v="urn:schemas-microsoft-com:vml" Requires="v">
                <p:oleObj spid="_x0000_s3077" name="" r:id="rId4" imgW="3615055" imgH="2700655" progId="Excel.Chart.8">
                  <p:embed/>
                </p:oleObj>
              </mc:Choice>
              <mc:Fallback>
                <p:oleObj name="" r:id="rId4" imgW="3615055" imgH="2700655" progId="Excel.Chart.8">
                  <p:embed/>
                  <p:pic>
                    <p:nvPicPr>
                      <p:cNvPr id="0" name="图片 3076"/>
                      <p:cNvPicPr/>
                      <p:nvPr/>
                    </p:nvPicPr>
                    <p:blipFill>
                      <a:blip r:embed="rId5"/>
                      <a:stretch>
                        <a:fillRect/>
                      </a:stretch>
                    </p:blipFill>
                    <p:spPr>
                      <a:xfrm>
                        <a:off x="1933575" y="3046413"/>
                        <a:ext cx="3606800" cy="2693987"/>
                      </a:xfrm>
                      <a:prstGeom prst="rect">
                        <a:avLst/>
                      </a:prstGeom>
                      <a:noFill/>
                      <a:ln w="38100">
                        <a:noFill/>
                        <a:miter/>
                      </a:ln>
                    </p:spPr>
                  </p:pic>
                </p:oleObj>
              </mc:Fallback>
            </mc:AlternateContent>
          </a:graphicData>
        </a:graphic>
      </p:graphicFrame>
      <p:sp>
        <p:nvSpPr>
          <p:cNvPr id="6" name="文本框 14"/>
          <p:cNvSpPr txBox="1"/>
          <p:nvPr/>
        </p:nvSpPr>
        <p:spPr>
          <a:xfrm>
            <a:off x="2646363" y="4003675"/>
            <a:ext cx="2303462" cy="779463"/>
          </a:xfrm>
          <a:prstGeom prst="rect">
            <a:avLst/>
          </a:prstGeom>
          <a:noFill/>
          <a:ln w="9525">
            <a:noFill/>
          </a:ln>
        </p:spPr>
        <p:txBody>
          <a:bodyPr lIns="121908" tIns="60954" rIns="121908" bIns="60954" anchor="t" anchorCtr="0">
            <a:spAutoFit/>
          </a:bodyPr>
          <a:p>
            <a:pPr algn="ctr" defTabSz="913130"/>
            <a:r>
              <a:rPr lang="zh-CN" altLang="en-US" sz="4300" dirty="0">
                <a:solidFill>
                  <a:srgbClr val="000000"/>
                </a:solidFill>
                <a:latin typeface="Calibri Light" panose="020F0302020204030204" pitchFamily="34" charset="0"/>
                <a:ea typeface="微软雅黑" panose="020B0503020204020204" pitchFamily="34" charset="-122"/>
              </a:rPr>
              <a:t>儒家</a:t>
            </a:r>
            <a:endParaRPr lang="zh-CN" altLang="en-US" sz="4300" dirty="0">
              <a:solidFill>
                <a:srgbClr val="000000"/>
              </a:solidFill>
              <a:latin typeface="Calibri Light" panose="020F0302020204030204" pitchFamily="34" charset="0"/>
              <a:ea typeface="微软雅黑" panose="020B0503020204020204" pitchFamily="34" charset="-122"/>
            </a:endParaRPr>
          </a:p>
        </p:txBody>
      </p:sp>
      <p:sp>
        <p:nvSpPr>
          <p:cNvPr id="8" name="文本框 7"/>
          <p:cNvSpPr txBox="1"/>
          <p:nvPr/>
        </p:nvSpPr>
        <p:spPr>
          <a:xfrm>
            <a:off x="3035300" y="7115175"/>
            <a:ext cx="2416175" cy="762000"/>
          </a:xfrm>
          <a:prstGeom prst="rect">
            <a:avLst/>
          </a:prstGeom>
          <a:noFill/>
          <a:ln w="9525">
            <a:noFill/>
          </a:ln>
        </p:spPr>
        <p:txBody>
          <a:bodyPr lIns="121908" tIns="60954" rIns="121908" bIns="60954" anchor="t" anchorCtr="0"/>
          <a:p>
            <a:pPr algn="ctr" defTabSz="913130"/>
            <a:r>
              <a:rPr lang="zh-CN" altLang="en-US" sz="2400" dirty="0">
                <a:solidFill>
                  <a:srgbClr val="FF0000"/>
                </a:solidFill>
                <a:latin typeface="微软雅黑" panose="020B0503020204020204" pitchFamily="34" charset="-122"/>
                <a:ea typeface="微软雅黑" panose="020B0503020204020204" pitchFamily="34" charset="-122"/>
              </a:rPr>
              <a:t>道德</a:t>
            </a:r>
            <a:r>
              <a:rPr lang="zh-CN" altLang="en-US" sz="2400" dirty="0">
                <a:solidFill>
                  <a:srgbClr val="262626"/>
                </a:solidFill>
                <a:latin typeface="微软雅黑" panose="020B0503020204020204" pitchFamily="34" charset="-122"/>
                <a:ea typeface="微软雅黑" panose="020B0503020204020204" pitchFamily="34" charset="-122"/>
              </a:rPr>
              <a:t>是人的本性</a:t>
            </a:r>
            <a:endParaRPr lang="zh-CN" altLang="en-US" sz="2400" dirty="0">
              <a:solidFill>
                <a:srgbClr val="262626"/>
              </a:solidFill>
              <a:latin typeface="微软雅黑" panose="020B0503020204020204" pitchFamily="34" charset="-122"/>
              <a:ea typeface="微软雅黑" panose="020B0503020204020204" pitchFamily="34" charset="-122"/>
            </a:endParaRPr>
          </a:p>
        </p:txBody>
      </p:sp>
      <p:sp>
        <p:nvSpPr>
          <p:cNvPr id="9" name="文本框 7"/>
          <p:cNvSpPr txBox="1"/>
          <p:nvPr/>
        </p:nvSpPr>
        <p:spPr>
          <a:xfrm>
            <a:off x="7254875" y="7115175"/>
            <a:ext cx="3568700" cy="992188"/>
          </a:xfrm>
          <a:prstGeom prst="rect">
            <a:avLst/>
          </a:prstGeom>
          <a:noFill/>
          <a:ln w="9525">
            <a:noFill/>
          </a:ln>
        </p:spPr>
        <p:txBody>
          <a:bodyPr lIns="121908" tIns="60954" rIns="121908" bIns="60954" anchor="t" anchorCtr="0"/>
          <a:p>
            <a:pPr algn="ctr" defTabSz="913130"/>
            <a:r>
              <a:rPr lang="zh-CN" altLang="en-US" sz="2400" dirty="0">
                <a:solidFill>
                  <a:srgbClr val="FF0000"/>
                </a:solidFill>
                <a:latin typeface="微软雅黑" panose="020B0503020204020204" pitchFamily="34" charset="-122"/>
                <a:ea typeface="微软雅黑" panose="020B0503020204020204" pitchFamily="34" charset="-122"/>
              </a:rPr>
              <a:t>劳动</a:t>
            </a:r>
            <a:r>
              <a:rPr lang="zh-CN" altLang="en-US" sz="2400" dirty="0">
                <a:solidFill>
                  <a:srgbClr val="262626"/>
                </a:solidFill>
                <a:latin typeface="微软雅黑" panose="020B0503020204020204" pitchFamily="34" charset="-122"/>
                <a:ea typeface="微软雅黑" panose="020B0503020204020204" pitchFamily="34" charset="-122"/>
              </a:rPr>
              <a:t>是人的本性</a:t>
            </a:r>
            <a:endParaRPr lang="zh-CN" altLang="en-US" sz="2400" dirty="0">
              <a:solidFill>
                <a:srgbClr val="262626"/>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000000"/>
                                          </p:val>
                                        </p:tav>
                                        <p:tav tm="100000">
                                          <p:val>
                                            <p:strVal val="#ppt_w"/>
                                          </p:val>
                                        </p:tav>
                                      </p:tavLst>
                                    </p:anim>
                                    <p:anim calcmode="lin" valueType="num">
                                      <p:cBhvr>
                                        <p:cTn id="11" dur="500" fill="hold"/>
                                        <p:tgtEl>
                                          <p:spTgt spid="14"/>
                                        </p:tgtEl>
                                        <p:attrNameLst>
                                          <p:attrName>ppt_h</p:attrName>
                                        </p:attrNameLst>
                                      </p:cBhvr>
                                      <p:tavLst>
                                        <p:tav tm="0">
                                          <p:val>
                                            <p:fltVal val="0.00000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000000"/>
                                          </p:val>
                                        </p:tav>
                                        <p:tav tm="100000">
                                          <p:val>
                                            <p:strVal val="#ppt_w"/>
                                          </p:val>
                                        </p:tav>
                                      </p:tavLst>
                                    </p:anim>
                                    <p:anim calcmode="lin" valueType="num">
                                      <p:cBhvr>
                                        <p:cTn id="24" dur="500" fill="hold"/>
                                        <p:tgtEl>
                                          <p:spTgt spid="4"/>
                                        </p:tgtEl>
                                        <p:attrNameLst>
                                          <p:attrName>ppt_h</p:attrName>
                                        </p:attrNameLst>
                                      </p:cBhvr>
                                      <p:tavLst>
                                        <p:tav tm="0">
                                          <p:val>
                                            <p:fltVal val="0.000000"/>
                                          </p:val>
                                        </p:tav>
                                        <p:tav tm="100000">
                                          <p:val>
                                            <p:strVal val="#ppt_h"/>
                                          </p:val>
                                        </p:tav>
                                      </p:tavLst>
                                    </p:anim>
                                    <p:animEffect transition="in" filter="fade">
                                      <p:cBhvr>
                                        <p:cTn id="25" dur="500"/>
                                        <p:tgtEl>
                                          <p:spTgt spid="4"/>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4" grpId="0"/>
      <p:bldP spid="18" grpId="0"/>
      <p:bldP spid="20" grpId="0"/>
      <p:bldP spid="21" grpId="0"/>
      <p:bldOleChart spid="4" grpId="0"/>
      <p:bldP spid="6"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3634" name="Rectangle 2"/>
          <p:cNvSpPr>
            <a:spLocks noRot="1"/>
          </p:cNvSpPr>
          <p:nvPr/>
        </p:nvSpPr>
        <p:spPr>
          <a:xfrm>
            <a:off x="1512888" y="2081213"/>
            <a:ext cx="8769350" cy="2360612"/>
          </a:xfrm>
          <a:prstGeom prst="rect">
            <a:avLst/>
          </a:prstGeom>
          <a:noFill/>
          <a:ln w="9525">
            <a:noFill/>
          </a:ln>
        </p:spPr>
        <p:txBody>
          <a:bodyPr anchor="t" anchorCtr="0"/>
          <a:p>
            <a:pPr marL="342900" indent="-342900">
              <a:spcBef>
                <a:spcPct val="20000"/>
              </a:spcBef>
              <a:buClr>
                <a:schemeClr val="tx2"/>
              </a:buClr>
              <a:buFont typeface="Wingdings" panose="05000000000000000000" pitchFamily="2" charset="2"/>
              <a:buChar char="u"/>
            </a:pPr>
            <a:r>
              <a:rPr lang="zh-CN" altLang="en-US" sz="2400" dirty="0">
                <a:latin typeface="宋体" panose="02010600030101010101" pitchFamily="2" charset="-122"/>
                <a:ea typeface="宋体" panose="02010600030101010101" pitchFamily="2" charset="-122"/>
              </a:rPr>
              <a:t>乐观豁达、热爱生活、对人生充满自信，体现了对自己、对生活、对社会的积极态度，这种态度是人们承受困难和挫折的心理基础。</a:t>
            </a:r>
            <a:endParaRPr lang="en-US" altLang="zh-CN" sz="2400" dirty="0">
              <a:latin typeface="宋体" panose="02010600030101010101" pitchFamily="2" charset="-122"/>
              <a:ea typeface="宋体" panose="02010600030101010101" pitchFamily="2" charset="-122"/>
            </a:endParaRPr>
          </a:p>
          <a:p>
            <a:pPr marL="342900" indent="-342900">
              <a:spcBef>
                <a:spcPct val="20000"/>
              </a:spcBef>
              <a:buClr>
                <a:schemeClr val="tx2"/>
              </a:buClr>
              <a:buFont typeface="Wingdings" panose="05000000000000000000" pitchFamily="2" charset="2"/>
              <a:buChar char="u"/>
            </a:pPr>
            <a:r>
              <a:rPr lang="zh-CN" altLang="en-US" sz="2400" dirty="0">
                <a:latin typeface="宋体" panose="02010600030101010101" pitchFamily="2" charset="-122"/>
                <a:ea typeface="宋体" panose="02010600030101010101" pitchFamily="2" charset="-122"/>
              </a:rPr>
              <a:t>要相信生活是美好的，前途是光明的。</a:t>
            </a:r>
            <a:endParaRPr lang="en-US" altLang="zh-CN" sz="2400" dirty="0">
              <a:latin typeface="宋体" panose="02010600030101010101" pitchFamily="2" charset="-122"/>
              <a:ea typeface="宋体" panose="02010600030101010101" pitchFamily="2" charset="-122"/>
            </a:endParaRPr>
          </a:p>
          <a:p>
            <a:pPr marL="342900" indent="-342900">
              <a:spcBef>
                <a:spcPct val="20000"/>
              </a:spcBef>
              <a:buClr>
                <a:schemeClr val="tx2"/>
              </a:buClr>
              <a:buFont typeface="Wingdings" panose="05000000000000000000" pitchFamily="2" charset="2"/>
              <a:buChar char="u"/>
            </a:pPr>
            <a:r>
              <a:rPr lang="zh-CN" altLang="en-US" sz="2400" dirty="0">
                <a:latin typeface="宋体" panose="02010600030101010101" pitchFamily="2" charset="-122"/>
                <a:ea typeface="宋体" panose="02010600030101010101" pitchFamily="2" charset="-122"/>
              </a:rPr>
              <a:t>要始终保持乐观向上的人生态度。</a:t>
            </a:r>
            <a:endParaRPr lang="en-US" altLang="zh-CN" sz="2400" dirty="0">
              <a:latin typeface="宋体" panose="02010600030101010101" pitchFamily="2" charset="-122"/>
              <a:ea typeface="宋体" panose="02010600030101010101" pitchFamily="2" charset="-122"/>
            </a:endParaRPr>
          </a:p>
          <a:p>
            <a:pPr marL="342900" indent="-342900">
              <a:spcBef>
                <a:spcPct val="20000"/>
              </a:spcBef>
              <a:buClr>
                <a:schemeClr val="tx2"/>
              </a:buClr>
              <a:buFont typeface="Wingdings" panose="05000000000000000000" pitchFamily="2" charset="2"/>
            </a:pPr>
            <a:endParaRPr lang="en-US" altLang="zh-CN" sz="2400" dirty="0">
              <a:latin typeface="宋体" panose="02010600030101010101" pitchFamily="2" charset="-122"/>
              <a:ea typeface="宋体" panose="02010600030101010101" pitchFamily="2" charset="-122"/>
            </a:endParaRPr>
          </a:p>
        </p:txBody>
      </p:sp>
      <p:sp>
        <p:nvSpPr>
          <p:cNvPr id="100354" name="AutoShape 8" descr="https://timgsa.baidu.com/timg?image&amp;quality=80&amp;size=b9999_10000&amp;sec=1509033435948&amp;di=c1183889c44eb682c2bf90127dbb8fb1&amp;imgtype=0&amp;src=http%3A%2F%2Fimg3.yxlady.com%2Fuploads%2Fintro%2F20120528%2F1753220.jpg"/>
          <p:cNvSpPr>
            <a:spLocks noChangeAspect="1"/>
          </p:cNvSpPr>
          <p:nvPr/>
        </p:nvSpPr>
        <p:spPr>
          <a:xfrm>
            <a:off x="1766888" y="-182562"/>
            <a:ext cx="304800" cy="304800"/>
          </a:xfrm>
          <a:prstGeom prst="rect">
            <a:avLst/>
          </a:prstGeom>
          <a:noFill/>
          <a:ln w="9525">
            <a:noFill/>
          </a:ln>
        </p:spPr>
        <p:txBody>
          <a:bodyPr anchor="t" anchorCtr="0"/>
          <a:p>
            <a:endParaRPr lang="zh-CN" altLang="en-US" dirty="0">
              <a:latin typeface="楷体_GB2312"/>
              <a:ea typeface="楷体_GB2312"/>
            </a:endParaRPr>
          </a:p>
        </p:txBody>
      </p:sp>
      <p:sp>
        <p:nvSpPr>
          <p:cNvPr id="100355" name="文本框 2"/>
          <p:cNvSpPr txBox="1"/>
          <p:nvPr/>
        </p:nvSpPr>
        <p:spPr>
          <a:xfrm>
            <a:off x="1730375" y="684213"/>
            <a:ext cx="8955088" cy="522287"/>
          </a:xfrm>
          <a:prstGeom prst="rect">
            <a:avLst/>
          </a:prstGeom>
          <a:noFill/>
          <a:ln w="9525">
            <a:noFill/>
          </a:ln>
        </p:spPr>
        <p:txBody>
          <a:bodyPr anchor="t" anchorCtr="0">
            <a:spAutoFit/>
          </a:bodyPr>
          <a:p>
            <a:r>
              <a:rPr lang="zh-CN" altLang="en-US" sz="2800" b="1" dirty="0">
                <a:solidFill>
                  <a:srgbClr val="FF0000"/>
                </a:solidFill>
                <a:latin typeface="微软雅黑" panose="020B0503020204020204" pitchFamily="34" charset="-122"/>
                <a:ea typeface="微软雅黑" panose="020B0503020204020204" pitchFamily="34" charset="-122"/>
                <a:sym typeface="+mn-ea"/>
              </a:rPr>
              <a:t>（</a:t>
            </a:r>
            <a:r>
              <a:rPr lang="en-US" altLang="zh-CN" sz="2800" b="1" dirty="0">
                <a:solidFill>
                  <a:srgbClr val="FF0000"/>
                </a:solidFill>
                <a:latin typeface="微软雅黑" panose="020B0503020204020204" pitchFamily="34" charset="-122"/>
                <a:ea typeface="微软雅黑" panose="020B0503020204020204" pitchFamily="34" charset="-122"/>
                <a:sym typeface="+mn-ea"/>
              </a:rPr>
              <a:t>3</a:t>
            </a:r>
            <a:r>
              <a:rPr lang="zh-CN" altLang="en-US" sz="2800" b="1" dirty="0">
                <a:solidFill>
                  <a:srgbClr val="FF0000"/>
                </a:solidFill>
                <a:latin typeface="微软雅黑" panose="020B0503020204020204" pitchFamily="34" charset="-122"/>
                <a:ea typeface="微软雅黑" panose="020B0503020204020204" pitchFamily="34" charset="-122"/>
                <a:sym typeface="+mn-ea"/>
              </a:rPr>
              <a:t>）人生应乐观（不可消极退缩、自暴自弃）</a:t>
            </a:r>
            <a:endParaRPr lang="zh-CN" altLang="en-US" sz="2800" b="1" dirty="0">
              <a:solidFill>
                <a:srgbClr val="FF0000"/>
              </a:solidFill>
              <a:latin typeface="微软雅黑" panose="020B0503020204020204" pitchFamily="34" charset="-122"/>
              <a:ea typeface="微软雅黑" panose="020B0503020204020204" pitchFamily="34" charset="-122"/>
              <a:sym typeface="+mn-ea"/>
            </a:endParaRPr>
          </a:p>
        </p:txBody>
      </p:sp>
      <p:sp>
        <p:nvSpPr>
          <p:cNvPr id="100356" name="矩形 7"/>
          <p:cNvSpPr/>
          <p:nvPr/>
        </p:nvSpPr>
        <p:spPr>
          <a:xfrm>
            <a:off x="1620838" y="4568825"/>
            <a:ext cx="8661400" cy="831850"/>
          </a:xfrm>
          <a:prstGeom prst="rect">
            <a:avLst/>
          </a:prstGeom>
          <a:solidFill>
            <a:srgbClr val="FFFF00"/>
          </a:solidFill>
          <a:ln w="9525">
            <a:noFill/>
          </a:ln>
        </p:spPr>
        <p:txBody>
          <a:bodyPr anchor="t" anchorCtr="0">
            <a:spAutoFit/>
          </a:bodyPr>
          <a:p>
            <a:pPr marL="342900" indent="-342900">
              <a:spcBef>
                <a:spcPct val="20000"/>
              </a:spcBef>
              <a:buClr>
                <a:schemeClr val="tx2"/>
              </a:buClr>
              <a:buFont typeface="Wingdings" panose="05000000000000000000" pitchFamily="2" charset="2"/>
              <a:buChar char="p"/>
            </a:pPr>
            <a:r>
              <a:rPr lang="zh-CN" altLang="en-US" sz="2400" dirty="0">
                <a:latin typeface="宋体" panose="02010600030101010101" pitchFamily="2" charset="-122"/>
                <a:ea typeface="宋体" panose="02010600030101010101" pitchFamily="2" charset="-122"/>
              </a:rPr>
              <a:t>不能因为没有满足自己的期望或者遇到困难和挫折，就消极悲观、畏难退缩，甚至颓废堕落、自暴自弃。</a:t>
            </a:r>
            <a:endParaRPr lang="en-US" altLang="zh-CN" sz="2400" dirty="0">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3634"/>
                                        </p:tgtEl>
                                        <p:attrNameLst>
                                          <p:attrName>style.visibility</p:attrName>
                                        </p:attrNameLst>
                                      </p:cBhvr>
                                      <p:to>
                                        <p:strVal val="visible"/>
                                      </p:to>
                                    </p:set>
                                    <p:anim calcmode="lin" valueType="num">
                                      <p:cBhvr>
                                        <p:cTn id="7" dur="500" fill="hold"/>
                                        <p:tgtEl>
                                          <p:spTgt spid="453634"/>
                                        </p:tgtEl>
                                        <p:attrNameLst>
                                          <p:attrName>ppt_x</p:attrName>
                                        </p:attrNameLst>
                                      </p:cBhvr>
                                      <p:tavLst>
                                        <p:tav tm="0">
                                          <p:val>
                                            <p:strVal val="0-#ppt_w/2"/>
                                          </p:val>
                                        </p:tav>
                                        <p:tav tm="100000">
                                          <p:val>
                                            <p:strVal val="#ppt_x"/>
                                          </p:val>
                                        </p:tav>
                                      </p:tavLst>
                                    </p:anim>
                                    <p:anim calcmode="lin" valueType="num">
                                      <p:cBhvr>
                                        <p:cTn id="8" dur="500" fill="hold"/>
                                        <p:tgtEl>
                                          <p:spTgt spid="4536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01" name="Picture 2"/>
          <p:cNvPicPr>
            <a:picLocks noChangeAspect="1"/>
          </p:cNvPicPr>
          <p:nvPr/>
        </p:nvPicPr>
        <p:blipFill>
          <a:blip r:embed="rId1"/>
          <a:stretch>
            <a:fillRect/>
          </a:stretch>
        </p:blipFill>
        <p:spPr>
          <a:xfrm>
            <a:off x="288925" y="2441575"/>
            <a:ext cx="5410200" cy="2857500"/>
          </a:xfrm>
          <a:prstGeom prst="rect">
            <a:avLst/>
          </a:prstGeom>
          <a:noFill/>
          <a:ln w="9525">
            <a:noFill/>
          </a:ln>
        </p:spPr>
      </p:pic>
      <p:sp>
        <p:nvSpPr>
          <p:cNvPr id="102402" name="TextBox 1"/>
          <p:cNvSpPr txBox="1"/>
          <p:nvPr/>
        </p:nvSpPr>
        <p:spPr>
          <a:xfrm>
            <a:off x="1882775" y="669925"/>
            <a:ext cx="4311650" cy="523875"/>
          </a:xfrm>
          <a:prstGeom prst="rect">
            <a:avLst/>
          </a:prstGeom>
          <a:noFill/>
          <a:ln w="9525">
            <a:noFill/>
          </a:ln>
        </p:spPr>
        <p:txBody>
          <a:bodyPr anchor="t" anchorCtr="0">
            <a:spAutoFit/>
          </a:bodyPr>
          <a:p>
            <a:r>
              <a:rPr lang="zh-CN" altLang="en-US" sz="2800" b="1" dirty="0">
                <a:solidFill>
                  <a:srgbClr val="FF0000"/>
                </a:solidFill>
                <a:latin typeface="Times New Roman" panose="02020603050405020304" pitchFamily="18" charset="0"/>
                <a:ea typeface="微软雅黑" panose="020B0503020204020204" pitchFamily="34" charset="-122"/>
              </a:rPr>
              <a:t>当代青年能否躺平？</a:t>
            </a:r>
            <a:endParaRPr lang="zh-CN" altLang="en-US" sz="2800" b="1" dirty="0">
              <a:solidFill>
                <a:srgbClr val="FF0000"/>
              </a:solidFill>
              <a:latin typeface="Times New Roman" panose="02020603050405020304" pitchFamily="18" charset="0"/>
              <a:ea typeface="微软雅黑" panose="020B0503020204020204" pitchFamily="34" charset="-122"/>
            </a:endParaRPr>
          </a:p>
        </p:txBody>
      </p:sp>
      <p:pic>
        <p:nvPicPr>
          <p:cNvPr id="102403" name="Picture 3"/>
          <p:cNvPicPr>
            <a:picLocks noChangeAspect="1"/>
          </p:cNvPicPr>
          <p:nvPr/>
        </p:nvPicPr>
        <p:blipFill>
          <a:blip r:embed="rId2"/>
          <a:stretch>
            <a:fillRect/>
          </a:stretch>
        </p:blipFill>
        <p:spPr>
          <a:xfrm>
            <a:off x="6194425" y="2255838"/>
            <a:ext cx="5332413" cy="4043362"/>
          </a:xfrm>
          <a:prstGeom prst="rect">
            <a:avLst/>
          </a:prstGeom>
          <a:noFill/>
          <a:ln w="9525">
            <a:noFill/>
          </a:ln>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6882" name="Rectangle 2"/>
          <p:cNvSpPr>
            <a:spLocks noRot="1"/>
          </p:cNvSpPr>
          <p:nvPr/>
        </p:nvSpPr>
        <p:spPr>
          <a:xfrm>
            <a:off x="388938" y="1746250"/>
            <a:ext cx="9437688" cy="601663"/>
          </a:xfrm>
          <a:prstGeom prst="rect">
            <a:avLst/>
          </a:prstGeom>
          <a:pattFill prst="pct5">
            <a:fgClr>
              <a:schemeClr val="accent2">
                <a:lumMod val="20000"/>
                <a:lumOff val="80000"/>
              </a:schemeClr>
            </a:fgClr>
            <a:bgClr>
              <a:schemeClr val="bg1"/>
            </a:bgClr>
          </a:pattFill>
          <a:ln w="9525">
            <a:noFill/>
          </a:ln>
        </p:spPr>
        <p:txBody>
          <a:bodyPr anchor="t"/>
          <a:lstStyle/>
          <a:p>
            <a:pPr marL="342900" marR="0" lvl="0" indent="-34290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None/>
              <a:defRPr/>
            </a:pPr>
            <a:r>
              <a:rPr kumimoji="0" lang="en-US" altLang="zh-CN" sz="2400" b="1" i="0" u="none" strike="noStrike" kern="1200" cap="none" spc="0" normalizeH="0" baseline="0" noProof="0" dirty="0" smtClean="0">
                <a:ln>
                  <a:noFill/>
                </a:ln>
                <a:solidFill>
                  <a:srgbClr val="003366"/>
                </a:solidFill>
                <a:effectLst/>
                <a:uLnTx/>
                <a:uFillTx/>
                <a:latin typeface="幼圆" pitchFamily="49" charset="-122"/>
                <a:ea typeface="幼圆" pitchFamily="49" charset="-122"/>
                <a:cs typeface="+mn-cs"/>
              </a:rPr>
              <a:t>【</a:t>
            </a:r>
            <a:r>
              <a:rPr kumimoji="0" lang="zh-CN" altLang="en-US" sz="2400" b="1" i="0" u="none" strike="noStrike" kern="1200" cap="none" spc="0" normalizeH="0" baseline="0" noProof="0" dirty="0" smtClean="0">
                <a:ln>
                  <a:noFill/>
                </a:ln>
                <a:solidFill>
                  <a:srgbClr val="003366"/>
                </a:solidFill>
                <a:effectLst/>
                <a:uLnTx/>
                <a:uFillTx/>
                <a:latin typeface="幼圆" pitchFamily="49" charset="-122"/>
                <a:ea typeface="幼圆" pitchFamily="49" charset="-122"/>
                <a:cs typeface="+mn-cs"/>
              </a:rPr>
              <a:t>案例</a:t>
            </a:r>
            <a:r>
              <a:rPr kumimoji="0" lang="en-US" altLang="zh-CN" sz="2400" b="1" i="0" u="none" strike="noStrike" kern="1200" cap="none" spc="0" normalizeH="0" baseline="0" noProof="0" dirty="0" smtClean="0">
                <a:ln>
                  <a:noFill/>
                </a:ln>
                <a:solidFill>
                  <a:srgbClr val="003366"/>
                </a:solidFill>
                <a:effectLst/>
                <a:uLnTx/>
                <a:uFillTx/>
                <a:latin typeface="幼圆" pitchFamily="49" charset="-122"/>
                <a:ea typeface="幼圆" pitchFamily="49" charset="-122"/>
                <a:cs typeface="+mn-cs"/>
              </a:rPr>
              <a:t>】</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麦田追梦人</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扎根偏远农场</a:t>
            </a:r>
            <a:r>
              <a:rPr kumimoji="0" lang="en-US" altLang="zh-CN" sz="2400" b="0" i="0" u="none" strike="noStrike" kern="1200" cap="none" spc="0" normalizeH="0" baseline="0" noProof="0" dirty="0">
                <a:ln>
                  <a:noFill/>
                </a:ln>
                <a:solidFill>
                  <a:schemeClr val="tx1"/>
                </a:solidFill>
                <a:effectLst/>
                <a:uLnTx/>
                <a:uFillTx/>
                <a:latin typeface="+mn-lt"/>
                <a:ea typeface="+mn-ea"/>
                <a:cs typeface="+mn-cs"/>
              </a:rPr>
              <a:t>50</a:t>
            </a:r>
            <a:r>
              <a:rPr kumimoji="0" lang="zh-CN" altLang="en-US" sz="2400" b="0" i="0" u="none" strike="noStrike" kern="1200" cap="none" spc="0" normalizeH="0" baseline="0" noProof="0" dirty="0">
                <a:ln>
                  <a:noFill/>
                </a:ln>
                <a:solidFill>
                  <a:schemeClr val="tx1"/>
                </a:solidFill>
                <a:effectLst/>
                <a:uLnTx/>
                <a:uFillTx/>
                <a:latin typeface="+mn-lt"/>
                <a:ea typeface="+mn-ea"/>
                <a:cs typeface="+mn-cs"/>
              </a:rPr>
              <a:t>余载的小麦育种专家赵瑜</a:t>
            </a:r>
            <a:endParaRPr kumimoji="0" lang="zh-CN" altLang="en-US" sz="2400" b="1" i="0" u="none" strike="noStrike" kern="1200" cap="none" spc="0" normalizeH="0" baseline="0" noProof="0" dirty="0">
              <a:ln>
                <a:noFill/>
              </a:ln>
              <a:solidFill>
                <a:srgbClr val="003366"/>
              </a:solidFill>
              <a:effectLst/>
              <a:uLnTx/>
              <a:uFillTx/>
              <a:latin typeface="幼圆" pitchFamily="49" charset="-122"/>
              <a:ea typeface="幼圆" pitchFamily="49" charset="-122"/>
              <a:cs typeface="+mn-cs"/>
            </a:endParaRPr>
          </a:p>
          <a:p>
            <a:pPr marL="342900" marR="0" lvl="0" indent="-342900"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None/>
              <a:defRPr/>
            </a:pPr>
            <a:endParaRPr kumimoji="0" lang="zh-CN" altLang="en-US" sz="2400" b="1" i="0" u="none" strike="noStrike" kern="1200" cap="none" spc="0" normalizeH="0" baseline="0" noProof="0" dirty="0">
              <a:ln>
                <a:noFill/>
              </a:ln>
              <a:solidFill>
                <a:srgbClr val="003366"/>
              </a:solidFill>
              <a:effectLst/>
              <a:uLnTx/>
              <a:uFillTx/>
              <a:latin typeface="幼圆" pitchFamily="49" charset="-122"/>
              <a:ea typeface="幼圆" pitchFamily="49" charset="-122"/>
              <a:cs typeface="+mn-cs"/>
            </a:endParaRPr>
          </a:p>
        </p:txBody>
      </p:sp>
      <p:sp>
        <p:nvSpPr>
          <p:cNvPr id="103426" name="文本框 1"/>
          <p:cNvSpPr txBox="1"/>
          <p:nvPr/>
        </p:nvSpPr>
        <p:spPr>
          <a:xfrm>
            <a:off x="1457325" y="533400"/>
            <a:ext cx="8712200" cy="523875"/>
          </a:xfrm>
          <a:prstGeom prst="rect">
            <a:avLst/>
          </a:prstGeom>
          <a:noFill/>
          <a:ln w="9525">
            <a:noFill/>
          </a:ln>
        </p:spPr>
        <p:txBody>
          <a:bodyPr anchor="t" anchorCtr="0">
            <a:spAutoFit/>
          </a:bodyPr>
          <a:p>
            <a:r>
              <a:rPr lang="zh-CN" altLang="en-US" sz="2800" b="1" dirty="0">
                <a:solidFill>
                  <a:srgbClr val="FF0000"/>
                </a:solidFill>
                <a:latin typeface="微软雅黑" panose="020B0503020204020204" pitchFamily="34" charset="-122"/>
                <a:ea typeface="微软雅黑" panose="020B0503020204020204" pitchFamily="34" charset="-122"/>
                <a:sym typeface="+mn-ea"/>
              </a:rPr>
              <a:t>（</a:t>
            </a:r>
            <a:r>
              <a:rPr lang="en-US" altLang="zh-CN" sz="2800" b="1" dirty="0">
                <a:solidFill>
                  <a:srgbClr val="FF0000"/>
                </a:solidFill>
                <a:latin typeface="微软雅黑" panose="020B0503020204020204" pitchFamily="34" charset="-122"/>
                <a:ea typeface="微软雅黑" panose="020B0503020204020204" pitchFamily="34" charset="-122"/>
                <a:sym typeface="+mn-ea"/>
              </a:rPr>
              <a:t>4</a:t>
            </a:r>
            <a:r>
              <a:rPr lang="zh-CN" altLang="en-US" sz="2800" b="1" dirty="0">
                <a:solidFill>
                  <a:srgbClr val="FF0000"/>
                </a:solidFill>
                <a:latin typeface="微软雅黑" panose="020B0503020204020204" pitchFamily="34" charset="-122"/>
                <a:ea typeface="微软雅黑" panose="020B0503020204020204" pitchFamily="34" charset="-122"/>
                <a:sym typeface="+mn-ea"/>
              </a:rPr>
              <a:t>）人生要进取（不可贪图享乐、安于现状）</a:t>
            </a:r>
            <a:endParaRPr lang="zh-CN" altLang="en-US" sz="2800" b="1" dirty="0">
              <a:solidFill>
                <a:srgbClr val="FF0000"/>
              </a:solidFill>
              <a:latin typeface="微软雅黑" panose="020B0503020204020204" pitchFamily="34" charset="-122"/>
              <a:ea typeface="微软雅黑" panose="020B0503020204020204" pitchFamily="34" charset="-122"/>
              <a:sym typeface="+mn-ea"/>
            </a:endParaRPr>
          </a:p>
        </p:txBody>
      </p:sp>
      <p:pic>
        <p:nvPicPr>
          <p:cNvPr id="103427" name="Picture 2" descr="http://jyt.shaanxi.gov.cn/file/upload/201707/03/16-47-58-75-9.jpg"/>
          <p:cNvPicPr>
            <a:picLocks noChangeAspect="1"/>
          </p:cNvPicPr>
          <p:nvPr/>
        </p:nvPicPr>
        <p:blipFill>
          <a:blip r:embed="rId1"/>
          <a:stretch>
            <a:fillRect/>
          </a:stretch>
        </p:blipFill>
        <p:spPr>
          <a:xfrm>
            <a:off x="4572000" y="2473325"/>
            <a:ext cx="2767013" cy="4195763"/>
          </a:xfrm>
          <a:prstGeom prst="rect">
            <a:avLst/>
          </a:prstGeom>
          <a:noFill/>
          <a:ln w="9525">
            <a:noFill/>
          </a:ln>
        </p:spPr>
      </p:pic>
    </p:spTree>
    <p:custDataLst>
      <p:tags r:id="rId2"/>
    </p:custData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3" name="文本框 1"/>
          <p:cNvSpPr txBox="1"/>
          <p:nvPr/>
        </p:nvSpPr>
        <p:spPr>
          <a:xfrm>
            <a:off x="1531938" y="434975"/>
            <a:ext cx="8712200" cy="523875"/>
          </a:xfrm>
          <a:prstGeom prst="rect">
            <a:avLst/>
          </a:prstGeom>
          <a:noFill/>
          <a:ln w="9525">
            <a:noFill/>
          </a:ln>
        </p:spPr>
        <p:txBody>
          <a:bodyPr wrap="square" anchor="t" anchorCtr="0">
            <a:spAutoFit/>
          </a:bodyPr>
          <a:p>
            <a:pPr>
              <a:buClrTx/>
              <a:buFontTx/>
            </a:pPr>
            <a:r>
              <a:rPr lang="zh-CN" altLang="en-US" sz="2800" b="1" dirty="0">
                <a:solidFill>
                  <a:srgbClr val="FF0000"/>
                </a:solidFill>
                <a:latin typeface="微软雅黑" panose="020B0503020204020204" pitchFamily="34" charset="-122"/>
                <a:ea typeface="幼圆" pitchFamily="49" charset="-122"/>
                <a:sym typeface="微软雅黑" panose="020B0503020204020204" pitchFamily="34" charset="-122"/>
              </a:rPr>
              <a:t>（</a:t>
            </a:r>
            <a:r>
              <a:rPr lang="en-US" altLang="zh-CN" sz="2800" b="1" dirty="0">
                <a:solidFill>
                  <a:srgbClr val="FF0000"/>
                </a:solidFill>
                <a:latin typeface="微软雅黑" panose="020B0503020204020204" pitchFamily="34" charset="-122"/>
                <a:ea typeface="幼圆" pitchFamily="49" charset="-122"/>
                <a:sym typeface="微软雅黑" panose="020B0503020204020204" pitchFamily="34" charset="-122"/>
              </a:rPr>
              <a:t>4</a:t>
            </a:r>
            <a:r>
              <a:rPr lang="zh-CN" altLang="en-US" sz="2800" b="1" dirty="0">
                <a:solidFill>
                  <a:srgbClr val="FF0000"/>
                </a:solidFill>
                <a:latin typeface="微软雅黑" panose="020B0503020204020204" pitchFamily="34" charset="-122"/>
                <a:ea typeface="幼圆" pitchFamily="49" charset="-122"/>
                <a:sym typeface="微软雅黑" panose="020B0503020204020204" pitchFamily="34" charset="-122"/>
              </a:rPr>
              <a:t>）人生要进取（不可贪图享乐、安于现状）</a:t>
            </a:r>
            <a:endParaRPr lang="zh-CN" altLang="en-US" sz="2800" b="1" dirty="0">
              <a:solidFill>
                <a:srgbClr val="FF0000"/>
              </a:solidFill>
              <a:latin typeface="微软雅黑" panose="020B0503020204020204" pitchFamily="34" charset="-122"/>
              <a:ea typeface="幼圆" pitchFamily="49" charset="-122"/>
              <a:sym typeface="微软雅黑" panose="020B0503020204020204" pitchFamily="34" charset="-122"/>
            </a:endParaRPr>
          </a:p>
        </p:txBody>
      </p:sp>
      <p:pic>
        <p:nvPicPr>
          <p:cNvPr id="105474" name="Picture 2" descr="http://paper.people.com.cn/rmrb/images/1/20210829/1630176566135_1.jpg"/>
          <p:cNvPicPr>
            <a:picLocks noChangeAspect="1"/>
          </p:cNvPicPr>
          <p:nvPr/>
        </p:nvPicPr>
        <p:blipFill>
          <a:blip r:embed="rId1"/>
          <a:stretch>
            <a:fillRect/>
          </a:stretch>
        </p:blipFill>
        <p:spPr>
          <a:xfrm>
            <a:off x="0" y="1466850"/>
            <a:ext cx="4953000" cy="5391150"/>
          </a:xfrm>
          <a:prstGeom prst="rect">
            <a:avLst/>
          </a:prstGeom>
          <a:noFill/>
          <a:ln w="9525">
            <a:noFill/>
          </a:ln>
        </p:spPr>
      </p:pic>
      <p:sp>
        <p:nvSpPr>
          <p:cNvPr id="105475" name="矩形 1"/>
          <p:cNvSpPr/>
          <p:nvPr/>
        </p:nvSpPr>
        <p:spPr>
          <a:xfrm>
            <a:off x="5233988" y="1655763"/>
            <a:ext cx="4852987" cy="522287"/>
          </a:xfrm>
          <a:prstGeom prst="rect">
            <a:avLst/>
          </a:prstGeom>
          <a:noFill/>
          <a:ln w="9525">
            <a:noFill/>
          </a:ln>
        </p:spPr>
        <p:txBody>
          <a:bodyPr wrap="none" anchor="t" anchorCtr="0">
            <a:spAutoFit/>
          </a:bodyPr>
          <a:p>
            <a:r>
              <a:rPr lang="zh-CN" altLang="en-US" sz="2800" b="1" dirty="0">
                <a:solidFill>
                  <a:srgbClr val="C00000"/>
                </a:solidFill>
                <a:latin typeface="Times New Roman" panose="02020603050405020304" pitchFamily="18" charset="0"/>
                <a:ea typeface="微软雅黑" panose="020B0503020204020204" pitchFamily="34" charset="-122"/>
              </a:rPr>
              <a:t>“以青春之我，护山河无恙”</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sp>
        <p:nvSpPr>
          <p:cNvPr id="105476" name="矩形 2"/>
          <p:cNvSpPr/>
          <p:nvPr/>
        </p:nvSpPr>
        <p:spPr>
          <a:xfrm>
            <a:off x="5164138" y="2559050"/>
            <a:ext cx="6691312" cy="2862263"/>
          </a:xfrm>
          <a:prstGeom prst="rect">
            <a:avLst/>
          </a:prstGeom>
          <a:noFill/>
          <a:ln w="9525">
            <a:noFill/>
          </a:ln>
        </p:spPr>
        <p:txBody>
          <a:bodyPr anchor="t" anchorCtr="0">
            <a:spAutoFit/>
          </a:bodyPr>
          <a:p>
            <a:pPr>
              <a:lnSpc>
                <a:spcPct val="150000"/>
              </a:lnSpc>
            </a:pPr>
            <a:r>
              <a:rPr lang="zh-CN" altLang="en-US" sz="2400" dirty="0">
                <a:latin typeface="Times New Roman" panose="02020603050405020304" pitchFamily="18" charset="0"/>
                <a:ea typeface="微软雅黑" panose="020B0503020204020204" pitchFamily="34" charset="-122"/>
              </a:rPr>
              <a:t>郑州特大暴雨：</a:t>
            </a:r>
            <a:endParaRPr lang="en-US" altLang="zh-CN" sz="2400" dirty="0">
              <a:latin typeface="Times New Roman" panose="02020603050405020304" pitchFamily="18" charset="0"/>
              <a:ea typeface="微软雅黑" panose="020B0503020204020204" pitchFamily="34" charset="-122"/>
            </a:endParaRPr>
          </a:p>
          <a:p>
            <a:pPr>
              <a:lnSpc>
                <a:spcPct val="150000"/>
              </a:lnSpc>
            </a:pPr>
            <a:r>
              <a:rPr lang="en-US" altLang="zh-CN" sz="2400" dirty="0">
                <a:latin typeface="Times New Roman" panose="02020603050405020304" pitchFamily="18" charset="0"/>
                <a:ea typeface="微软雅黑" panose="020B0503020204020204" pitchFamily="34" charset="-122"/>
              </a:rPr>
              <a:t>        </a:t>
            </a:r>
            <a:r>
              <a:rPr lang="zh-CN" altLang="en-US" sz="2400" dirty="0">
                <a:latin typeface="Times New Roman" panose="02020603050405020304" pitchFamily="18" charset="0"/>
                <a:ea typeface="微软雅黑" panose="020B0503020204020204" pitchFamily="34" charset="-122"/>
              </a:rPr>
              <a:t>图①：吴猛（左）带领职工抢修破裂的水管。</a:t>
            </a:r>
            <a:endParaRPr lang="zh-CN" altLang="en-US" sz="2400" dirty="0">
              <a:latin typeface="Times New Roman" panose="02020603050405020304" pitchFamily="18" charset="0"/>
              <a:ea typeface="微软雅黑" panose="020B0503020204020204" pitchFamily="34" charset="-122"/>
            </a:endParaRPr>
          </a:p>
          <a:p>
            <a:pPr>
              <a:lnSpc>
                <a:spcPct val="150000"/>
              </a:lnSpc>
            </a:pPr>
            <a:r>
              <a:rPr lang="zh-CN" altLang="en-US" sz="2400" dirty="0">
                <a:latin typeface="Times New Roman" panose="02020603050405020304" pitchFamily="18" charset="0"/>
                <a:ea typeface="微软雅黑" panose="020B0503020204020204" pitchFamily="34" charset="-122"/>
              </a:rPr>
              <a:t>　　图②：蔡大伟在圩埂上巡查。</a:t>
            </a:r>
            <a:endParaRPr lang="zh-CN" altLang="en-US" sz="2400" dirty="0">
              <a:latin typeface="Times New Roman" panose="02020603050405020304" pitchFamily="18" charset="0"/>
              <a:ea typeface="微软雅黑" panose="020B0503020204020204" pitchFamily="34" charset="-122"/>
            </a:endParaRPr>
          </a:p>
          <a:p>
            <a:pPr>
              <a:lnSpc>
                <a:spcPct val="150000"/>
              </a:lnSpc>
            </a:pPr>
            <a:r>
              <a:rPr lang="zh-CN" altLang="en-US" sz="2400" dirty="0">
                <a:latin typeface="Times New Roman" panose="02020603050405020304" pitchFamily="18" charset="0"/>
                <a:ea typeface="微软雅黑" panose="020B0503020204020204" pitchFamily="34" charset="-122"/>
              </a:rPr>
              <a:t>　　图③：魏成雨在堤坝上搬运沙袋。</a:t>
            </a:r>
            <a:endParaRPr lang="zh-CN" altLang="en-US" sz="2400" dirty="0">
              <a:latin typeface="Times New Roman" panose="02020603050405020304" pitchFamily="18" charset="0"/>
              <a:ea typeface="微软雅黑" panose="020B0503020204020204" pitchFamily="34" charset="-122"/>
            </a:endParaRPr>
          </a:p>
          <a:p>
            <a:pPr>
              <a:lnSpc>
                <a:spcPct val="150000"/>
              </a:lnSpc>
            </a:pPr>
            <a:r>
              <a:rPr lang="zh-CN" altLang="en-US" sz="2400" dirty="0">
                <a:latin typeface="Times New Roman" panose="02020603050405020304" pitchFamily="18" charset="0"/>
                <a:ea typeface="微软雅黑" panose="020B0503020204020204" pitchFamily="34" charset="-122"/>
              </a:rPr>
              <a:t>　　图④：郑州的救援人员帮助转移受困居民。　</a:t>
            </a:r>
            <a:endParaRPr lang="zh-CN" altLang="en-US" sz="2400" dirty="0">
              <a:latin typeface="Times New Roman" panose="02020603050405020304" pitchFamily="18" charset="0"/>
              <a:ea typeface="微软雅黑" panose="020B0503020204020204" pitchFamily="34" charset="-122"/>
            </a:endParaRPr>
          </a:p>
        </p:txBody>
      </p:sp>
    </p:spTree>
    <p:custDataLst>
      <p:tags r:id="rId2"/>
    </p:custData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1" name="Rectangle 2"/>
          <p:cNvSpPr>
            <a:spLocks noRot="1"/>
          </p:cNvSpPr>
          <p:nvPr/>
        </p:nvSpPr>
        <p:spPr>
          <a:xfrm>
            <a:off x="1228725" y="1790700"/>
            <a:ext cx="9293225" cy="1881188"/>
          </a:xfrm>
          <a:prstGeom prst="rect">
            <a:avLst/>
          </a:prstGeom>
          <a:noFill/>
          <a:ln w="9525">
            <a:noFill/>
          </a:ln>
        </p:spPr>
        <p:txBody>
          <a:bodyPr anchor="t" anchorCtr="0"/>
          <a:p>
            <a:pPr marL="342900" indent="-342900">
              <a:spcBef>
                <a:spcPct val="20000"/>
              </a:spcBef>
              <a:buClr>
                <a:schemeClr val="tx2"/>
              </a:buClr>
              <a:buFont typeface="Wingdings" panose="05000000000000000000" pitchFamily="2" charset="2"/>
            </a:pPr>
            <a:endParaRPr lang="en-US" altLang="zh-CN" sz="2400" dirty="0">
              <a:latin typeface="宋体" panose="02010600030101010101" pitchFamily="2" charset="-122"/>
              <a:ea typeface="宋体" panose="02010600030101010101" pitchFamily="2" charset="-122"/>
            </a:endParaRPr>
          </a:p>
          <a:p>
            <a:pPr marL="342900" indent="-342900">
              <a:spcBef>
                <a:spcPct val="20000"/>
              </a:spcBef>
              <a:buClr>
                <a:schemeClr val="tx2"/>
              </a:buClr>
              <a:buFont typeface="Wingdings" panose="05000000000000000000" pitchFamily="2" charset="2"/>
              <a:buChar char="u"/>
            </a:pPr>
            <a:r>
              <a:rPr lang="zh-CN" altLang="en-US" sz="2400" dirty="0">
                <a:latin typeface="宋体" panose="02010600030101010101" pitchFamily="2" charset="-122"/>
                <a:ea typeface="宋体" panose="02010600030101010101" pitchFamily="2" charset="-122"/>
              </a:rPr>
              <a:t>要积极进取，不断丰富人生的意义。</a:t>
            </a:r>
            <a:endParaRPr lang="en-US" altLang="zh-CN" sz="2400" dirty="0">
              <a:latin typeface="宋体" panose="02010600030101010101" pitchFamily="2" charset="-122"/>
              <a:ea typeface="宋体" panose="02010600030101010101" pitchFamily="2" charset="-122"/>
            </a:endParaRPr>
          </a:p>
          <a:p>
            <a:pPr marL="342900" indent="-342900">
              <a:spcBef>
                <a:spcPct val="20000"/>
              </a:spcBef>
              <a:buClr>
                <a:schemeClr val="tx2"/>
              </a:buClr>
              <a:buFont typeface="Wingdings" panose="05000000000000000000" pitchFamily="2" charset="2"/>
              <a:buChar char="u"/>
            </a:pPr>
            <a:r>
              <a:rPr lang="zh-CN" altLang="en-US" sz="2400" dirty="0">
                <a:latin typeface="宋体" panose="02010600030101010101" pitchFamily="2" charset="-122"/>
                <a:ea typeface="宋体" panose="02010600030101010101" pitchFamily="2" charset="-122"/>
              </a:rPr>
              <a:t>要发扬自强不息、敢为人先、百折不挠、坚忍不拔的精神，始终保持蓬勃朝气、昂扬锐气，充分发挥创造力。</a:t>
            </a:r>
            <a:endParaRPr lang="zh-CN" altLang="en-US" sz="2400" dirty="0">
              <a:latin typeface="宋体" panose="02010600030101010101" pitchFamily="2" charset="-122"/>
              <a:ea typeface="宋体" panose="02010600030101010101" pitchFamily="2" charset="-122"/>
            </a:endParaRPr>
          </a:p>
          <a:p>
            <a:pPr marL="342900" indent="-342900">
              <a:spcBef>
                <a:spcPct val="20000"/>
              </a:spcBef>
              <a:buClr>
                <a:schemeClr val="tx2"/>
              </a:buClr>
              <a:buFont typeface="Wingdings" panose="05000000000000000000" pitchFamily="2" charset="2"/>
            </a:pPr>
            <a:endParaRPr lang="en-US" altLang="zh-CN" sz="2400" dirty="0">
              <a:latin typeface="宋体" panose="02010600030101010101" pitchFamily="2" charset="-122"/>
              <a:ea typeface="宋体" panose="02010600030101010101" pitchFamily="2" charset="-122"/>
            </a:endParaRPr>
          </a:p>
        </p:txBody>
      </p:sp>
      <p:sp>
        <p:nvSpPr>
          <p:cNvPr id="107522" name="文本框 1"/>
          <p:cNvSpPr txBox="1"/>
          <p:nvPr/>
        </p:nvSpPr>
        <p:spPr>
          <a:xfrm>
            <a:off x="1730375" y="684213"/>
            <a:ext cx="8712200" cy="522287"/>
          </a:xfrm>
          <a:prstGeom prst="rect">
            <a:avLst/>
          </a:prstGeom>
          <a:noFill/>
          <a:ln w="9525">
            <a:noFill/>
          </a:ln>
        </p:spPr>
        <p:txBody>
          <a:bodyPr wrap="square" anchor="t" anchorCtr="0">
            <a:spAutoFit/>
          </a:bodyPr>
          <a:p>
            <a:pPr>
              <a:buClrTx/>
              <a:buFontTx/>
            </a:pPr>
            <a:r>
              <a:rPr lang="zh-CN" altLang="en-US" sz="2800" b="1" dirty="0">
                <a:solidFill>
                  <a:srgbClr val="FF0000"/>
                </a:solidFill>
                <a:latin typeface="微软雅黑" panose="020B0503020204020204" pitchFamily="34" charset="-122"/>
                <a:ea typeface="幼圆" pitchFamily="49" charset="-122"/>
                <a:sym typeface="微软雅黑" panose="020B0503020204020204" pitchFamily="34" charset="-122"/>
              </a:rPr>
              <a:t>（</a:t>
            </a:r>
            <a:r>
              <a:rPr lang="en-US" altLang="zh-CN" sz="2800" b="1" dirty="0">
                <a:solidFill>
                  <a:srgbClr val="FF0000"/>
                </a:solidFill>
                <a:latin typeface="微软雅黑" panose="020B0503020204020204" pitchFamily="34" charset="-122"/>
                <a:ea typeface="幼圆" pitchFamily="49" charset="-122"/>
                <a:sym typeface="微软雅黑" panose="020B0503020204020204" pitchFamily="34" charset="-122"/>
              </a:rPr>
              <a:t>4</a:t>
            </a:r>
            <a:r>
              <a:rPr lang="zh-CN" altLang="en-US" sz="2800" b="1" dirty="0">
                <a:solidFill>
                  <a:srgbClr val="FF0000"/>
                </a:solidFill>
                <a:latin typeface="微软雅黑" panose="020B0503020204020204" pitchFamily="34" charset="-122"/>
                <a:ea typeface="幼圆" pitchFamily="49" charset="-122"/>
                <a:sym typeface="微软雅黑" panose="020B0503020204020204" pitchFamily="34" charset="-122"/>
              </a:rPr>
              <a:t>）人生要进取（不可贪图享乐、安于现状）</a:t>
            </a:r>
            <a:endParaRPr lang="zh-CN" altLang="en-US" sz="2800" b="1" dirty="0">
              <a:solidFill>
                <a:srgbClr val="FF0000"/>
              </a:solidFill>
              <a:latin typeface="微软雅黑" panose="020B0503020204020204" pitchFamily="34" charset="-122"/>
              <a:ea typeface="幼圆" pitchFamily="49" charset="-122"/>
              <a:sym typeface="微软雅黑" panose="020B0503020204020204" pitchFamily="34" charset="-122"/>
            </a:endParaRPr>
          </a:p>
        </p:txBody>
      </p:sp>
      <p:sp>
        <p:nvSpPr>
          <p:cNvPr id="107523" name="矩形 4"/>
          <p:cNvSpPr/>
          <p:nvPr/>
        </p:nvSpPr>
        <p:spPr>
          <a:xfrm>
            <a:off x="1273175" y="3814763"/>
            <a:ext cx="9275763" cy="831850"/>
          </a:xfrm>
          <a:prstGeom prst="rect">
            <a:avLst/>
          </a:prstGeom>
          <a:solidFill>
            <a:srgbClr val="FFFF00"/>
          </a:solidFill>
          <a:ln w="9525">
            <a:noFill/>
          </a:ln>
        </p:spPr>
        <p:txBody>
          <a:bodyPr anchor="t" anchorCtr="0">
            <a:spAutoFit/>
          </a:bodyPr>
          <a:p>
            <a:pPr marL="342900" indent="-342900">
              <a:spcBef>
                <a:spcPct val="20000"/>
              </a:spcBef>
              <a:buClr>
                <a:schemeClr val="tx2"/>
              </a:buClr>
              <a:buFont typeface="Wingdings" panose="05000000000000000000" pitchFamily="2" charset="2"/>
              <a:buChar char="p"/>
            </a:pPr>
            <a:r>
              <a:rPr lang="zh-CN" altLang="en-US" sz="2400" dirty="0">
                <a:latin typeface="宋体" panose="02010600030101010101" pitchFamily="2" charset="-122"/>
                <a:ea typeface="宋体" panose="02010600030101010101" pitchFamily="2" charset="-122"/>
              </a:rPr>
              <a:t>不能贪图安逸、满足现状、因循守旧、故步自封，否则人生就会失去应有的光彩。</a:t>
            </a:r>
            <a:endParaRPr lang="en-US" altLang="zh-CN" sz="2400" dirty="0">
              <a:latin typeface="宋体" panose="02010600030101010101" pitchFamily="2" charset="-122"/>
              <a:ea typeface="宋体" panose="02010600030101010101" pitchFamily="2" charset="-122"/>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69" name="文本框 1"/>
          <p:cNvSpPr txBox="1"/>
          <p:nvPr/>
        </p:nvSpPr>
        <p:spPr>
          <a:xfrm>
            <a:off x="1881188" y="806450"/>
            <a:ext cx="7646987" cy="584200"/>
          </a:xfrm>
          <a:prstGeom prst="rect">
            <a:avLst/>
          </a:prstGeom>
          <a:noFill/>
          <a:ln w="9525">
            <a:noFill/>
          </a:ln>
        </p:spPr>
        <p:txBody>
          <a:bodyPr anchor="t" anchorCtr="0">
            <a:spAutoFit/>
          </a:bodyPr>
          <a:p>
            <a:r>
              <a:rPr lang="en-US" altLang="zh-CN" sz="3200" b="1" dirty="0">
                <a:latin typeface="幼圆" pitchFamily="49" charset="-122"/>
                <a:ea typeface="幼圆" pitchFamily="49" charset="-122"/>
                <a:sym typeface="+mn-ea"/>
              </a:rPr>
              <a:t>【</a:t>
            </a:r>
            <a:r>
              <a:rPr lang="zh-CN" altLang="en-US" sz="3200" b="1" dirty="0">
                <a:latin typeface="幼圆" pitchFamily="49" charset="-122"/>
                <a:ea typeface="幼圆" pitchFamily="49" charset="-122"/>
                <a:sym typeface="+mn-ea"/>
              </a:rPr>
              <a:t>思考题</a:t>
            </a:r>
            <a:r>
              <a:rPr lang="en-US" altLang="zh-CN" sz="3200" b="1" dirty="0">
                <a:latin typeface="幼圆" pitchFamily="49" charset="-122"/>
                <a:ea typeface="幼圆" pitchFamily="49" charset="-122"/>
                <a:sym typeface="+mn-ea"/>
              </a:rPr>
              <a:t>】</a:t>
            </a:r>
            <a:endParaRPr lang="zh-CN" altLang="en-US" sz="3200" b="1" dirty="0">
              <a:latin typeface="幼圆" pitchFamily="49" charset="-122"/>
              <a:ea typeface="幼圆" pitchFamily="49" charset="-122"/>
              <a:sym typeface="+mn-ea"/>
            </a:endParaRPr>
          </a:p>
        </p:txBody>
      </p:sp>
      <p:sp>
        <p:nvSpPr>
          <p:cNvPr id="109570" name="Rectangle 1"/>
          <p:cNvSpPr/>
          <p:nvPr/>
        </p:nvSpPr>
        <p:spPr>
          <a:xfrm>
            <a:off x="2006600" y="1554163"/>
            <a:ext cx="8583613" cy="460375"/>
          </a:xfrm>
          <a:prstGeom prst="rect">
            <a:avLst/>
          </a:prstGeom>
          <a:noFill/>
          <a:ln w="9525">
            <a:noFill/>
          </a:ln>
        </p:spPr>
        <p:txBody>
          <a:bodyPr anchor="ctr" anchorCtr="0">
            <a:spAutoFit/>
          </a:bodyPr>
          <a:p>
            <a:pPr indent="357505"/>
            <a:r>
              <a:rPr lang="zh-CN" altLang="en-US" sz="2400" dirty="0">
                <a:latin typeface="宋体" panose="02010600030101010101" pitchFamily="2" charset="-122"/>
                <a:ea typeface="宋体" panose="02010600030101010101" pitchFamily="2" charset="-122"/>
              </a:rPr>
              <a:t>如何认识“佛系”青年和“佛系”现象？</a:t>
            </a:r>
            <a:endParaRPr lang="zh-CN" altLang="en-US" sz="2400" dirty="0">
              <a:latin typeface="宋体" panose="02010600030101010101" pitchFamily="2" charset="-122"/>
              <a:ea typeface="宋体" panose="02010600030101010101" pitchFamily="2" charset="-122"/>
            </a:endParaRPr>
          </a:p>
        </p:txBody>
      </p:sp>
      <p:pic>
        <p:nvPicPr>
          <p:cNvPr id="109571" name="Picture 6" descr="C:\Users\Administrator\AppData\Roaming\Tencent\Users\745809401\QQ\WinTemp\RichOle\%3KT1F_4V}}N5V~RX9%0{)9.png"/>
          <p:cNvPicPr>
            <a:picLocks noChangeAspect="1"/>
          </p:cNvPicPr>
          <p:nvPr/>
        </p:nvPicPr>
        <p:blipFill>
          <a:blip r:embed="rId1"/>
          <a:stretch>
            <a:fillRect/>
          </a:stretch>
        </p:blipFill>
        <p:spPr>
          <a:xfrm>
            <a:off x="495300" y="2570163"/>
            <a:ext cx="11323638" cy="3725862"/>
          </a:xfrm>
          <a:prstGeom prst="rect">
            <a:avLst/>
          </a:prstGeom>
          <a:solidFill>
            <a:schemeClr val="tx1"/>
          </a:solidFill>
          <a:ln w="9525" cap="flat" cmpd="sng">
            <a:solidFill>
              <a:schemeClr val="tx1"/>
            </a:solidFill>
            <a:prstDash val="solid"/>
            <a:miter/>
            <a:headEnd type="none" w="med" len="med"/>
            <a:tailEnd type="none" w="med" len="med"/>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6884" name="Rectangle 4"/>
          <p:cNvSpPr/>
          <p:nvPr/>
        </p:nvSpPr>
        <p:spPr>
          <a:xfrm>
            <a:off x="1255713" y="2968625"/>
            <a:ext cx="10009188" cy="1938338"/>
          </a:xfrm>
          <a:prstGeom prst="rect">
            <a:avLst/>
          </a:prstGeom>
          <a:solidFill>
            <a:schemeClr val="accent2">
              <a:lumMod val="20000"/>
              <a:lumOff val="80000"/>
            </a:schemeClr>
          </a:solidFill>
          <a:ln w="9525">
            <a:noFill/>
          </a:ln>
        </p:spPr>
        <p:txBody>
          <a:bodyPr wrap="square" anchor="ctr">
            <a:spAutoFit/>
          </a:bodyPr>
          <a:lstStyle/>
          <a:p>
            <a:pPr marL="0" marR="0" lvl="0" indent="38100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chemeClr val="tx1"/>
                </a:solidFill>
                <a:effectLst/>
                <a:uLnTx/>
                <a:uFillTx/>
                <a:latin typeface="Arial" panose="020B0604020202020204" pitchFamily="34" charset="0"/>
                <a:ea typeface="隶书" pitchFamily="49" charset="-122"/>
                <a:cs typeface="+mn-cs"/>
              </a:rPr>
              <a:t>我的“一天日程表”</a:t>
            </a:r>
            <a:endParaRPr kumimoji="0" lang="zh-CN" altLang="en-US" sz="4000" b="1" i="0" u="none" strike="noStrike" kern="1200" cap="none" spc="0" normalizeH="0" baseline="0" noProof="0" dirty="0">
              <a:ln>
                <a:noFill/>
              </a:ln>
              <a:solidFill>
                <a:schemeClr val="tx1"/>
              </a:solidFill>
              <a:effectLst/>
              <a:uLnTx/>
              <a:uFillTx/>
              <a:latin typeface="Arial" panose="020B0604020202020204" pitchFamily="34" charset="0"/>
              <a:ea typeface="隶书" pitchFamily="49" charset="-122"/>
              <a:cs typeface="+mn-cs"/>
            </a:endParaRPr>
          </a:p>
          <a:p>
            <a:pPr marL="0" marR="0" lvl="0" indent="381000" algn="l"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schemeClr val="tx1"/>
                </a:solidFill>
                <a:effectLst/>
                <a:uLnTx/>
                <a:uFillTx/>
                <a:latin typeface="Arial" panose="020B0604020202020204" pitchFamily="34" charset="0"/>
                <a:ea typeface="隶书" pitchFamily="49" charset="-122"/>
                <a:cs typeface="+mn-cs"/>
              </a:rPr>
              <a:t>    请同学回忆一下自己的一天日程安排，特别是周末时间的安排。</a:t>
            </a:r>
            <a:endParaRPr kumimoji="0" lang="zh-CN" altLang="en-US" sz="4000" b="0" i="0" u="none" strike="noStrike" kern="1200" cap="none" spc="0" normalizeH="0" baseline="0" noProof="0" dirty="0">
              <a:ln>
                <a:noFill/>
              </a:ln>
              <a:solidFill>
                <a:schemeClr val="tx1"/>
              </a:solidFill>
              <a:effectLst/>
              <a:uLnTx/>
              <a:uFillTx/>
              <a:latin typeface="Arial" panose="020B0604020202020204" pitchFamily="34" charset="0"/>
              <a:ea typeface="隶书" pitchFamily="49" charset="-122"/>
              <a:cs typeface="+mn-cs"/>
            </a:endParaRPr>
          </a:p>
        </p:txBody>
      </p:sp>
      <p:sp>
        <p:nvSpPr>
          <p:cNvPr id="111618" name="文本框 1"/>
          <p:cNvSpPr txBox="1"/>
          <p:nvPr/>
        </p:nvSpPr>
        <p:spPr>
          <a:xfrm>
            <a:off x="1836738" y="806450"/>
            <a:ext cx="7691437" cy="584200"/>
          </a:xfrm>
          <a:prstGeom prst="rect">
            <a:avLst/>
          </a:prstGeom>
          <a:noFill/>
          <a:ln w="9525">
            <a:noFill/>
          </a:ln>
        </p:spPr>
        <p:txBody>
          <a:bodyPr anchor="t" anchorCtr="0">
            <a:spAutoFit/>
          </a:bodyPr>
          <a:p>
            <a:r>
              <a:rPr lang="en-US" altLang="zh-CN" sz="3200" b="1" dirty="0">
                <a:latin typeface="幼圆" pitchFamily="49" charset="-122"/>
                <a:ea typeface="幼圆" pitchFamily="49" charset="-122"/>
                <a:sym typeface="+mn-ea"/>
              </a:rPr>
              <a:t>【</a:t>
            </a:r>
            <a:r>
              <a:rPr lang="zh-CN" altLang="en-US" sz="3200" b="1" dirty="0">
                <a:latin typeface="幼圆" pitchFamily="49" charset="-122"/>
                <a:ea typeface="幼圆" pitchFamily="49" charset="-122"/>
                <a:sym typeface="+mn-ea"/>
              </a:rPr>
              <a:t>社会实践</a:t>
            </a:r>
            <a:r>
              <a:rPr lang="en-US" altLang="zh-CN" sz="3200" b="1" dirty="0">
                <a:latin typeface="幼圆" pitchFamily="49" charset="-122"/>
                <a:ea typeface="幼圆" pitchFamily="49" charset="-122"/>
                <a:sym typeface="+mn-ea"/>
              </a:rPr>
              <a:t>】</a:t>
            </a:r>
            <a:endParaRPr lang="zh-CN" altLang="en-US" sz="3200" b="1" dirty="0">
              <a:latin typeface="幼圆" pitchFamily="49" charset="-122"/>
              <a:ea typeface="幼圆"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06884"/>
                                        </p:tgtEl>
                                        <p:attrNameLst>
                                          <p:attrName>style.visibility</p:attrName>
                                        </p:attrNameLst>
                                      </p:cBhvr>
                                      <p:to>
                                        <p:strVal val="visible"/>
                                      </p:to>
                                    </p:set>
                                    <p:anim calcmode="lin" valueType="num">
                                      <p:cBhvr>
                                        <p:cTn id="7" dur="1000" fill="hold"/>
                                        <p:tgtEl>
                                          <p:spTgt spid="506884"/>
                                        </p:tgtEl>
                                        <p:attrNameLst>
                                          <p:attrName>ppt_w</p:attrName>
                                        </p:attrNameLst>
                                      </p:cBhvr>
                                      <p:tavLst>
                                        <p:tav tm="0">
                                          <p:val>
                                            <p:fltVal val="0.000000"/>
                                          </p:val>
                                        </p:tav>
                                        <p:tav tm="100000">
                                          <p:val>
                                            <p:strVal val="#ppt_w"/>
                                          </p:val>
                                        </p:tav>
                                      </p:tavLst>
                                    </p:anim>
                                    <p:anim calcmode="lin" valueType="num">
                                      <p:cBhvr>
                                        <p:cTn id="8" dur="1000" fill="hold"/>
                                        <p:tgtEl>
                                          <p:spTgt spid="506884"/>
                                        </p:tgtEl>
                                        <p:attrNameLst>
                                          <p:attrName>ppt_h</p:attrName>
                                        </p:attrNameLst>
                                      </p:cBhvr>
                                      <p:tavLst>
                                        <p:tav tm="0">
                                          <p:val>
                                            <p:fltVal val="0.000000"/>
                                          </p:val>
                                        </p:tav>
                                        <p:tav tm="100000">
                                          <p:val>
                                            <p:strVal val="#ppt_h"/>
                                          </p:val>
                                        </p:tav>
                                      </p:tavLst>
                                    </p:anim>
                                    <p:anim calcmode="lin" valueType="num">
                                      <p:cBhvr>
                                        <p:cTn id="9" dur="1000" fill="hold"/>
                                        <p:tgtEl>
                                          <p:spTgt spid="506884"/>
                                        </p:tgtEl>
                                        <p:attrNameLst>
                                          <p:attrName>ppt_x</p:attrName>
                                        </p:attrNameLst>
                                      </p:cBhvr>
                                      <p:tavLst>
                                        <p:tav tm="0" fmla="#ppt_x+(cos(-2*pi*(1-$))*-#ppt_x-sin(-2*pi*(1-$))*(1-#ppt_y))*(1-$)">
                                          <p:val>
                                            <p:fltVal val="0.000000"/>
                                          </p:val>
                                        </p:tav>
                                        <p:tav tm="100000">
                                          <p:val>
                                            <p:fltVal val="1.000000"/>
                                          </p:val>
                                        </p:tav>
                                      </p:tavLst>
                                    </p:anim>
                                    <p:anim calcmode="lin" valueType="num">
                                      <p:cBhvr>
                                        <p:cTn id="10" dur="1000" fill="hold"/>
                                        <p:tgtEl>
                                          <p:spTgt spid="506884"/>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4"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5" name="矩形 2"/>
          <p:cNvSpPr/>
          <p:nvPr/>
        </p:nvSpPr>
        <p:spPr>
          <a:xfrm>
            <a:off x="1654175" y="1565275"/>
            <a:ext cx="7189788" cy="528638"/>
          </a:xfrm>
          <a:prstGeom prst="rect">
            <a:avLst/>
          </a:prstGeom>
          <a:noFill/>
          <a:ln w="9525">
            <a:noFill/>
          </a:ln>
        </p:spPr>
        <p:txBody>
          <a:bodyPr lIns="91393" tIns="45697" rIns="91393" bIns="45697" anchor="t" anchorCtr="0">
            <a:spAutoFit/>
          </a:bodyPr>
          <a:p>
            <a:r>
              <a:rPr lang="zh-CN" altLang="en-US" sz="2800" b="1" dirty="0">
                <a:latin typeface="Times New Roman" panose="02020603050405020304" pitchFamily="18" charset="0"/>
                <a:ea typeface="微软雅黑" panose="020B0503020204020204" pitchFamily="34" charset="-122"/>
              </a:rPr>
              <a:t>请同学们谈谈你对爱因斯坦这两句话的理解。</a:t>
            </a:r>
            <a:endParaRPr lang="zh-CN" altLang="en-US" sz="2800" b="1" dirty="0">
              <a:latin typeface="Times New Roman" panose="02020603050405020304" pitchFamily="18" charset="0"/>
              <a:ea typeface="微软雅黑" panose="020B0503020204020204" pitchFamily="34" charset="-122"/>
            </a:endParaRPr>
          </a:p>
        </p:txBody>
      </p:sp>
      <p:grpSp>
        <p:nvGrpSpPr>
          <p:cNvPr id="113666" name="组合 3"/>
          <p:cNvGrpSpPr/>
          <p:nvPr/>
        </p:nvGrpSpPr>
        <p:grpSpPr>
          <a:xfrm>
            <a:off x="981075" y="2878138"/>
            <a:ext cx="3641725" cy="3867150"/>
            <a:chOff x="1396452" y="2304305"/>
            <a:chExt cx="3642686" cy="3867349"/>
          </a:xfrm>
        </p:grpSpPr>
        <p:sp>
          <p:nvSpPr>
            <p:cNvPr id="5" name="矩形 4"/>
            <p:cNvSpPr/>
            <p:nvPr/>
          </p:nvSpPr>
          <p:spPr>
            <a:xfrm>
              <a:off x="1605980" y="2574516"/>
              <a:ext cx="3433158" cy="35971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6" name="图片 5"/>
            <p:cNvPicPr>
              <a:picLocks noChangeAspect="1"/>
            </p:cNvPicPr>
            <p:nvPr/>
          </p:nvPicPr>
          <p:blipFill rotWithShape="1">
            <a:blip r:embed="rId1"/>
            <a:srcRect r="47151" b="625"/>
            <a:stretch>
              <a:fillRect/>
            </a:stretch>
          </p:blipFill>
          <p:spPr>
            <a:xfrm>
              <a:off x="1396452" y="2304305"/>
              <a:ext cx="3384375" cy="3580217"/>
            </a:xfrm>
            <a:prstGeom prst="rect">
              <a:avLst/>
            </a:prstGeom>
            <a:ln>
              <a:solidFill>
                <a:srgbClr val="C00000"/>
              </a:solidFill>
            </a:ln>
            <a:effectLst>
              <a:outerShdw blurRad="63500" sx="102000" sy="102000" algn="ctr" rotWithShape="0">
                <a:prstClr val="black">
                  <a:alpha val="40000"/>
                </a:prstClr>
              </a:outerShdw>
            </a:effectLst>
          </p:spPr>
        </p:pic>
      </p:grpSp>
      <p:grpSp>
        <p:nvGrpSpPr>
          <p:cNvPr id="113669" name="组合 6"/>
          <p:cNvGrpSpPr/>
          <p:nvPr/>
        </p:nvGrpSpPr>
        <p:grpSpPr>
          <a:xfrm>
            <a:off x="5249863" y="2878138"/>
            <a:ext cx="6664325" cy="3541712"/>
            <a:chOff x="5611452" y="2649080"/>
            <a:chExt cx="6211467" cy="3059025"/>
          </a:xfrm>
        </p:grpSpPr>
        <p:grpSp>
          <p:nvGrpSpPr>
            <p:cNvPr id="113670" name="组合 7"/>
            <p:cNvGrpSpPr/>
            <p:nvPr/>
          </p:nvGrpSpPr>
          <p:grpSpPr>
            <a:xfrm>
              <a:off x="5611453" y="2649080"/>
              <a:ext cx="6211466" cy="3059025"/>
              <a:chOff x="2219796" y="1597708"/>
              <a:chExt cx="6211466" cy="3059025"/>
            </a:xfrm>
          </p:grpSpPr>
          <p:sp>
            <p:nvSpPr>
              <p:cNvPr id="11" name="Freeform 5"/>
              <p:cNvSpPr/>
              <p:nvPr/>
            </p:nvSpPr>
            <p:spPr bwMode="auto">
              <a:xfrm>
                <a:off x="2219796" y="1597708"/>
                <a:ext cx="6211465" cy="3059025"/>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32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113672" name="Freeform 8"/>
              <p:cNvSpPr/>
              <p:nvPr/>
            </p:nvSpPr>
            <p:spPr>
              <a:xfrm>
                <a:off x="7851825" y="4077295"/>
                <a:ext cx="579437" cy="579438"/>
              </a:xfrm>
              <a:custGeom>
                <a:avLst/>
                <a:gdLst/>
                <a:ahLst/>
                <a:cxnLst>
                  <a:cxn ang="0">
                    <a:pos x="579437" y="0"/>
                  </a:cxn>
                  <a:cxn ang="0">
                    <a:pos x="579437" y="507564"/>
                  </a:cxn>
                  <a:cxn ang="0">
                    <a:pos x="507563" y="579438"/>
                  </a:cxn>
                  <a:cxn ang="0">
                    <a:pos x="0" y="579438"/>
                  </a:cxn>
                  <a:cxn ang="0">
                    <a:pos x="579437" y="0"/>
                  </a:cxn>
                </a:cxnLst>
                <a:pathLst>
                  <a:path w="782" h="782">
                    <a:moveTo>
                      <a:pt x="782" y="0"/>
                    </a:moveTo>
                    <a:lnTo>
                      <a:pt x="782" y="685"/>
                    </a:lnTo>
                    <a:cubicBezTo>
                      <a:pt x="782" y="738"/>
                      <a:pt x="738" y="782"/>
                      <a:pt x="685" y="782"/>
                    </a:cubicBezTo>
                    <a:lnTo>
                      <a:pt x="0" y="782"/>
                    </a:lnTo>
                    <a:lnTo>
                      <a:pt x="782" y="0"/>
                    </a:lnTo>
                    <a:close/>
                  </a:path>
                </a:pathLst>
              </a:custGeom>
              <a:solidFill>
                <a:srgbClr val="FF0000"/>
              </a:solidFill>
              <a:ln w="9525">
                <a:noFill/>
              </a:ln>
            </p:spPr>
            <p:txBody>
              <a:bodyPr/>
              <a:p>
                <a:endParaRPr lang="zh-CN" altLang="en-US"/>
              </a:p>
            </p:txBody>
          </p:sp>
        </p:grpSp>
        <p:sp>
          <p:nvSpPr>
            <p:cNvPr id="113673" name="Freeform 9"/>
            <p:cNvSpPr>
              <a:spLocks noEditPoints="1"/>
            </p:cNvSpPr>
            <p:nvPr/>
          </p:nvSpPr>
          <p:spPr>
            <a:xfrm>
              <a:off x="11545107" y="5454105"/>
              <a:ext cx="198437" cy="198438"/>
            </a:xfrm>
            <a:custGeom>
              <a:avLst/>
              <a:gdLst/>
              <a:ahLst/>
              <a:cxnLst>
                <a:cxn ang="0">
                  <a:pos x="108104" y="167340"/>
                </a:cxn>
                <a:cxn ang="0">
                  <a:pos x="92555" y="154752"/>
                </a:cxn>
                <a:cxn ang="0">
                  <a:pos x="131057" y="109585"/>
                </a:cxn>
                <a:cxn ang="0">
                  <a:pos x="31839" y="109585"/>
                </a:cxn>
                <a:cxn ang="0">
                  <a:pos x="31839" y="88853"/>
                </a:cxn>
                <a:cxn ang="0">
                  <a:pos x="131057" y="88853"/>
                </a:cxn>
                <a:cxn ang="0">
                  <a:pos x="92555" y="44426"/>
                </a:cxn>
                <a:cxn ang="0">
                  <a:pos x="108104" y="31098"/>
                </a:cxn>
                <a:cxn ang="0">
                  <a:pos x="165858" y="99219"/>
                </a:cxn>
                <a:cxn ang="0">
                  <a:pos x="108104" y="167340"/>
                </a:cxn>
                <a:cxn ang="0">
                  <a:pos x="99219" y="0"/>
                </a:cxn>
                <a:cxn ang="0">
                  <a:pos x="198437" y="99219"/>
                </a:cxn>
                <a:cxn ang="0">
                  <a:pos x="99219" y="198438"/>
                </a:cxn>
                <a:cxn ang="0">
                  <a:pos x="0" y="99219"/>
                </a:cxn>
                <a:cxn ang="0">
                  <a:pos x="99219" y="0"/>
                </a:cxn>
                <a:cxn ang="0">
                  <a:pos x="99219" y="12587"/>
                </a:cxn>
                <a:cxn ang="0">
                  <a:pos x="185109" y="99219"/>
                </a:cxn>
                <a:cxn ang="0">
                  <a:pos x="99219" y="185851"/>
                </a:cxn>
                <a:cxn ang="0">
                  <a:pos x="12587" y="99219"/>
                </a:cxn>
                <a:cxn ang="0">
                  <a:pos x="99219" y="12587"/>
                </a:cxn>
              </a:cxnLst>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w="9525">
              <a:noFill/>
            </a:ln>
          </p:spPr>
          <p:txBody>
            <a:bodyPr/>
            <a:p>
              <a:endParaRPr lang="zh-CN" altLang="en-US"/>
            </a:p>
          </p:txBody>
        </p:sp>
        <p:sp>
          <p:nvSpPr>
            <p:cNvPr id="113674" name="矩形 47"/>
            <p:cNvSpPr/>
            <p:nvPr/>
          </p:nvSpPr>
          <p:spPr>
            <a:xfrm>
              <a:off x="5611452" y="3025011"/>
              <a:ext cx="6211466" cy="565136"/>
            </a:xfrm>
            <a:prstGeom prst="rect">
              <a:avLst/>
            </a:prstGeom>
            <a:noFill/>
            <a:ln w="9525">
              <a:noFill/>
            </a:ln>
          </p:spPr>
          <p:txBody>
            <a:bodyPr lIns="91431" tIns="45716" rIns="91431" bIns="45716" anchor="t" anchorCtr="0">
              <a:spAutoFit/>
            </a:bodyPr>
            <a:p>
              <a:pPr>
                <a:lnSpc>
                  <a:spcPct val="150000"/>
                </a:lnSpc>
                <a:spcAft>
                  <a:spcPts val="500"/>
                </a:spcAft>
                <a:buClr>
                  <a:srgbClr val="C00000"/>
                </a:buClr>
              </a:pP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3" name="矩形 12"/>
          <p:cNvSpPr/>
          <p:nvPr/>
        </p:nvSpPr>
        <p:spPr>
          <a:xfrm>
            <a:off x="5384800" y="3048000"/>
            <a:ext cx="6146800" cy="3340100"/>
          </a:xfrm>
          <a:prstGeom prst="rect">
            <a:avLst/>
          </a:prstGeom>
        </p:spPr>
        <p:txBody>
          <a:bodyPr wrap="square" lIns="91393" tIns="45697" rIns="91393" bIns="45697">
            <a:spAutoFit/>
          </a:bodyPr>
          <a:lstStyle/>
          <a:p>
            <a:pPr marL="0" marR="0" lvl="0" indent="0" algn="just" defTabSz="914400" rtl="0" eaLnBrk="1" fontAlgn="auto" latinLnBrk="0" hangingPunct="1">
              <a:lnSpc>
                <a:spcPct val="150000"/>
              </a:lnSpc>
              <a:spcBef>
                <a:spcPts val="600"/>
              </a:spcBef>
              <a:spcAft>
                <a:spcPts val="60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rPr>
              <a:t>     “</a:t>
            </a:r>
            <a:r>
              <a:rPr kumimoji="0" lang="zh-CN" altLang="en-US"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rPr>
              <a:t>人只有献身于社会，才能找出那实际上是短暂而有风险的生命的意义。</a:t>
            </a:r>
            <a:r>
              <a:rPr kumimoji="0" lang="en-US" altLang="zh-CN"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rPr>
              <a:t>”</a:t>
            </a:r>
            <a:r>
              <a:rPr kumimoji="0" lang="zh-CN" altLang="en-US"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rPr>
              <a:t> </a:t>
            </a:r>
            <a:endParaRPr kumimoji="0" lang="en-US" altLang="zh-CN"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endParaRPr>
          </a:p>
          <a:p>
            <a:pPr marL="0" marR="0" lvl="0" indent="0" algn="r" defTabSz="914400" rtl="0" eaLnBrk="1" fontAlgn="auto" latinLnBrk="0" hangingPunct="1">
              <a:lnSpc>
                <a:spcPct val="150000"/>
              </a:lnSpc>
              <a:spcBef>
                <a:spcPts val="600"/>
              </a:spcBef>
              <a:spcAft>
                <a:spcPts val="60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rPr>
              <a:t>——</a:t>
            </a:r>
            <a:r>
              <a:rPr kumimoji="0" lang="zh-CN" altLang="en-US"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rPr>
              <a:t>爱因斯坦《为什么要社会主义？》</a:t>
            </a:r>
            <a:endParaRPr kumimoji="0" lang="zh-CN" altLang="en-US"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endParaRPr>
          </a:p>
          <a:p>
            <a:pPr marL="0" marR="0" lvl="0" indent="0" algn="just" defTabSz="914400" rtl="0" eaLnBrk="1" fontAlgn="auto" latinLnBrk="0" hangingPunct="1">
              <a:lnSpc>
                <a:spcPct val="150000"/>
              </a:lnSpc>
              <a:spcBef>
                <a:spcPts val="600"/>
              </a:spcBef>
              <a:spcAft>
                <a:spcPts val="60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rPr>
              <a:t>     “</a:t>
            </a:r>
            <a:r>
              <a:rPr kumimoji="0" lang="zh-CN" altLang="en-US"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rPr>
              <a:t>一个人的真正价值首先决定于他在什么程度上和在什么意义上从自我解放出来。</a:t>
            </a:r>
            <a:r>
              <a:rPr kumimoji="0" lang="en-US" altLang="zh-CN"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rPr>
              <a:t>”</a:t>
            </a:r>
            <a:endParaRPr kumimoji="0" lang="en-US" altLang="zh-CN"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endParaRPr>
          </a:p>
          <a:p>
            <a:pPr marL="0" marR="0" lvl="0" indent="0" algn="r" defTabSz="914400" rtl="0" eaLnBrk="1" fontAlgn="auto" latinLnBrk="0" hangingPunct="1">
              <a:lnSpc>
                <a:spcPct val="150000"/>
              </a:lnSpc>
              <a:spcBef>
                <a:spcPts val="600"/>
              </a:spcBef>
              <a:spcAft>
                <a:spcPts val="600"/>
              </a:spcAft>
              <a:buClrTx/>
              <a:buSzTx/>
              <a:buFontTx/>
              <a:buNone/>
              <a:defRPr/>
            </a:pPr>
            <a:r>
              <a:rPr kumimoji="0" lang="en-US" altLang="zh-CN"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rPr>
              <a:t>——</a:t>
            </a:r>
            <a:r>
              <a:rPr kumimoji="0" lang="zh-CN" altLang="en-US"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rPr>
              <a:t>爱因斯坦《人的真正价值》</a:t>
            </a:r>
            <a:endParaRPr kumimoji="0" lang="zh-CN" altLang="en-US" sz="2000" b="0" i="0" u="none" strike="noStrike" kern="1200" cap="none" spc="0" normalizeH="0" baseline="0" noProof="0" dirty="0">
              <a:ln>
                <a:noFill/>
              </a:ln>
              <a:solidFill>
                <a:schemeClr val="tx1"/>
              </a:solidFill>
              <a:effectLst/>
              <a:uLnTx/>
              <a:uFillTx/>
              <a:latin typeface="+mn-lt"/>
              <a:ea typeface="微软雅黑" panose="020B0503020204020204" pitchFamily="34" charset="-122"/>
              <a:cs typeface="+mn-ea"/>
            </a:endParaRPr>
          </a:p>
        </p:txBody>
      </p:sp>
      <p:sp>
        <p:nvSpPr>
          <p:cNvPr id="113676" name="TextBox 13"/>
          <p:cNvSpPr txBox="1"/>
          <p:nvPr/>
        </p:nvSpPr>
        <p:spPr>
          <a:xfrm>
            <a:off x="1446213" y="363538"/>
            <a:ext cx="5837237"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三、人生价值的评价与实现</a:t>
            </a:r>
            <a:endParaRPr lang="zh-CN" altLang="en-US" sz="3200" b="1" dirty="0">
              <a:latin typeface="Times New Roman" panose="02020603050405020304" pitchFamily="18" charset="0"/>
              <a:ea typeface="微软雅黑" panose="020B0503020204020204" pitchFamily="34" charset="-122"/>
            </a:endParaRP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89" name="TextBox 3"/>
          <p:cNvSpPr txBox="1"/>
          <p:nvPr/>
        </p:nvSpPr>
        <p:spPr>
          <a:xfrm>
            <a:off x="352425" y="1169988"/>
            <a:ext cx="11018838" cy="771525"/>
          </a:xfrm>
          <a:prstGeom prst="rect">
            <a:avLst/>
          </a:prstGeom>
          <a:noFill/>
          <a:ln w="9525">
            <a:noFill/>
          </a:ln>
        </p:spPr>
        <p:txBody>
          <a:bodyPr lIns="91393" tIns="45697" rIns="91393" bIns="45697" anchor="t" anchorCtr="0">
            <a:spAutoFit/>
          </a:bodyPr>
          <a:p>
            <a:pPr>
              <a:lnSpc>
                <a:spcPct val="150000"/>
              </a:lnSpc>
              <a:buClr>
                <a:srgbClr val="2DB6B3"/>
              </a:buClr>
              <a:buFont typeface="Wingdings" panose="05000000000000000000" pitchFamily="2" charset="2"/>
            </a:pPr>
            <a:r>
              <a:rPr lang="zh-CN" altLang="en-US" sz="2900" b="1" dirty="0">
                <a:solidFill>
                  <a:srgbClr val="C00000"/>
                </a:solidFill>
                <a:latin typeface="微软雅黑" panose="020B0503020204020204" pitchFamily="34" charset="-122"/>
                <a:ea typeface="微软雅黑" panose="020B0503020204020204" pitchFamily="34" charset="-122"/>
              </a:rPr>
              <a:t>思考：请通过观看这段视频谈谈你对人生价值评判标准的理解。</a:t>
            </a:r>
            <a:endParaRPr lang="zh-CN" altLang="en-US" sz="2900" b="1" dirty="0">
              <a:solidFill>
                <a:srgbClr val="C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7343775" y="2786063"/>
            <a:ext cx="4244975" cy="3182938"/>
          </a:xfrm>
          <a:prstGeom prst="rect">
            <a:avLst/>
          </a:prstGeom>
          <a:ln w="19050">
            <a:solidFill>
              <a:srgbClr val="C00000"/>
            </a:solidFill>
          </a:ln>
          <a:effectLst>
            <a:outerShdw blurRad="63500" sx="102000" sy="102000" algn="ctr" rotWithShape="0">
              <a:prstClr val="black">
                <a:alpha val="40000"/>
              </a:prstClr>
            </a:outerShdw>
          </a:effectLst>
        </p:spPr>
      </p:pic>
      <p:pic>
        <p:nvPicPr>
          <p:cNvPr id="114691" name="3.江梦南">
            <a:hlinkClick r:id="" action="ppaction://media"/>
          </p:cNvPr>
          <p:cNvPicPr>
            <a:picLocks noChangeAspect="1"/>
          </p:cNvPicPr>
          <p:nvPr/>
        </p:nvPicPr>
        <p:blipFill>
          <a:blip r:embed="rId2"/>
          <a:stretch>
            <a:fillRect/>
          </a:stretch>
        </p:blipFill>
        <p:spPr>
          <a:xfrm>
            <a:off x="415925" y="2619375"/>
            <a:ext cx="5827713" cy="3300413"/>
          </a:xfrm>
          <a:prstGeom prst="rect">
            <a:avLst/>
          </a:prstGeom>
          <a:noFill/>
          <a:ln w="9525">
            <a:noFill/>
          </a:ln>
        </p:spPr>
      </p:pic>
      <p:grpSp>
        <p:nvGrpSpPr>
          <p:cNvPr id="114692" name="ísḷîḋe"/>
          <p:cNvGrpSpPr/>
          <p:nvPr/>
        </p:nvGrpSpPr>
        <p:grpSpPr>
          <a:xfrm>
            <a:off x="271463" y="2505075"/>
            <a:ext cx="6180137" cy="3843338"/>
            <a:chOff x="3215253" y="1610580"/>
            <a:chExt cx="5761494" cy="3784240"/>
          </a:xfrm>
        </p:grpSpPr>
        <p:sp>
          <p:nvSpPr>
            <p:cNvPr id="6" name="ïṡḷîḋè"/>
            <p:cNvSpPr/>
            <p:nvPr/>
          </p:nvSpPr>
          <p:spPr>
            <a:xfrm>
              <a:off x="3215253" y="1628800"/>
              <a:ext cx="5761494" cy="3651552"/>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7" name="ísľíḓê"/>
            <p:cNvSpPr/>
            <p:nvPr/>
          </p:nvSpPr>
          <p:spPr>
            <a:xfrm>
              <a:off x="3228835" y="1644767"/>
              <a:ext cx="5734330" cy="3619617"/>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dirty="0">
                <a:ln>
                  <a:noFill/>
                </a:ln>
                <a:solidFill>
                  <a:schemeClr val="lt1"/>
                </a:solidFill>
                <a:effectLst/>
                <a:uLnTx/>
                <a:uFillTx/>
                <a:latin typeface="+mn-lt"/>
                <a:ea typeface="+mn-ea"/>
                <a:cs typeface="+mn-cs"/>
              </a:endParaRPr>
            </a:p>
          </p:txBody>
        </p:sp>
        <p:sp>
          <p:nvSpPr>
            <p:cNvPr id="8" name="îṥlíḍè"/>
            <p:cNvSpPr/>
            <p:nvPr/>
          </p:nvSpPr>
          <p:spPr>
            <a:xfrm>
              <a:off x="6040055" y="1707676"/>
              <a:ext cx="111889" cy="111889"/>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schemeClr val="lt1"/>
                </a:solidFill>
                <a:effectLst/>
                <a:uLnTx/>
                <a:uFillTx/>
                <a:latin typeface="+mn-lt"/>
                <a:ea typeface="+mn-ea"/>
                <a:cs typeface="+mn-cs"/>
              </a:endParaRPr>
            </a:p>
          </p:txBody>
        </p:sp>
        <p:grpSp>
          <p:nvGrpSpPr>
            <p:cNvPr id="114696" name="îšḻïḑé"/>
            <p:cNvGrpSpPr/>
            <p:nvPr/>
          </p:nvGrpSpPr>
          <p:grpSpPr>
            <a:xfrm>
              <a:off x="3215253" y="5277546"/>
              <a:ext cx="5747912" cy="117274"/>
              <a:chOff x="-375492" y="5835915"/>
              <a:chExt cx="7398303" cy="150946"/>
            </a:xfrm>
          </p:grpSpPr>
          <p:sp>
            <p:nvSpPr>
              <p:cNvPr id="11" name="işliḓé"/>
              <p:cNvSpPr/>
              <p:nvPr/>
            </p:nvSpPr>
            <p:spPr>
              <a:xfrm flipV="1">
                <a:off x="-358011" y="5928913"/>
                <a:ext cx="7380822" cy="57948"/>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schemeClr val="lt1"/>
                  </a:solidFill>
                  <a:effectLst/>
                  <a:uLnTx/>
                  <a:uFillTx/>
                  <a:latin typeface="+mn-lt"/>
                  <a:ea typeface="+mn-ea"/>
                  <a:cs typeface="+mn-cs"/>
                </a:endParaRPr>
              </a:p>
            </p:txBody>
          </p:sp>
          <p:sp>
            <p:nvSpPr>
              <p:cNvPr id="12" name="îšḻíḓé"/>
              <p:cNvSpPr/>
              <p:nvPr/>
            </p:nvSpPr>
            <p:spPr>
              <a:xfrm flipV="1">
                <a:off x="-375492" y="5835915"/>
                <a:ext cx="7398302" cy="57947"/>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a:ln>
                    <a:noFill/>
                  </a:ln>
                  <a:solidFill>
                    <a:schemeClr val="lt1"/>
                  </a:solidFill>
                  <a:effectLst/>
                  <a:uLnTx/>
                  <a:uFillTx/>
                  <a:latin typeface="+mn-lt"/>
                  <a:ea typeface="+mn-ea"/>
                  <a:cs typeface="+mn-cs"/>
                </a:endParaRPr>
              </a:p>
            </p:txBody>
          </p:sp>
        </p:grpSp>
        <p:sp>
          <p:nvSpPr>
            <p:cNvPr id="10" name="isḻîḋè"/>
            <p:cNvSpPr/>
            <p:nvPr/>
          </p:nvSpPr>
          <p:spPr>
            <a:xfrm>
              <a:off x="7010658" y="1610580"/>
              <a:ext cx="1966089" cy="3651552"/>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100" b="0" i="0" u="none" strike="noStrike" kern="1200" cap="none" spc="0" normalizeH="0" baseline="0" noProof="0" dirty="0">
                <a:ln>
                  <a:noFill/>
                </a:ln>
                <a:solidFill>
                  <a:schemeClr val="lt1"/>
                </a:solidFill>
                <a:effectLst/>
                <a:uLnTx/>
                <a:uFillTx/>
                <a:latin typeface="+mn-lt"/>
                <a:ea typeface="+mn-ea"/>
                <a:cs typeface="+mn-cs"/>
              </a:endParaRPr>
            </a:p>
          </p:txBody>
        </p:sp>
      </p:grpSp>
      <p:sp>
        <p:nvSpPr>
          <p:cNvPr id="114700" name="文本框 4"/>
          <p:cNvSpPr txBox="1"/>
          <p:nvPr/>
        </p:nvSpPr>
        <p:spPr>
          <a:xfrm>
            <a:off x="8869363" y="6215063"/>
            <a:ext cx="1684337" cy="460375"/>
          </a:xfrm>
          <a:prstGeom prst="rect">
            <a:avLst/>
          </a:prstGeom>
          <a:noFill/>
          <a:ln w="9525">
            <a:noFill/>
          </a:ln>
        </p:spPr>
        <p:txBody>
          <a:bodyPr lIns="91393" tIns="45697" rIns="91393" bIns="45697" anchor="t" anchorCtr="0">
            <a:spAutoFit/>
          </a:bodyPr>
          <a:p>
            <a:pPr algn="ctr"/>
            <a:r>
              <a:rPr lang="zh-CN" altLang="en-US" sz="2400" b="1" dirty="0">
                <a:latin typeface="Times New Roman" panose="02020603050405020304" pitchFamily="18" charset="0"/>
                <a:ea typeface="微软雅黑" panose="020B0503020204020204" pitchFamily="34" charset="-122"/>
              </a:rPr>
              <a:t>江梦南</a:t>
            </a:r>
            <a:endParaRPr lang="zh-CN" altLang="en-US" sz="2400" b="1" dirty="0">
              <a:latin typeface="Times New Roman" panose="02020603050405020304" pitchFamily="18" charset="0"/>
              <a:ea typeface="微软雅黑" panose="020B0503020204020204" pitchFamily="34" charset="-122"/>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3" name="TextBox 1"/>
          <p:cNvSpPr txBox="1"/>
          <p:nvPr/>
        </p:nvSpPr>
        <p:spPr>
          <a:xfrm>
            <a:off x="1289050" y="468313"/>
            <a:ext cx="5354638"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三、人生价值的评价与实现</a:t>
            </a:r>
            <a:endParaRPr lang="zh-CN" altLang="en-US" sz="3200" b="1" dirty="0">
              <a:latin typeface="Times New Roman" panose="02020603050405020304" pitchFamily="18" charset="0"/>
              <a:ea typeface="微软雅黑" panose="020B0503020204020204" pitchFamily="34" charset="-122"/>
            </a:endParaRPr>
          </a:p>
        </p:txBody>
      </p:sp>
      <p:grpSp>
        <p:nvGrpSpPr>
          <p:cNvPr id="115714" name="组合 2"/>
          <p:cNvGrpSpPr/>
          <p:nvPr/>
        </p:nvGrpSpPr>
        <p:grpSpPr>
          <a:xfrm>
            <a:off x="4330700" y="2951163"/>
            <a:ext cx="2859088" cy="3390900"/>
            <a:chOff x="4669152" y="2204864"/>
            <a:chExt cx="2853697" cy="3161994"/>
          </a:xfrm>
        </p:grpSpPr>
        <p:sp>
          <p:nvSpPr>
            <p:cNvPr id="4" name="矩形: 剪去单角 444"/>
            <p:cNvSpPr/>
            <p:nvPr/>
          </p:nvSpPr>
          <p:spPr>
            <a:xfrm>
              <a:off x="4669152" y="2204864"/>
              <a:ext cx="2853695" cy="3161994"/>
            </a:xfrm>
            <a:prstGeom prst="snip1Rect">
              <a:avLst>
                <a:gd name="adj" fmla="val 29383"/>
              </a:avLst>
            </a:prstGeom>
            <a:solidFill>
              <a:schemeClr val="bg1">
                <a:lumMod val="95000"/>
              </a:schemeClr>
            </a:solidFill>
            <a:ln w="12700" cap="flat" cmpd="sng" algn="ctr">
              <a:noFill/>
              <a:prstDash val="solid"/>
            </a:ln>
            <a:effectLst/>
          </p:spPr>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sz="25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4669153" y="5243677"/>
              <a:ext cx="2853695" cy="123181"/>
            </a:xfrm>
            <a:prstGeom prst="rect">
              <a:avLst/>
            </a:prstGeom>
            <a:solidFill>
              <a:srgbClr val="404040"/>
            </a:solidFill>
            <a:ln w="12700">
              <a:noFill/>
              <a:prstDash val="solid"/>
              <a:round/>
            </a:ln>
            <a:effectLst/>
          </p:spPr>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sz="25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 name="任意多边形: 形状 445"/>
            <p:cNvSpPr/>
            <p:nvPr/>
          </p:nvSpPr>
          <p:spPr bwMode="auto">
            <a:xfrm>
              <a:off x="6802874" y="2204864"/>
              <a:ext cx="719975" cy="719975"/>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rgbClr val="404040"/>
            </a:solidFill>
            <a:ln w="12700">
              <a:noFill/>
              <a:prstDash val="solid"/>
              <a:round/>
            </a:ln>
            <a:effectLst/>
          </p:spPr>
          <p:txBody>
            <a:bodyPr vert="horz" wrap="square" lIns="128015" tIns="64007" rIns="128015" bIns="64007" anchor="t" anchorCtr="0" compatLnSpc="1">
              <a:normAutofit/>
            </a:bodyPr>
            <a:lstStyle/>
            <a:p>
              <a:pPr marL="0" marR="0" lvl="0" indent="0" algn="r" defTabSz="1218565" rtl="0" eaLnBrk="1" fontAlgn="auto" latinLnBrk="0" hangingPunct="1">
                <a:lnSpc>
                  <a:spcPct val="100000"/>
                </a:lnSpc>
                <a:spcBef>
                  <a:spcPts val="0"/>
                </a:spcBef>
                <a:spcAft>
                  <a:spcPts val="0"/>
                </a:spcAft>
                <a:buClrTx/>
                <a:buSzTx/>
                <a:buFontTx/>
                <a:buNone/>
                <a:defRPr/>
              </a:pPr>
              <a:r>
                <a:rPr kumimoji="0" lang="en-US" altLang="zh-CN"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2</a:t>
              </a:r>
              <a:endParaRPr kumimoji="0" lang="en-US" altLang="zh-CN"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15718" name="组合 6"/>
          <p:cNvGrpSpPr/>
          <p:nvPr/>
        </p:nvGrpSpPr>
        <p:grpSpPr>
          <a:xfrm>
            <a:off x="1014413" y="2951163"/>
            <a:ext cx="2857500" cy="3390900"/>
            <a:chOff x="247577" y="3140968"/>
            <a:chExt cx="2501994" cy="2772295"/>
          </a:xfrm>
        </p:grpSpPr>
        <p:sp>
          <p:nvSpPr>
            <p:cNvPr id="8" name="矩形: 剪去单角 437"/>
            <p:cNvSpPr/>
            <p:nvPr/>
          </p:nvSpPr>
          <p:spPr>
            <a:xfrm>
              <a:off x="247577" y="3140968"/>
              <a:ext cx="2501992" cy="2772295"/>
            </a:xfrm>
            <a:prstGeom prst="snip1Rect">
              <a:avLst>
                <a:gd name="adj" fmla="val 29383"/>
              </a:avLst>
            </a:prstGeom>
            <a:solidFill>
              <a:schemeClr val="bg1">
                <a:lumMod val="95000"/>
              </a:schemeClr>
            </a:solidFill>
            <a:ln w="12700" cap="flat" cmpd="sng" algn="ctr">
              <a:noFill/>
              <a:prstDash val="solid"/>
            </a:ln>
            <a:effectLst/>
          </p:spPr>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sz="25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247578" y="5805263"/>
              <a:ext cx="2501992" cy="108000"/>
            </a:xfrm>
            <a:prstGeom prst="rect">
              <a:avLst/>
            </a:prstGeom>
            <a:solidFill>
              <a:srgbClr val="C00000"/>
            </a:solidFill>
            <a:ln w="12700">
              <a:noFill/>
              <a:prstDash val="solid"/>
              <a:round/>
            </a:ln>
            <a:effectLst/>
          </p:spPr>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sz="25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0" name="任意多边形: 形状 438"/>
            <p:cNvSpPr/>
            <p:nvPr/>
          </p:nvSpPr>
          <p:spPr bwMode="auto">
            <a:xfrm>
              <a:off x="2118329" y="3140968"/>
              <a:ext cx="631242" cy="631242"/>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rgbClr val="C00000"/>
            </a:solidFill>
            <a:ln w="12700">
              <a:noFill/>
              <a:prstDash val="solid"/>
              <a:round/>
            </a:ln>
            <a:effectLst/>
          </p:spPr>
          <p:txBody>
            <a:bodyPr vert="horz" wrap="square" lIns="128015" tIns="64007" rIns="128015" bIns="64007" anchor="t" anchorCtr="0" compatLnSpc="1">
              <a:normAutofit/>
            </a:bodyPr>
            <a:lstStyle/>
            <a:p>
              <a:pPr marL="0" marR="0" lvl="0" indent="0" algn="r" defTabSz="1218565" rtl="0" eaLnBrk="1" fontAlgn="auto" latinLnBrk="0" hangingPunct="1">
                <a:lnSpc>
                  <a:spcPct val="100000"/>
                </a:lnSpc>
                <a:spcBef>
                  <a:spcPts val="0"/>
                </a:spcBef>
                <a:spcAft>
                  <a:spcPts val="0"/>
                </a:spcAft>
                <a:buClrTx/>
                <a:buSzTx/>
                <a:buFontTx/>
                <a:buNone/>
                <a:defRPr/>
              </a:pPr>
              <a:r>
                <a:rPr kumimoji="0" lang="en-US" altLang="ko-KR"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a:t>
              </a:r>
              <a:endParaRPr kumimoji="0" lang="en-US" altLang="ko-KR"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15722" name="组合 10"/>
          <p:cNvGrpSpPr/>
          <p:nvPr/>
        </p:nvGrpSpPr>
        <p:grpSpPr>
          <a:xfrm>
            <a:off x="7648575" y="2951163"/>
            <a:ext cx="2859088" cy="3390900"/>
            <a:chOff x="247577" y="3140968"/>
            <a:chExt cx="2501994" cy="2772295"/>
          </a:xfrm>
        </p:grpSpPr>
        <p:sp>
          <p:nvSpPr>
            <p:cNvPr id="12" name="矩形: 剪去单角 455"/>
            <p:cNvSpPr/>
            <p:nvPr/>
          </p:nvSpPr>
          <p:spPr>
            <a:xfrm>
              <a:off x="247577" y="3140968"/>
              <a:ext cx="2501992" cy="2772295"/>
            </a:xfrm>
            <a:prstGeom prst="snip1Rect">
              <a:avLst>
                <a:gd name="adj" fmla="val 29383"/>
              </a:avLst>
            </a:prstGeom>
            <a:solidFill>
              <a:schemeClr val="bg1">
                <a:lumMod val="95000"/>
              </a:schemeClr>
            </a:solidFill>
            <a:ln w="12700" cap="flat" cmpd="sng" algn="ctr">
              <a:noFill/>
              <a:prstDash val="solid"/>
            </a:ln>
            <a:effectLst/>
          </p:spPr>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sz="25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247578" y="5805263"/>
              <a:ext cx="2501992" cy="108000"/>
            </a:xfrm>
            <a:prstGeom prst="rect">
              <a:avLst/>
            </a:prstGeom>
            <a:solidFill>
              <a:srgbClr val="C00000"/>
            </a:solidFill>
            <a:ln w="12700">
              <a:noFill/>
              <a:prstDash val="solid"/>
              <a:round/>
            </a:ln>
            <a:effectLst/>
          </p:spPr>
          <p:txBody>
            <a:bodyPr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sz="25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4" name="任意多边形: 形状 456"/>
            <p:cNvSpPr/>
            <p:nvPr/>
          </p:nvSpPr>
          <p:spPr bwMode="auto">
            <a:xfrm>
              <a:off x="2118329" y="3140968"/>
              <a:ext cx="631242" cy="631242"/>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rgbClr val="C00000"/>
            </a:solidFill>
            <a:ln w="12700">
              <a:noFill/>
              <a:prstDash val="solid"/>
              <a:round/>
            </a:ln>
            <a:effectLst/>
          </p:spPr>
          <p:txBody>
            <a:bodyPr vert="horz" wrap="square" lIns="128015" tIns="64007" rIns="128015" bIns="64007" anchor="t" anchorCtr="0" compatLnSpc="1">
              <a:normAutofit/>
            </a:bodyPr>
            <a:lstStyle/>
            <a:p>
              <a:pPr marL="0" marR="0" lvl="0" indent="0" algn="r" defTabSz="1218565" rtl="0" eaLnBrk="1" fontAlgn="auto" latinLnBrk="0" hangingPunct="1">
                <a:lnSpc>
                  <a:spcPct val="100000"/>
                </a:lnSpc>
                <a:spcBef>
                  <a:spcPts val="0"/>
                </a:spcBef>
                <a:spcAft>
                  <a:spcPts val="0"/>
                </a:spcAft>
                <a:buClrTx/>
                <a:buSzTx/>
                <a:buFontTx/>
                <a:buNone/>
                <a:defRPr/>
              </a:pPr>
              <a:r>
                <a:rPr kumimoji="0" lang="en-US" altLang="ko-KR"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3</a:t>
              </a:r>
              <a:endParaRPr kumimoji="0" lang="en-US" altLang="ko-KR"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5" name="矩形 14"/>
          <p:cNvSpPr/>
          <p:nvPr/>
        </p:nvSpPr>
        <p:spPr>
          <a:xfrm>
            <a:off x="1581497" y="4266413"/>
            <a:ext cx="1929836" cy="978729"/>
          </a:xfrm>
          <a:prstGeom prst="rect">
            <a:avLst/>
          </a:prstGeom>
        </p:spPr>
        <p:txBody>
          <a:bodyPr wrap="square" lIns="91393" tIns="45697" rIns="91393" bIns="45697">
            <a:spAutoFit/>
            <a:scene3d>
              <a:camera prst="orthographicFront"/>
              <a:lightRig rig="threePt" dir="t"/>
            </a:scene3d>
            <a:sp3d contourW="12700"/>
          </a:bodyPr>
          <a:lstStyle/>
          <a:p>
            <a:pPr marL="0" marR="0" lvl="0" indent="0" algn="l" defTabSz="1218565" rtl="0" eaLnBrk="1" fontAlgn="auto" latinLnBrk="0" hangingPunct="1">
              <a:lnSpc>
                <a:spcPct val="12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rPr>
              <a:t>客体对主体需要的满足。</a:t>
            </a:r>
            <a:endParaRPr kumimoji="0" lang="zh-CN" altLang="en-US" sz="24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p:nvSpPr>
        <p:spPr>
          <a:xfrm>
            <a:off x="2133336" y="3166749"/>
            <a:ext cx="1017438" cy="557718"/>
          </a:xfrm>
          <a:prstGeom prst="rect">
            <a:avLst/>
          </a:prstGeom>
        </p:spPr>
        <p:txBody>
          <a:bodyPr wrap="square" lIns="91393" tIns="45697" rIns="91393" bIns="45697">
            <a:spAutoFit/>
            <a:scene3d>
              <a:camera prst="orthographicFront"/>
              <a:lightRig rig="threePt" dir="t"/>
            </a:scene3d>
            <a:sp3d contourW="12700"/>
          </a:bodyPr>
          <a:lstStyle/>
          <a:p>
            <a:pPr marL="0" marR="0" lvl="0" indent="0" algn="l" defTabSz="1218565" rtl="0" eaLnBrk="1" fontAlgn="auto" latinLnBrk="0" hangingPunct="1">
              <a:lnSpc>
                <a:spcPct val="120000"/>
              </a:lnSpc>
              <a:spcBef>
                <a:spcPts val="0"/>
              </a:spcBef>
              <a:spcAft>
                <a:spcPts val="0"/>
              </a:spcAft>
              <a:buClrTx/>
              <a:buSzTx/>
              <a:buFontTx/>
              <a:buNone/>
              <a:defRPr/>
            </a:pPr>
            <a:r>
              <a:rPr kumimoji="0" lang="zh-CN" altLang="en-US" sz="25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rPr>
              <a:t>价值</a:t>
            </a:r>
            <a:endParaRPr kumimoji="0" lang="zh-CN" altLang="en-US" sz="25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p:nvSpPr>
        <p:spPr>
          <a:xfrm>
            <a:off x="4409942" y="4045433"/>
            <a:ext cx="2846066" cy="1863725"/>
          </a:xfrm>
          <a:prstGeom prst="rect">
            <a:avLst/>
          </a:prstGeom>
        </p:spPr>
        <p:txBody>
          <a:bodyPr wrap="square" lIns="91393" tIns="45697" rIns="91393" bIns="45697">
            <a:spAutoFit/>
            <a:scene3d>
              <a:camera prst="orthographicFront"/>
              <a:lightRig rig="threePt" dir="t"/>
            </a:scene3d>
            <a:sp3d contourW="12700"/>
          </a:bodyPr>
          <a:lstStyle/>
          <a:p>
            <a:pPr marL="0" marR="0" lvl="0" indent="0" algn="l" defTabSz="1218565" rtl="0" eaLnBrk="1" fontAlgn="auto" latinLnBrk="0" hangingPunct="1">
              <a:lnSpc>
                <a:spcPct val="12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rPr>
              <a:t>什么是价值、怎样评判价值、如何创造价值等问题的根本观点。</a:t>
            </a:r>
            <a:endParaRPr kumimoji="0" lang="zh-CN" altLang="en-US" sz="24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endParaRPr>
          </a:p>
        </p:txBody>
      </p:sp>
      <p:sp>
        <p:nvSpPr>
          <p:cNvPr id="18" name="矩形 17"/>
          <p:cNvSpPr/>
          <p:nvPr/>
        </p:nvSpPr>
        <p:spPr>
          <a:xfrm>
            <a:off x="5417914" y="3133161"/>
            <a:ext cx="2100852" cy="556260"/>
          </a:xfrm>
          <a:prstGeom prst="rect">
            <a:avLst/>
          </a:prstGeom>
        </p:spPr>
        <p:txBody>
          <a:bodyPr wrap="square" lIns="91393" tIns="45697" rIns="91393" bIns="45697">
            <a:spAutoFit/>
            <a:scene3d>
              <a:camera prst="orthographicFront"/>
              <a:lightRig rig="threePt" dir="t"/>
            </a:scene3d>
            <a:sp3d contourW="12700"/>
          </a:bodyPr>
          <a:lstStyle/>
          <a:p>
            <a:pPr marL="0" marR="0" lvl="0" indent="0" algn="l" defTabSz="1218565" rtl="0" eaLnBrk="1" fontAlgn="auto" latinLnBrk="0" hangingPunct="1">
              <a:lnSpc>
                <a:spcPct val="120000"/>
              </a:lnSpc>
              <a:spcBef>
                <a:spcPts val="0"/>
              </a:spcBef>
              <a:spcAft>
                <a:spcPts val="0"/>
              </a:spcAft>
              <a:buClrTx/>
              <a:buSzTx/>
              <a:buFontTx/>
              <a:buNone/>
              <a:defRPr/>
            </a:pPr>
            <a:r>
              <a:rPr kumimoji="0" lang="zh-CN" altLang="en-US" sz="25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rPr>
              <a:t>价值观</a:t>
            </a:r>
            <a:endParaRPr kumimoji="0" lang="zh-CN" altLang="en-US" sz="25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endParaRPr>
          </a:p>
        </p:txBody>
      </p:sp>
      <p:sp>
        <p:nvSpPr>
          <p:cNvPr id="19" name="矩形 18"/>
          <p:cNvSpPr/>
          <p:nvPr/>
        </p:nvSpPr>
        <p:spPr>
          <a:xfrm>
            <a:off x="7811427" y="4266407"/>
            <a:ext cx="2695566" cy="1420495"/>
          </a:xfrm>
          <a:prstGeom prst="rect">
            <a:avLst/>
          </a:prstGeom>
        </p:spPr>
        <p:txBody>
          <a:bodyPr wrap="square" lIns="91393" tIns="45697" rIns="91393" bIns="45697">
            <a:spAutoFit/>
            <a:scene3d>
              <a:camera prst="orthographicFront"/>
              <a:lightRig rig="threePt" dir="t"/>
            </a:scene3d>
            <a:sp3d contourW="12700"/>
          </a:bodyPr>
          <a:lstStyle/>
          <a:p>
            <a:pPr marL="0" marR="0" lvl="0" indent="0" algn="l" defTabSz="1218565" rtl="0" eaLnBrk="1" fontAlgn="auto" latinLnBrk="0" hangingPunct="1">
              <a:lnSpc>
                <a:spcPct val="12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rPr>
              <a:t>人的生活实践对于社会和个人所具有的作用和意义。</a:t>
            </a:r>
            <a:endParaRPr kumimoji="0" lang="zh-CN" altLang="en-US" sz="24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endParaRPr>
          </a:p>
        </p:txBody>
      </p:sp>
      <p:sp>
        <p:nvSpPr>
          <p:cNvPr id="20" name="矩形 19"/>
          <p:cNvSpPr/>
          <p:nvPr/>
        </p:nvSpPr>
        <p:spPr>
          <a:xfrm>
            <a:off x="8529510" y="3175796"/>
            <a:ext cx="2100854" cy="556260"/>
          </a:xfrm>
          <a:prstGeom prst="rect">
            <a:avLst/>
          </a:prstGeom>
        </p:spPr>
        <p:txBody>
          <a:bodyPr wrap="square" lIns="91393" tIns="45697" rIns="91393" bIns="45697">
            <a:spAutoFit/>
            <a:scene3d>
              <a:camera prst="orthographicFront"/>
              <a:lightRig rig="threePt" dir="t"/>
            </a:scene3d>
            <a:sp3d contourW="12700"/>
          </a:bodyPr>
          <a:lstStyle/>
          <a:p>
            <a:pPr marL="0" marR="0" lvl="0" indent="0" algn="l" defTabSz="1218565" rtl="0" eaLnBrk="1" fontAlgn="auto" latinLnBrk="0" hangingPunct="1">
              <a:lnSpc>
                <a:spcPct val="120000"/>
              </a:lnSpc>
              <a:spcBef>
                <a:spcPts val="0"/>
              </a:spcBef>
              <a:spcAft>
                <a:spcPts val="0"/>
              </a:spcAft>
              <a:buClrTx/>
              <a:buSzTx/>
              <a:buFontTx/>
              <a:buNone/>
              <a:defRPr/>
            </a:pPr>
            <a:r>
              <a:rPr kumimoji="0" lang="zh-CN" altLang="en-US" sz="25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rPr>
              <a:t>人生价值</a:t>
            </a:r>
            <a:endParaRPr kumimoji="0" lang="zh-CN" altLang="en-US" sz="2500" b="1"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cs typeface="+mn-cs"/>
            </a:endParaRPr>
          </a:p>
        </p:txBody>
      </p:sp>
      <p:sp>
        <p:nvSpPr>
          <p:cNvPr id="115732" name="TextBox 20"/>
          <p:cNvSpPr txBox="1"/>
          <p:nvPr/>
        </p:nvSpPr>
        <p:spPr>
          <a:xfrm>
            <a:off x="4584700" y="1643063"/>
            <a:ext cx="2495550" cy="528637"/>
          </a:xfrm>
          <a:prstGeom prst="rect">
            <a:avLst/>
          </a:prstGeom>
          <a:noFill/>
          <a:ln w="9525">
            <a:noFill/>
          </a:ln>
        </p:spPr>
        <p:txBody>
          <a:bodyPr lIns="91393" tIns="45697" rIns="91393" bIns="45697" anchor="t" anchorCtr="0">
            <a:spAutoFit/>
          </a:bodyPr>
          <a:p>
            <a:r>
              <a:rPr lang="zh-CN" altLang="en-US" sz="2800" b="1" dirty="0">
                <a:solidFill>
                  <a:srgbClr val="C00000"/>
                </a:solidFill>
                <a:latin typeface="微软雅黑" panose="020B0503020204020204" pitchFamily="34" charset="-122"/>
                <a:ea typeface="微软雅黑" panose="020B0503020204020204" pitchFamily="34" charset="-122"/>
              </a:rPr>
              <a:t>厘清几个概念</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22" name="任意多边形: 形状 29"/>
          <p:cNvSpPr/>
          <p:nvPr/>
        </p:nvSpPr>
        <p:spPr>
          <a:xfrm>
            <a:off x="4678363" y="3057525"/>
            <a:ext cx="679450" cy="665163"/>
          </a:xfrm>
          <a:custGeom>
            <a:avLst/>
            <a:gdLst/>
            <a:ahLst/>
            <a:cxnLst/>
            <a:rect l="0" t="0" r="0" b="0"/>
            <a:pathLst>
              <a:path w="120000" h="120000" extrusionOk="0">
                <a:moveTo>
                  <a:pt x="117009" y="65310"/>
                </a:moveTo>
                <a:lnTo>
                  <a:pt x="117009" y="65310"/>
                </a:lnTo>
                <a:lnTo>
                  <a:pt x="117009" y="65310"/>
                </a:lnTo>
                <a:cubicBezTo>
                  <a:pt x="61993" y="91073"/>
                  <a:pt x="61993" y="91073"/>
                  <a:pt x="61993" y="91073"/>
                </a:cubicBezTo>
                <a:lnTo>
                  <a:pt x="61993" y="91073"/>
                </a:lnTo>
                <a:lnTo>
                  <a:pt x="61993" y="91073"/>
                </a:lnTo>
                <a:lnTo>
                  <a:pt x="61993" y="91073"/>
                </a:lnTo>
                <a:cubicBezTo>
                  <a:pt x="61993" y="92655"/>
                  <a:pt x="60598" y="92655"/>
                  <a:pt x="60598" y="92655"/>
                </a:cubicBezTo>
                <a:cubicBezTo>
                  <a:pt x="59202" y="92655"/>
                  <a:pt x="59202" y="92655"/>
                  <a:pt x="57807" y="91073"/>
                </a:cubicBezTo>
                <a:lnTo>
                  <a:pt x="57807" y="91073"/>
                </a:lnTo>
                <a:lnTo>
                  <a:pt x="57807" y="91073"/>
                </a:lnTo>
                <a:lnTo>
                  <a:pt x="57807" y="91073"/>
                </a:lnTo>
                <a:cubicBezTo>
                  <a:pt x="2990" y="65310"/>
                  <a:pt x="2990" y="65310"/>
                  <a:pt x="2990" y="65310"/>
                </a:cubicBezTo>
                <a:lnTo>
                  <a:pt x="2990" y="65310"/>
                </a:lnTo>
                <a:cubicBezTo>
                  <a:pt x="1395" y="65310"/>
                  <a:pt x="0" y="62146"/>
                  <a:pt x="0" y="60564"/>
                </a:cubicBezTo>
                <a:cubicBezTo>
                  <a:pt x="0" y="55819"/>
                  <a:pt x="2990" y="54237"/>
                  <a:pt x="5780" y="54237"/>
                </a:cubicBezTo>
                <a:cubicBezTo>
                  <a:pt x="7176" y="54237"/>
                  <a:pt x="7176" y="54237"/>
                  <a:pt x="8571" y="54237"/>
                </a:cubicBezTo>
                <a:lnTo>
                  <a:pt x="8571" y="54237"/>
                </a:lnTo>
                <a:lnTo>
                  <a:pt x="8571" y="54237"/>
                </a:lnTo>
                <a:lnTo>
                  <a:pt x="8571" y="54237"/>
                </a:lnTo>
                <a:cubicBezTo>
                  <a:pt x="60598" y="78192"/>
                  <a:pt x="60598" y="78192"/>
                  <a:pt x="60598" y="78192"/>
                </a:cubicBezTo>
                <a:cubicBezTo>
                  <a:pt x="112823" y="54237"/>
                  <a:pt x="112823" y="54237"/>
                  <a:pt x="112823" y="54237"/>
                </a:cubicBezTo>
                <a:lnTo>
                  <a:pt x="112823" y="54237"/>
                </a:lnTo>
                <a:lnTo>
                  <a:pt x="112823" y="54237"/>
                </a:lnTo>
                <a:lnTo>
                  <a:pt x="112823" y="54237"/>
                </a:lnTo>
                <a:lnTo>
                  <a:pt x="114219" y="54237"/>
                </a:lnTo>
                <a:cubicBezTo>
                  <a:pt x="118405" y="54237"/>
                  <a:pt x="119800" y="55819"/>
                  <a:pt x="119800" y="60564"/>
                </a:cubicBezTo>
                <a:cubicBezTo>
                  <a:pt x="119800" y="62146"/>
                  <a:pt x="118405" y="65310"/>
                  <a:pt x="117009" y="65310"/>
                </a:cubicBezTo>
                <a:close/>
                <a:moveTo>
                  <a:pt x="117009" y="38192"/>
                </a:moveTo>
                <a:lnTo>
                  <a:pt x="117009" y="38192"/>
                </a:lnTo>
                <a:lnTo>
                  <a:pt x="117009" y="38192"/>
                </a:lnTo>
                <a:cubicBezTo>
                  <a:pt x="61993" y="63728"/>
                  <a:pt x="61993" y="63728"/>
                  <a:pt x="61993" y="63728"/>
                </a:cubicBezTo>
                <a:lnTo>
                  <a:pt x="61993" y="63728"/>
                </a:lnTo>
                <a:lnTo>
                  <a:pt x="61993" y="63728"/>
                </a:lnTo>
                <a:lnTo>
                  <a:pt x="61993" y="63728"/>
                </a:lnTo>
                <a:lnTo>
                  <a:pt x="60598" y="63728"/>
                </a:lnTo>
                <a:cubicBezTo>
                  <a:pt x="59202" y="63728"/>
                  <a:pt x="59202" y="63728"/>
                  <a:pt x="57807" y="63728"/>
                </a:cubicBezTo>
                <a:lnTo>
                  <a:pt x="57807" y="63728"/>
                </a:lnTo>
                <a:lnTo>
                  <a:pt x="57807" y="63728"/>
                </a:lnTo>
                <a:lnTo>
                  <a:pt x="57807" y="63728"/>
                </a:lnTo>
                <a:cubicBezTo>
                  <a:pt x="2990" y="38192"/>
                  <a:pt x="2990" y="38192"/>
                  <a:pt x="2990" y="38192"/>
                </a:cubicBezTo>
                <a:lnTo>
                  <a:pt x="2990" y="38192"/>
                </a:lnTo>
                <a:cubicBezTo>
                  <a:pt x="1395" y="36610"/>
                  <a:pt x="0" y="35028"/>
                  <a:pt x="0" y="31864"/>
                </a:cubicBezTo>
                <a:cubicBezTo>
                  <a:pt x="0" y="30282"/>
                  <a:pt x="1395" y="27118"/>
                  <a:pt x="2990" y="27118"/>
                </a:cubicBezTo>
                <a:lnTo>
                  <a:pt x="2990" y="27118"/>
                </a:lnTo>
                <a:cubicBezTo>
                  <a:pt x="57807" y="1581"/>
                  <a:pt x="57807" y="1581"/>
                  <a:pt x="57807" y="1581"/>
                </a:cubicBezTo>
                <a:lnTo>
                  <a:pt x="57807" y="1581"/>
                </a:lnTo>
                <a:lnTo>
                  <a:pt x="57807" y="1581"/>
                </a:lnTo>
                <a:lnTo>
                  <a:pt x="57807" y="1581"/>
                </a:lnTo>
                <a:cubicBezTo>
                  <a:pt x="59202" y="0"/>
                  <a:pt x="59202" y="0"/>
                  <a:pt x="60598" y="0"/>
                </a:cubicBezTo>
                <a:cubicBezTo>
                  <a:pt x="60598" y="0"/>
                  <a:pt x="61993" y="0"/>
                  <a:pt x="61993" y="1581"/>
                </a:cubicBezTo>
                <a:lnTo>
                  <a:pt x="61993" y="1581"/>
                </a:lnTo>
                <a:lnTo>
                  <a:pt x="61993" y="1581"/>
                </a:lnTo>
                <a:lnTo>
                  <a:pt x="61993" y="1581"/>
                </a:lnTo>
                <a:cubicBezTo>
                  <a:pt x="117009" y="27118"/>
                  <a:pt x="117009" y="27118"/>
                  <a:pt x="117009" y="27118"/>
                </a:cubicBezTo>
                <a:lnTo>
                  <a:pt x="117009" y="27118"/>
                </a:lnTo>
                <a:cubicBezTo>
                  <a:pt x="118405" y="27118"/>
                  <a:pt x="119800" y="30282"/>
                  <a:pt x="119800" y="31864"/>
                </a:cubicBezTo>
                <a:cubicBezTo>
                  <a:pt x="119800" y="35028"/>
                  <a:pt x="118405" y="36610"/>
                  <a:pt x="117009" y="38192"/>
                </a:cubicBezTo>
                <a:close/>
                <a:moveTo>
                  <a:pt x="5780" y="81355"/>
                </a:moveTo>
                <a:lnTo>
                  <a:pt x="5780" y="81355"/>
                </a:lnTo>
                <a:cubicBezTo>
                  <a:pt x="7176" y="81355"/>
                  <a:pt x="7176" y="81355"/>
                  <a:pt x="8571" y="81355"/>
                </a:cubicBezTo>
                <a:lnTo>
                  <a:pt x="8571" y="81355"/>
                </a:lnTo>
                <a:lnTo>
                  <a:pt x="8571" y="81355"/>
                </a:lnTo>
                <a:lnTo>
                  <a:pt x="8571" y="81355"/>
                </a:lnTo>
                <a:cubicBezTo>
                  <a:pt x="60598" y="106892"/>
                  <a:pt x="60598" y="106892"/>
                  <a:pt x="60598" y="106892"/>
                </a:cubicBezTo>
                <a:cubicBezTo>
                  <a:pt x="112823" y="81355"/>
                  <a:pt x="112823" y="81355"/>
                  <a:pt x="112823" y="81355"/>
                </a:cubicBezTo>
                <a:lnTo>
                  <a:pt x="112823" y="81355"/>
                </a:lnTo>
                <a:lnTo>
                  <a:pt x="112823" y="81355"/>
                </a:lnTo>
                <a:lnTo>
                  <a:pt x="112823" y="81355"/>
                </a:lnTo>
                <a:lnTo>
                  <a:pt x="114219" y="81355"/>
                </a:lnTo>
                <a:cubicBezTo>
                  <a:pt x="118405" y="81355"/>
                  <a:pt x="119800" y="84519"/>
                  <a:pt x="119800" y="87683"/>
                </a:cubicBezTo>
                <a:cubicBezTo>
                  <a:pt x="119800" y="91073"/>
                  <a:pt x="118405" y="92655"/>
                  <a:pt x="117009" y="94237"/>
                </a:cubicBezTo>
                <a:lnTo>
                  <a:pt x="117009" y="94237"/>
                </a:lnTo>
                <a:cubicBezTo>
                  <a:pt x="61993" y="119774"/>
                  <a:pt x="61993" y="119774"/>
                  <a:pt x="61993" y="119774"/>
                </a:cubicBezTo>
                <a:lnTo>
                  <a:pt x="61993" y="119774"/>
                </a:lnTo>
                <a:lnTo>
                  <a:pt x="61993" y="119774"/>
                </a:lnTo>
                <a:lnTo>
                  <a:pt x="61993" y="119774"/>
                </a:lnTo>
                <a:lnTo>
                  <a:pt x="60598" y="119774"/>
                </a:lnTo>
                <a:cubicBezTo>
                  <a:pt x="59202" y="119774"/>
                  <a:pt x="59202" y="119774"/>
                  <a:pt x="57807" y="119774"/>
                </a:cubicBezTo>
                <a:lnTo>
                  <a:pt x="57807" y="119774"/>
                </a:lnTo>
                <a:lnTo>
                  <a:pt x="57807" y="119774"/>
                </a:lnTo>
                <a:lnTo>
                  <a:pt x="57807" y="119774"/>
                </a:lnTo>
                <a:cubicBezTo>
                  <a:pt x="2990" y="94237"/>
                  <a:pt x="2990" y="94237"/>
                  <a:pt x="2990" y="94237"/>
                </a:cubicBezTo>
                <a:lnTo>
                  <a:pt x="2990" y="94237"/>
                </a:lnTo>
                <a:cubicBezTo>
                  <a:pt x="1395" y="92655"/>
                  <a:pt x="0" y="91073"/>
                  <a:pt x="0" y="87683"/>
                </a:cubicBezTo>
                <a:cubicBezTo>
                  <a:pt x="0" y="84519"/>
                  <a:pt x="2990" y="81355"/>
                  <a:pt x="5780" y="81355"/>
                </a:cubicBezTo>
                <a:close/>
              </a:path>
            </a:pathLst>
          </a:custGeom>
          <a:solidFill>
            <a:srgbClr val="404040"/>
          </a:solidFill>
          <a:ln>
            <a:noFill/>
          </a:ln>
          <a:effectLst/>
        </p:spPr>
        <p:txBody>
          <a:bodyPr lIns="91393" tIns="45697" rIns="91393" bIns="45697"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9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3" name="任意多边形: 形状 28"/>
          <p:cNvSpPr/>
          <p:nvPr/>
        </p:nvSpPr>
        <p:spPr>
          <a:xfrm>
            <a:off x="1363663" y="3016250"/>
            <a:ext cx="693738" cy="704850"/>
          </a:xfrm>
          <a:custGeom>
            <a:avLst/>
            <a:gdLst>
              <a:gd name="connsiteX0" fmla="*/ 262624 w 599241"/>
              <a:gd name="connsiteY0" fmla="*/ 300985 h 608486"/>
              <a:gd name="connsiteX1" fmla="*/ 249262 w 599241"/>
              <a:gd name="connsiteY1" fmla="*/ 306645 h 608486"/>
              <a:gd name="connsiteX2" fmla="*/ 244049 w 599241"/>
              <a:gd name="connsiteY2" fmla="*/ 320188 h 608486"/>
              <a:gd name="connsiteX3" fmla="*/ 237773 w 599241"/>
              <a:gd name="connsiteY3" fmla="*/ 390128 h 608486"/>
              <a:gd name="connsiteX4" fmla="*/ 218642 w 599241"/>
              <a:gd name="connsiteY4" fmla="*/ 390128 h 608486"/>
              <a:gd name="connsiteX5" fmla="*/ 200068 w 599241"/>
              <a:gd name="connsiteY5" fmla="*/ 408674 h 608486"/>
              <a:gd name="connsiteX6" fmla="*/ 218642 w 599241"/>
              <a:gd name="connsiteY6" fmla="*/ 427169 h 608486"/>
              <a:gd name="connsiteX7" fmla="*/ 228866 w 599241"/>
              <a:gd name="connsiteY7" fmla="*/ 427169 h 608486"/>
              <a:gd name="connsiteX8" fmla="*/ 201839 w 599241"/>
              <a:gd name="connsiteY8" fmla="*/ 487810 h 608486"/>
              <a:gd name="connsiteX9" fmla="*/ 201232 w 599241"/>
              <a:gd name="connsiteY9" fmla="*/ 506710 h 608486"/>
              <a:gd name="connsiteX10" fmla="*/ 217478 w 599241"/>
              <a:gd name="connsiteY10" fmla="*/ 516312 h 608486"/>
              <a:gd name="connsiteX11" fmla="*/ 362075 w 599241"/>
              <a:gd name="connsiteY11" fmla="*/ 516312 h 608486"/>
              <a:gd name="connsiteX12" fmla="*/ 380650 w 599241"/>
              <a:gd name="connsiteY12" fmla="*/ 497816 h 608486"/>
              <a:gd name="connsiteX13" fmla="*/ 362075 w 599241"/>
              <a:gd name="connsiteY13" fmla="*/ 479270 h 608486"/>
              <a:gd name="connsiteX14" fmla="*/ 248706 w 599241"/>
              <a:gd name="connsiteY14" fmla="*/ 479270 h 608486"/>
              <a:gd name="connsiteX15" fmla="*/ 267533 w 599241"/>
              <a:gd name="connsiteY15" fmla="*/ 427169 h 608486"/>
              <a:gd name="connsiteX16" fmla="*/ 303113 w 599241"/>
              <a:gd name="connsiteY16" fmla="*/ 427169 h 608486"/>
              <a:gd name="connsiteX17" fmla="*/ 321687 w 599241"/>
              <a:gd name="connsiteY17" fmla="*/ 408674 h 608486"/>
              <a:gd name="connsiteX18" fmla="*/ 303113 w 599241"/>
              <a:gd name="connsiteY18" fmla="*/ 390128 h 608486"/>
              <a:gd name="connsiteX19" fmla="*/ 275580 w 599241"/>
              <a:gd name="connsiteY19" fmla="*/ 390128 h 608486"/>
              <a:gd name="connsiteX20" fmla="*/ 280996 w 599241"/>
              <a:gd name="connsiteY20" fmla="*/ 338027 h 608486"/>
              <a:gd name="connsiteX21" fmla="*/ 335707 w 599241"/>
              <a:gd name="connsiteY21" fmla="*/ 338027 h 608486"/>
              <a:gd name="connsiteX22" fmla="*/ 335707 w 599241"/>
              <a:gd name="connsiteY22" fmla="*/ 355411 h 608486"/>
              <a:gd name="connsiteX23" fmla="*/ 354281 w 599241"/>
              <a:gd name="connsiteY23" fmla="*/ 373957 h 608486"/>
              <a:gd name="connsiteX24" fmla="*/ 372805 w 599241"/>
              <a:gd name="connsiteY24" fmla="*/ 355411 h 608486"/>
              <a:gd name="connsiteX25" fmla="*/ 372805 w 599241"/>
              <a:gd name="connsiteY25" fmla="*/ 319531 h 608486"/>
              <a:gd name="connsiteX26" fmla="*/ 354281 w 599241"/>
              <a:gd name="connsiteY26" fmla="*/ 300985 h 608486"/>
              <a:gd name="connsiteX27" fmla="*/ 216263 w 599241"/>
              <a:gd name="connsiteY27" fmla="*/ 182129 h 608486"/>
              <a:gd name="connsiteX28" fmla="*/ 299621 w 599241"/>
              <a:gd name="connsiteY28" fmla="*/ 182129 h 608486"/>
              <a:gd name="connsiteX29" fmla="*/ 379081 w 599241"/>
              <a:gd name="connsiteY29" fmla="*/ 182129 h 608486"/>
              <a:gd name="connsiteX30" fmla="*/ 565838 w 599241"/>
              <a:gd name="connsiteY30" fmla="*/ 403267 h 608486"/>
              <a:gd name="connsiteX31" fmla="*/ 599241 w 599241"/>
              <a:gd name="connsiteY31" fmla="*/ 494481 h 608486"/>
              <a:gd name="connsiteX32" fmla="*/ 599241 w 599241"/>
              <a:gd name="connsiteY32" fmla="*/ 574729 h 608486"/>
              <a:gd name="connsiteX33" fmla="*/ 565483 w 599241"/>
              <a:gd name="connsiteY33" fmla="*/ 608486 h 608486"/>
              <a:gd name="connsiteX34" fmla="*/ 299621 w 599241"/>
              <a:gd name="connsiteY34" fmla="*/ 608486 h 608486"/>
              <a:gd name="connsiteX35" fmla="*/ 33708 w 599241"/>
              <a:gd name="connsiteY35" fmla="*/ 608486 h 608486"/>
              <a:gd name="connsiteX36" fmla="*/ 0 w 599241"/>
              <a:gd name="connsiteY36" fmla="*/ 574830 h 608486"/>
              <a:gd name="connsiteX37" fmla="*/ 0 w 599241"/>
              <a:gd name="connsiteY37" fmla="*/ 493824 h 608486"/>
              <a:gd name="connsiteX38" fmla="*/ 32594 w 599241"/>
              <a:gd name="connsiteY38" fmla="*/ 403519 h 608486"/>
              <a:gd name="connsiteX39" fmla="*/ 174516 w 599241"/>
              <a:gd name="connsiteY39" fmla="*/ 0 h 608486"/>
              <a:gd name="connsiteX40" fmla="*/ 423959 w 599241"/>
              <a:gd name="connsiteY40" fmla="*/ 0 h 608486"/>
              <a:gd name="connsiteX41" fmla="*/ 442178 w 599241"/>
              <a:gd name="connsiteY41" fmla="*/ 28858 h 608486"/>
              <a:gd name="connsiteX42" fmla="*/ 379020 w 599241"/>
              <a:gd name="connsiteY42" fmla="*/ 161877 h 608486"/>
              <a:gd name="connsiteX43" fmla="*/ 216216 w 599241"/>
              <a:gd name="connsiteY43" fmla="*/ 161877 h 608486"/>
              <a:gd name="connsiteX44" fmla="*/ 155994 w 599241"/>
              <a:gd name="connsiteY44" fmla="*/ 28504 h 608486"/>
              <a:gd name="connsiteX45" fmla="*/ 174516 w 599241"/>
              <a:gd name="connsiteY45" fmla="*/ 0 h 60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99241" h="608486">
                <a:moveTo>
                  <a:pt x="262624" y="300985"/>
                </a:moveTo>
                <a:cubicBezTo>
                  <a:pt x="257563" y="300985"/>
                  <a:pt x="252754" y="303007"/>
                  <a:pt x="249262" y="306645"/>
                </a:cubicBezTo>
                <a:cubicBezTo>
                  <a:pt x="245770" y="310284"/>
                  <a:pt x="243847" y="315186"/>
                  <a:pt x="244049" y="320188"/>
                </a:cubicBezTo>
                <a:cubicBezTo>
                  <a:pt x="244049" y="320744"/>
                  <a:pt x="244960" y="351115"/>
                  <a:pt x="237773" y="390128"/>
                </a:cubicBezTo>
                <a:lnTo>
                  <a:pt x="218642" y="390128"/>
                </a:lnTo>
                <a:cubicBezTo>
                  <a:pt x="208368" y="390128"/>
                  <a:pt x="200068" y="398415"/>
                  <a:pt x="200068" y="408674"/>
                </a:cubicBezTo>
                <a:cubicBezTo>
                  <a:pt x="200068" y="418882"/>
                  <a:pt x="208368" y="427169"/>
                  <a:pt x="218642" y="427169"/>
                </a:cubicBezTo>
                <a:lnTo>
                  <a:pt x="228866" y="427169"/>
                </a:lnTo>
                <a:cubicBezTo>
                  <a:pt x="222691" y="447686"/>
                  <a:pt x="214037" y="468708"/>
                  <a:pt x="201839" y="487810"/>
                </a:cubicBezTo>
                <a:cubicBezTo>
                  <a:pt x="198195" y="493571"/>
                  <a:pt x="197993" y="500747"/>
                  <a:pt x="201232" y="506710"/>
                </a:cubicBezTo>
                <a:cubicBezTo>
                  <a:pt x="204471" y="512623"/>
                  <a:pt x="210747" y="516312"/>
                  <a:pt x="217478" y="516312"/>
                </a:cubicBezTo>
                <a:lnTo>
                  <a:pt x="362075" y="516312"/>
                </a:lnTo>
                <a:cubicBezTo>
                  <a:pt x="372299" y="516312"/>
                  <a:pt x="380650" y="508024"/>
                  <a:pt x="380650" y="497816"/>
                </a:cubicBezTo>
                <a:cubicBezTo>
                  <a:pt x="380650" y="487558"/>
                  <a:pt x="372350" y="479270"/>
                  <a:pt x="362075" y="479270"/>
                </a:cubicBezTo>
                <a:lnTo>
                  <a:pt x="248706" y="479270"/>
                </a:lnTo>
                <a:cubicBezTo>
                  <a:pt x="256905" y="461937"/>
                  <a:pt x="262978" y="444250"/>
                  <a:pt x="267533" y="427169"/>
                </a:cubicBezTo>
                <a:lnTo>
                  <a:pt x="303113" y="427169"/>
                </a:lnTo>
                <a:cubicBezTo>
                  <a:pt x="313387" y="427169"/>
                  <a:pt x="321687" y="418882"/>
                  <a:pt x="321687" y="408674"/>
                </a:cubicBezTo>
                <a:cubicBezTo>
                  <a:pt x="321687" y="398415"/>
                  <a:pt x="313387" y="390128"/>
                  <a:pt x="303113" y="390128"/>
                </a:cubicBezTo>
                <a:lnTo>
                  <a:pt x="275580" y="390128"/>
                </a:lnTo>
                <a:cubicBezTo>
                  <a:pt x="279072" y="369106"/>
                  <a:pt x="280439" y="350863"/>
                  <a:pt x="280996" y="338027"/>
                </a:cubicBezTo>
                <a:lnTo>
                  <a:pt x="335707" y="338027"/>
                </a:lnTo>
                <a:lnTo>
                  <a:pt x="335707" y="355411"/>
                </a:lnTo>
                <a:cubicBezTo>
                  <a:pt x="335707" y="365669"/>
                  <a:pt x="344007" y="373957"/>
                  <a:pt x="354281" y="373957"/>
                </a:cubicBezTo>
                <a:cubicBezTo>
                  <a:pt x="364505" y="373957"/>
                  <a:pt x="372805" y="365669"/>
                  <a:pt x="372805" y="355411"/>
                </a:cubicBezTo>
                <a:lnTo>
                  <a:pt x="372805" y="319531"/>
                </a:lnTo>
                <a:cubicBezTo>
                  <a:pt x="372805" y="309273"/>
                  <a:pt x="364505" y="300985"/>
                  <a:pt x="354281" y="300985"/>
                </a:cubicBezTo>
                <a:close/>
                <a:moveTo>
                  <a:pt x="216263" y="182129"/>
                </a:moveTo>
                <a:lnTo>
                  <a:pt x="299621" y="182129"/>
                </a:lnTo>
                <a:lnTo>
                  <a:pt x="379081" y="182129"/>
                </a:lnTo>
                <a:lnTo>
                  <a:pt x="565838" y="403267"/>
                </a:lnTo>
                <a:cubicBezTo>
                  <a:pt x="587398" y="428786"/>
                  <a:pt x="599241" y="461128"/>
                  <a:pt x="599241" y="494481"/>
                </a:cubicBezTo>
                <a:lnTo>
                  <a:pt x="599241" y="574729"/>
                </a:lnTo>
                <a:cubicBezTo>
                  <a:pt x="599241" y="593326"/>
                  <a:pt x="584108" y="608435"/>
                  <a:pt x="565483" y="608486"/>
                </a:cubicBezTo>
                <a:lnTo>
                  <a:pt x="299621" y="608486"/>
                </a:lnTo>
                <a:lnTo>
                  <a:pt x="33708" y="608486"/>
                </a:lnTo>
                <a:cubicBezTo>
                  <a:pt x="15082" y="608486"/>
                  <a:pt x="0" y="593427"/>
                  <a:pt x="0" y="574830"/>
                </a:cubicBezTo>
                <a:lnTo>
                  <a:pt x="0" y="493824"/>
                </a:lnTo>
                <a:cubicBezTo>
                  <a:pt x="0" y="460876"/>
                  <a:pt x="11540" y="428938"/>
                  <a:pt x="32594" y="403519"/>
                </a:cubicBezTo>
                <a:close/>
                <a:moveTo>
                  <a:pt x="174516" y="0"/>
                </a:moveTo>
                <a:lnTo>
                  <a:pt x="423959" y="0"/>
                </a:lnTo>
                <a:cubicBezTo>
                  <a:pt x="438787" y="0"/>
                  <a:pt x="448655" y="15516"/>
                  <a:pt x="442178" y="28858"/>
                </a:cubicBezTo>
                <a:lnTo>
                  <a:pt x="379020" y="161877"/>
                </a:lnTo>
                <a:lnTo>
                  <a:pt x="216216" y="161877"/>
                </a:lnTo>
                <a:lnTo>
                  <a:pt x="155994" y="28504"/>
                </a:lnTo>
                <a:cubicBezTo>
                  <a:pt x="150022" y="15162"/>
                  <a:pt x="159789" y="0"/>
                  <a:pt x="174516" y="0"/>
                </a:cubicBezTo>
                <a:close/>
              </a:path>
            </a:pathLst>
          </a:custGeom>
          <a:solidFill>
            <a:srgbClr val="C00000"/>
          </a:solidFill>
          <a:ln>
            <a:noFill/>
          </a:ln>
          <a:effectLst/>
        </p:spPr>
        <p:txBody>
          <a:bodyPr lIns="91393" tIns="45697" rIns="91393" bIns="45697" anchor="ctr"/>
          <a:lst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9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4" name="任意多边形: 形状 30"/>
          <p:cNvSpPr/>
          <p:nvPr/>
        </p:nvSpPr>
        <p:spPr>
          <a:xfrm>
            <a:off x="7923213" y="3057525"/>
            <a:ext cx="449263" cy="655638"/>
          </a:xfrm>
          <a:custGeom>
            <a:avLst/>
            <a:gdLst>
              <a:gd name="connsiteX0" fmla="*/ 246561 w 392627"/>
              <a:gd name="connsiteY0" fmla="*/ 356951 h 571982"/>
              <a:gd name="connsiteX1" fmla="*/ 220719 w 392627"/>
              <a:gd name="connsiteY1" fmla="*/ 401391 h 571982"/>
              <a:gd name="connsiteX2" fmla="*/ 212106 w 392627"/>
              <a:gd name="connsiteY2" fmla="*/ 422894 h 571982"/>
              <a:gd name="connsiteX3" fmla="*/ 249432 w 392627"/>
              <a:gd name="connsiteY3" fmla="*/ 518941 h 571982"/>
              <a:gd name="connsiteX4" fmla="*/ 272402 w 392627"/>
              <a:gd name="connsiteY4" fmla="*/ 464467 h 571982"/>
              <a:gd name="connsiteX5" fmla="*/ 281016 w 392627"/>
              <a:gd name="connsiteY5" fmla="*/ 455866 h 571982"/>
              <a:gd name="connsiteX6" fmla="*/ 292501 w 392627"/>
              <a:gd name="connsiteY6" fmla="*/ 457299 h 571982"/>
              <a:gd name="connsiteX7" fmla="*/ 345619 w 392627"/>
              <a:gd name="connsiteY7" fmla="*/ 480236 h 571982"/>
              <a:gd name="connsiteX8" fmla="*/ 303986 w 392627"/>
              <a:gd name="connsiteY8" fmla="*/ 374154 h 571982"/>
              <a:gd name="connsiteX9" fmla="*/ 286758 w 392627"/>
              <a:gd name="connsiteY9" fmla="*/ 378454 h 571982"/>
              <a:gd name="connsiteX10" fmla="*/ 246561 w 392627"/>
              <a:gd name="connsiteY10" fmla="*/ 356951 h 571982"/>
              <a:gd name="connsiteX11" fmla="*/ 146067 w 392627"/>
              <a:gd name="connsiteY11" fmla="*/ 356951 h 571982"/>
              <a:gd name="connsiteX12" fmla="*/ 105869 w 392627"/>
              <a:gd name="connsiteY12" fmla="*/ 378454 h 571982"/>
              <a:gd name="connsiteX13" fmla="*/ 87206 w 392627"/>
              <a:gd name="connsiteY13" fmla="*/ 374154 h 571982"/>
              <a:gd name="connsiteX14" fmla="*/ 45572 w 392627"/>
              <a:gd name="connsiteY14" fmla="*/ 480236 h 571982"/>
              <a:gd name="connsiteX15" fmla="*/ 98691 w 392627"/>
              <a:gd name="connsiteY15" fmla="*/ 455866 h 571982"/>
              <a:gd name="connsiteX16" fmla="*/ 104434 w 392627"/>
              <a:gd name="connsiteY16" fmla="*/ 455866 h 571982"/>
              <a:gd name="connsiteX17" fmla="*/ 110176 w 392627"/>
              <a:gd name="connsiteY17" fmla="*/ 455866 h 571982"/>
              <a:gd name="connsiteX18" fmla="*/ 118790 w 392627"/>
              <a:gd name="connsiteY18" fmla="*/ 464467 h 571982"/>
              <a:gd name="connsiteX19" fmla="*/ 141760 w 392627"/>
              <a:gd name="connsiteY19" fmla="*/ 517508 h 571982"/>
              <a:gd name="connsiteX20" fmla="*/ 186264 w 392627"/>
              <a:gd name="connsiteY20" fmla="*/ 407125 h 571982"/>
              <a:gd name="connsiteX21" fmla="*/ 146067 w 392627"/>
              <a:gd name="connsiteY21" fmla="*/ 356951 h 571982"/>
              <a:gd name="connsiteX22" fmla="*/ 196428 w 392627"/>
              <a:gd name="connsiteY22" fmla="*/ 80234 h 571982"/>
              <a:gd name="connsiteX23" fmla="*/ 319882 w 392627"/>
              <a:gd name="connsiteY23" fmla="*/ 203574 h 571982"/>
              <a:gd name="connsiteX24" fmla="*/ 196428 w 392627"/>
              <a:gd name="connsiteY24" fmla="*/ 326914 h 571982"/>
              <a:gd name="connsiteX25" fmla="*/ 72974 w 392627"/>
              <a:gd name="connsiteY25" fmla="*/ 203574 h 571982"/>
              <a:gd name="connsiteX26" fmla="*/ 196428 w 392627"/>
              <a:gd name="connsiteY26" fmla="*/ 80234 h 571982"/>
              <a:gd name="connsiteX27" fmla="*/ 196314 w 392627"/>
              <a:gd name="connsiteY27" fmla="*/ 50174 h 571982"/>
              <a:gd name="connsiteX28" fmla="*/ 42701 w 392627"/>
              <a:gd name="connsiteY28" fmla="*/ 203563 h 571982"/>
              <a:gd name="connsiteX29" fmla="*/ 196314 w 392627"/>
              <a:gd name="connsiteY29" fmla="*/ 356951 h 571982"/>
              <a:gd name="connsiteX30" fmla="*/ 349926 w 392627"/>
              <a:gd name="connsiteY30" fmla="*/ 203563 h 571982"/>
              <a:gd name="connsiteX31" fmla="*/ 196314 w 392627"/>
              <a:gd name="connsiteY31" fmla="*/ 50174 h 571982"/>
              <a:gd name="connsiteX32" fmla="*/ 196314 w 392627"/>
              <a:gd name="connsiteY32" fmla="*/ 0 h 571982"/>
              <a:gd name="connsiteX33" fmla="*/ 246561 w 392627"/>
              <a:gd name="connsiteY33" fmla="*/ 50174 h 571982"/>
              <a:gd name="connsiteX34" fmla="*/ 315471 w 392627"/>
              <a:gd name="connsiteY34" fmla="*/ 38705 h 571982"/>
              <a:gd name="connsiteX35" fmla="*/ 326956 w 392627"/>
              <a:gd name="connsiteY35" fmla="*/ 108949 h 571982"/>
              <a:gd name="connsiteX36" fmla="*/ 390123 w 392627"/>
              <a:gd name="connsiteY36" fmla="*/ 140487 h 571982"/>
              <a:gd name="connsiteX37" fmla="*/ 358540 w 392627"/>
              <a:gd name="connsiteY37" fmla="*/ 203563 h 571982"/>
              <a:gd name="connsiteX38" fmla="*/ 390123 w 392627"/>
              <a:gd name="connsiteY38" fmla="*/ 266638 h 571982"/>
              <a:gd name="connsiteX39" fmla="*/ 342748 w 392627"/>
              <a:gd name="connsiteY39" fmla="*/ 301043 h 571982"/>
              <a:gd name="connsiteX40" fmla="*/ 326956 w 392627"/>
              <a:gd name="connsiteY40" fmla="*/ 298176 h 571982"/>
              <a:gd name="connsiteX41" fmla="*/ 326956 w 392627"/>
              <a:gd name="connsiteY41" fmla="*/ 299610 h 571982"/>
              <a:gd name="connsiteX42" fmla="*/ 328391 w 392627"/>
              <a:gd name="connsiteY42" fmla="*/ 355518 h 571982"/>
              <a:gd name="connsiteX43" fmla="*/ 385817 w 392627"/>
              <a:gd name="connsiteY43" fmla="*/ 500305 h 571982"/>
              <a:gd name="connsiteX44" fmla="*/ 388688 w 392627"/>
              <a:gd name="connsiteY44" fmla="*/ 508907 h 571982"/>
              <a:gd name="connsiteX45" fmla="*/ 374332 w 392627"/>
              <a:gd name="connsiteY45" fmla="*/ 523242 h 571982"/>
              <a:gd name="connsiteX46" fmla="*/ 372896 w 392627"/>
              <a:gd name="connsiteY46" fmla="*/ 523242 h 571982"/>
              <a:gd name="connsiteX47" fmla="*/ 367153 w 392627"/>
              <a:gd name="connsiteY47" fmla="*/ 521808 h 571982"/>
              <a:gd name="connsiteX48" fmla="*/ 293936 w 392627"/>
              <a:gd name="connsiteY48" fmla="*/ 490271 h 571982"/>
              <a:gd name="connsiteX49" fmla="*/ 263788 w 392627"/>
              <a:gd name="connsiteY49" fmla="*/ 563381 h 571982"/>
              <a:gd name="connsiteX50" fmla="*/ 249432 w 392627"/>
              <a:gd name="connsiteY50" fmla="*/ 571982 h 571982"/>
              <a:gd name="connsiteX51" fmla="*/ 235076 w 392627"/>
              <a:gd name="connsiteY51" fmla="*/ 563381 h 571982"/>
              <a:gd name="connsiteX52" fmla="*/ 196314 w 392627"/>
              <a:gd name="connsiteY52" fmla="*/ 463033 h 571982"/>
              <a:gd name="connsiteX53" fmla="*/ 156116 w 392627"/>
              <a:gd name="connsiteY53" fmla="*/ 563381 h 571982"/>
              <a:gd name="connsiteX54" fmla="*/ 141760 w 392627"/>
              <a:gd name="connsiteY54" fmla="*/ 571982 h 571982"/>
              <a:gd name="connsiteX55" fmla="*/ 127404 w 392627"/>
              <a:gd name="connsiteY55" fmla="*/ 563381 h 571982"/>
              <a:gd name="connsiteX56" fmla="*/ 97255 w 392627"/>
              <a:gd name="connsiteY56" fmla="*/ 490271 h 571982"/>
              <a:gd name="connsiteX57" fmla="*/ 24038 w 392627"/>
              <a:gd name="connsiteY57" fmla="*/ 521808 h 571982"/>
              <a:gd name="connsiteX58" fmla="*/ 6810 w 392627"/>
              <a:gd name="connsiteY58" fmla="*/ 518941 h 571982"/>
              <a:gd name="connsiteX59" fmla="*/ 3939 w 392627"/>
              <a:gd name="connsiteY59" fmla="*/ 503172 h 571982"/>
              <a:gd name="connsiteX60" fmla="*/ 62800 w 392627"/>
              <a:gd name="connsiteY60" fmla="*/ 354084 h 571982"/>
              <a:gd name="connsiteX61" fmla="*/ 64236 w 392627"/>
              <a:gd name="connsiteY61" fmla="*/ 298176 h 571982"/>
              <a:gd name="connsiteX62" fmla="*/ 49879 w 392627"/>
              <a:gd name="connsiteY62" fmla="*/ 301043 h 571982"/>
              <a:gd name="connsiteX63" fmla="*/ 2504 w 392627"/>
              <a:gd name="connsiteY63" fmla="*/ 266638 h 571982"/>
              <a:gd name="connsiteX64" fmla="*/ 34087 w 392627"/>
              <a:gd name="connsiteY64" fmla="*/ 203563 h 571982"/>
              <a:gd name="connsiteX65" fmla="*/ 2504 w 392627"/>
              <a:gd name="connsiteY65" fmla="*/ 140487 h 571982"/>
              <a:gd name="connsiteX66" fmla="*/ 64236 w 392627"/>
              <a:gd name="connsiteY66" fmla="*/ 108949 h 571982"/>
              <a:gd name="connsiteX67" fmla="*/ 75721 w 392627"/>
              <a:gd name="connsiteY67" fmla="*/ 38705 h 571982"/>
              <a:gd name="connsiteX68" fmla="*/ 146067 w 392627"/>
              <a:gd name="connsiteY68" fmla="*/ 50174 h 571982"/>
              <a:gd name="connsiteX69" fmla="*/ 196314 w 392627"/>
              <a:gd name="connsiteY69" fmla="*/ 0 h 57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92627" h="571982">
                <a:moveTo>
                  <a:pt x="246561" y="356951"/>
                </a:moveTo>
                <a:cubicBezTo>
                  <a:pt x="246561" y="375587"/>
                  <a:pt x="235076" y="392790"/>
                  <a:pt x="220719" y="401391"/>
                </a:cubicBezTo>
                <a:lnTo>
                  <a:pt x="212106" y="422894"/>
                </a:lnTo>
                <a:lnTo>
                  <a:pt x="249432" y="518941"/>
                </a:lnTo>
                <a:lnTo>
                  <a:pt x="272402" y="464467"/>
                </a:lnTo>
                <a:cubicBezTo>
                  <a:pt x="273838" y="460166"/>
                  <a:pt x="276709" y="457299"/>
                  <a:pt x="281016" y="455866"/>
                </a:cubicBezTo>
                <a:cubicBezTo>
                  <a:pt x="285323" y="454432"/>
                  <a:pt x="289630" y="454432"/>
                  <a:pt x="292501" y="457299"/>
                </a:cubicBezTo>
                <a:lnTo>
                  <a:pt x="345619" y="480236"/>
                </a:lnTo>
                <a:lnTo>
                  <a:pt x="303986" y="374154"/>
                </a:lnTo>
                <a:cubicBezTo>
                  <a:pt x="298243" y="377021"/>
                  <a:pt x="292501" y="378454"/>
                  <a:pt x="286758" y="378454"/>
                </a:cubicBezTo>
                <a:cubicBezTo>
                  <a:pt x="270966" y="378454"/>
                  <a:pt x="255174" y="371287"/>
                  <a:pt x="246561" y="356951"/>
                </a:cubicBezTo>
                <a:close/>
                <a:moveTo>
                  <a:pt x="146067" y="356951"/>
                </a:moveTo>
                <a:cubicBezTo>
                  <a:pt x="136017" y="371287"/>
                  <a:pt x="120225" y="378454"/>
                  <a:pt x="105869" y="378454"/>
                </a:cubicBezTo>
                <a:cubicBezTo>
                  <a:pt x="98691" y="378454"/>
                  <a:pt x="92949" y="377021"/>
                  <a:pt x="87206" y="374154"/>
                </a:cubicBezTo>
                <a:lnTo>
                  <a:pt x="45572" y="480236"/>
                </a:lnTo>
                <a:lnTo>
                  <a:pt x="98691" y="455866"/>
                </a:lnTo>
                <a:cubicBezTo>
                  <a:pt x="100127" y="455866"/>
                  <a:pt x="102998" y="455866"/>
                  <a:pt x="104434" y="455866"/>
                </a:cubicBezTo>
                <a:cubicBezTo>
                  <a:pt x="107305" y="455866"/>
                  <a:pt x="108740" y="455866"/>
                  <a:pt x="110176" y="455866"/>
                </a:cubicBezTo>
                <a:cubicBezTo>
                  <a:pt x="114483" y="457299"/>
                  <a:pt x="117354" y="460166"/>
                  <a:pt x="118790" y="464467"/>
                </a:cubicBezTo>
                <a:lnTo>
                  <a:pt x="141760" y="517508"/>
                </a:lnTo>
                <a:lnTo>
                  <a:pt x="186264" y="407125"/>
                </a:lnTo>
                <a:cubicBezTo>
                  <a:pt x="163294" y="401391"/>
                  <a:pt x="146067" y="381322"/>
                  <a:pt x="146067" y="356951"/>
                </a:cubicBezTo>
                <a:close/>
                <a:moveTo>
                  <a:pt x="196428" y="80234"/>
                </a:moveTo>
                <a:cubicBezTo>
                  <a:pt x="264610" y="80234"/>
                  <a:pt x="319882" y="135455"/>
                  <a:pt x="319882" y="203574"/>
                </a:cubicBezTo>
                <a:cubicBezTo>
                  <a:pt x="319882" y="271693"/>
                  <a:pt x="264610" y="326914"/>
                  <a:pt x="196428" y="326914"/>
                </a:cubicBezTo>
                <a:cubicBezTo>
                  <a:pt x="128246" y="326914"/>
                  <a:pt x="72974" y="271693"/>
                  <a:pt x="72974" y="203574"/>
                </a:cubicBezTo>
                <a:cubicBezTo>
                  <a:pt x="72974" y="135455"/>
                  <a:pt x="128246" y="80234"/>
                  <a:pt x="196428" y="80234"/>
                </a:cubicBezTo>
                <a:close/>
                <a:moveTo>
                  <a:pt x="196314" y="50174"/>
                </a:moveTo>
                <a:cubicBezTo>
                  <a:pt x="111612" y="50174"/>
                  <a:pt x="42701" y="118984"/>
                  <a:pt x="42701" y="203563"/>
                </a:cubicBezTo>
                <a:cubicBezTo>
                  <a:pt x="42701" y="288142"/>
                  <a:pt x="111612" y="356951"/>
                  <a:pt x="196314" y="356951"/>
                </a:cubicBezTo>
                <a:cubicBezTo>
                  <a:pt x="281016" y="356951"/>
                  <a:pt x="349926" y="288142"/>
                  <a:pt x="349926" y="203563"/>
                </a:cubicBezTo>
                <a:cubicBezTo>
                  <a:pt x="349926" y="118984"/>
                  <a:pt x="281016" y="50174"/>
                  <a:pt x="196314" y="50174"/>
                </a:cubicBezTo>
                <a:close/>
                <a:moveTo>
                  <a:pt x="196314" y="0"/>
                </a:moveTo>
                <a:cubicBezTo>
                  <a:pt x="223591" y="0"/>
                  <a:pt x="246561" y="22936"/>
                  <a:pt x="246561" y="50174"/>
                </a:cubicBezTo>
                <a:cubicBezTo>
                  <a:pt x="262353" y="27237"/>
                  <a:pt x="293936" y="22936"/>
                  <a:pt x="315471" y="38705"/>
                </a:cubicBezTo>
                <a:cubicBezTo>
                  <a:pt x="338441" y="54474"/>
                  <a:pt x="342748" y="86013"/>
                  <a:pt x="326956" y="108949"/>
                </a:cubicBezTo>
                <a:cubicBezTo>
                  <a:pt x="352797" y="100348"/>
                  <a:pt x="381510" y="114683"/>
                  <a:pt x="390123" y="140487"/>
                </a:cubicBezTo>
                <a:cubicBezTo>
                  <a:pt x="398737" y="167724"/>
                  <a:pt x="384381" y="194962"/>
                  <a:pt x="358540" y="203563"/>
                </a:cubicBezTo>
                <a:cubicBezTo>
                  <a:pt x="384381" y="212164"/>
                  <a:pt x="398737" y="240835"/>
                  <a:pt x="390123" y="266638"/>
                </a:cubicBezTo>
                <a:cubicBezTo>
                  <a:pt x="382945" y="288142"/>
                  <a:pt x="362847" y="301043"/>
                  <a:pt x="342748" y="301043"/>
                </a:cubicBezTo>
                <a:cubicBezTo>
                  <a:pt x="337005" y="301043"/>
                  <a:pt x="332698" y="301043"/>
                  <a:pt x="326956" y="298176"/>
                </a:cubicBezTo>
                <a:lnTo>
                  <a:pt x="326956" y="299610"/>
                </a:lnTo>
                <a:cubicBezTo>
                  <a:pt x="339877" y="315379"/>
                  <a:pt x="338441" y="338315"/>
                  <a:pt x="328391" y="355518"/>
                </a:cubicBezTo>
                <a:lnTo>
                  <a:pt x="385817" y="500305"/>
                </a:lnTo>
                <a:cubicBezTo>
                  <a:pt x="387252" y="501739"/>
                  <a:pt x="388688" y="504606"/>
                  <a:pt x="388688" y="508907"/>
                </a:cubicBezTo>
                <a:cubicBezTo>
                  <a:pt x="388688" y="516074"/>
                  <a:pt x="382945" y="523242"/>
                  <a:pt x="374332" y="523242"/>
                </a:cubicBezTo>
                <a:lnTo>
                  <a:pt x="372896" y="523242"/>
                </a:lnTo>
                <a:cubicBezTo>
                  <a:pt x="371460" y="523242"/>
                  <a:pt x="370025" y="523242"/>
                  <a:pt x="367153" y="521808"/>
                </a:cubicBezTo>
                <a:lnTo>
                  <a:pt x="293936" y="490271"/>
                </a:lnTo>
                <a:lnTo>
                  <a:pt x="263788" y="563381"/>
                </a:lnTo>
                <a:cubicBezTo>
                  <a:pt x="260917" y="569115"/>
                  <a:pt x="255174" y="571982"/>
                  <a:pt x="249432" y="571982"/>
                </a:cubicBezTo>
                <a:cubicBezTo>
                  <a:pt x="243689" y="571982"/>
                  <a:pt x="237947" y="569115"/>
                  <a:pt x="235076" y="563381"/>
                </a:cubicBezTo>
                <a:lnTo>
                  <a:pt x="196314" y="463033"/>
                </a:lnTo>
                <a:lnTo>
                  <a:pt x="156116" y="563381"/>
                </a:lnTo>
                <a:cubicBezTo>
                  <a:pt x="153245" y="569115"/>
                  <a:pt x="147502" y="571982"/>
                  <a:pt x="141760" y="571982"/>
                </a:cubicBezTo>
                <a:cubicBezTo>
                  <a:pt x="136017" y="571982"/>
                  <a:pt x="130275" y="569115"/>
                  <a:pt x="127404" y="563381"/>
                </a:cubicBezTo>
                <a:lnTo>
                  <a:pt x="97255" y="490271"/>
                </a:lnTo>
                <a:lnTo>
                  <a:pt x="24038" y="521808"/>
                </a:lnTo>
                <a:cubicBezTo>
                  <a:pt x="18295" y="524675"/>
                  <a:pt x="11117" y="523242"/>
                  <a:pt x="6810" y="518941"/>
                </a:cubicBezTo>
                <a:cubicBezTo>
                  <a:pt x="2504" y="514641"/>
                  <a:pt x="1068" y="508907"/>
                  <a:pt x="3939" y="503172"/>
                </a:cubicBezTo>
                <a:lnTo>
                  <a:pt x="62800" y="354084"/>
                </a:lnTo>
                <a:cubicBezTo>
                  <a:pt x="52750" y="338315"/>
                  <a:pt x="52750" y="315379"/>
                  <a:pt x="64236" y="298176"/>
                </a:cubicBezTo>
                <a:cubicBezTo>
                  <a:pt x="59929" y="301043"/>
                  <a:pt x="54186" y="301043"/>
                  <a:pt x="49879" y="301043"/>
                </a:cubicBezTo>
                <a:cubicBezTo>
                  <a:pt x="28345" y="301043"/>
                  <a:pt x="8246" y="288142"/>
                  <a:pt x="2504" y="266638"/>
                </a:cubicBezTo>
                <a:cubicBezTo>
                  <a:pt x="-6110" y="240835"/>
                  <a:pt x="8246" y="212164"/>
                  <a:pt x="34087" y="203563"/>
                </a:cubicBezTo>
                <a:cubicBezTo>
                  <a:pt x="8246" y="194962"/>
                  <a:pt x="-6110" y="166291"/>
                  <a:pt x="2504" y="140487"/>
                </a:cubicBezTo>
                <a:cubicBezTo>
                  <a:pt x="9682" y="114683"/>
                  <a:pt x="38394" y="100348"/>
                  <a:pt x="64236" y="108949"/>
                </a:cubicBezTo>
                <a:cubicBezTo>
                  <a:pt x="48444" y="86013"/>
                  <a:pt x="54186" y="54474"/>
                  <a:pt x="75721" y="38705"/>
                </a:cubicBezTo>
                <a:cubicBezTo>
                  <a:pt x="98691" y="22936"/>
                  <a:pt x="130275" y="27237"/>
                  <a:pt x="146067" y="50174"/>
                </a:cubicBezTo>
                <a:cubicBezTo>
                  <a:pt x="146067" y="22936"/>
                  <a:pt x="167601" y="0"/>
                  <a:pt x="196314" y="0"/>
                </a:cubicBezTo>
                <a:close/>
              </a:path>
            </a:pathLst>
          </a:custGeom>
          <a:solidFill>
            <a:srgbClr val="C00000"/>
          </a:solidFill>
          <a:ln>
            <a:noFill/>
          </a:ln>
          <a:effectLst/>
        </p:spPr>
        <p:txBody>
          <a:bodyPr lIns="91393" tIns="45697" rIns="91393" bIns="45697" anchor="ctr"/>
          <a:lst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sz="19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文本框 10"/>
          <p:cNvSpPr txBox="1"/>
          <p:nvPr/>
        </p:nvSpPr>
        <p:spPr>
          <a:xfrm>
            <a:off x="2033588" y="606425"/>
            <a:ext cx="6200775" cy="554038"/>
          </a:xfrm>
          <a:prstGeom prst="rect">
            <a:avLst/>
          </a:prstGeom>
          <a:noFill/>
          <a:ln w="9525">
            <a:noFill/>
          </a:ln>
        </p:spPr>
        <p:txBody>
          <a:bodyPr wrap="none" lIns="121908" tIns="60954" rIns="121908" bIns="60954" anchor="t" anchorCtr="0">
            <a:spAutoFit/>
          </a:bodyPr>
          <a:p>
            <a:pPr>
              <a:buClrTx/>
              <a:buFontTx/>
            </a:pPr>
            <a:r>
              <a:rPr lang="en-US" altLang="zh-CN" sz="2800" dirty="0">
                <a:solidFill>
                  <a:srgbClr val="C00000"/>
                </a:solidFill>
                <a:latin typeface="微软雅黑" panose="020B0503020204020204" pitchFamily="34" charset="-122"/>
                <a:ea typeface="微软雅黑" panose="020B0503020204020204" pitchFamily="34" charset="-122"/>
              </a:rPr>
              <a:t>2</a:t>
            </a:r>
            <a:r>
              <a:rPr lang="zh-CN" altLang="en-US" sz="2800" dirty="0">
                <a:solidFill>
                  <a:srgbClr val="C00000"/>
                </a:solidFill>
                <a:latin typeface="微软雅黑" panose="020B0503020204020204" pitchFamily="34" charset="-122"/>
                <a:ea typeface="微软雅黑" panose="020B0503020204020204" pitchFamily="34" charset="-122"/>
              </a:rPr>
              <a:t>、西方思想历史上关于人的本质学说</a:t>
            </a:r>
            <a:endParaRPr lang="zh-CN" altLang="en-US" sz="2800" dirty="0">
              <a:solidFill>
                <a:srgbClr val="C00000"/>
              </a:solidFill>
              <a:latin typeface="微软雅黑" panose="020B0503020204020204" pitchFamily="34" charset="-122"/>
              <a:ea typeface="微软雅黑" panose="020B0503020204020204" pitchFamily="34" charset="-122"/>
            </a:endParaRPr>
          </a:p>
        </p:txBody>
      </p:sp>
      <p:sp>
        <p:nvSpPr>
          <p:cNvPr id="5" name="文本占位符 13314"/>
          <p:cNvSpPr txBox="1"/>
          <p:nvPr/>
        </p:nvSpPr>
        <p:spPr>
          <a:xfrm>
            <a:off x="2230438" y="1924050"/>
            <a:ext cx="7510463" cy="4467225"/>
          </a:xfrm>
          <a:prstGeom prst="rect">
            <a:avLst/>
          </a:prstGeom>
        </p:spPr>
        <p:txBody>
          <a:bodyPr lIns="121908" tIns="60954" rIns="121908" bIns="60954"/>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120000"/>
              </a:lnSpc>
              <a:spcBef>
                <a:spcPts val="750"/>
              </a:spcBef>
              <a:spcAft>
                <a:spcPts val="0"/>
              </a:spcAft>
              <a:buClrTx/>
              <a:buSzTx/>
              <a:buFont typeface="Arial" panose="020B0604020202020204" pitchFamily="34" charset="0"/>
              <a:buChar char="•"/>
              <a:defRPr/>
            </a:pPr>
            <a:endParaRPr kumimoji="0" lang="en-US" altLang="zh-CN" sz="2800" b="0" i="0" u="none" strike="noStrike" kern="1200" cap="none" spc="0" normalizeH="0" baseline="0" noProof="1">
              <a:ln>
                <a:noFill/>
              </a:ln>
              <a:solidFill>
                <a:srgbClr val="FF99CC"/>
              </a:solidFill>
              <a:effectLst/>
              <a:uLnTx/>
              <a:uFillTx/>
              <a:latin typeface="+mn-ea"/>
              <a:ea typeface="+mn-ea"/>
              <a:cs typeface="+mn-cs"/>
            </a:endParaRPr>
          </a:p>
          <a:p>
            <a:pPr marL="171450" marR="0" lvl="0" indent="-171450" algn="l" defTabSz="685800" rtl="0" eaLnBrk="1" fontAlgn="auto" latinLnBrk="0" hangingPunct="1">
              <a:lnSpc>
                <a:spcPct val="120000"/>
              </a:lnSpc>
              <a:spcBef>
                <a:spcPts val="750"/>
              </a:spcBef>
              <a:spcAft>
                <a:spcPts val="0"/>
              </a:spcAft>
              <a:buClrTx/>
              <a:buSzTx/>
              <a:buFont typeface="Arial" panose="020B0604020202020204" pitchFamily="34" charset="0"/>
              <a:buChar char="•"/>
              <a:defRPr/>
            </a:pPr>
            <a:r>
              <a:rPr kumimoji="0" lang="en-US" altLang="zh-CN" sz="2800" b="0" i="0" u="none" strike="noStrike" kern="1200" cap="none" spc="0" normalizeH="0" baseline="0" noProof="1">
                <a:ln>
                  <a:noFill/>
                </a:ln>
                <a:solidFill>
                  <a:schemeClr val="tx1"/>
                </a:solidFill>
                <a:effectLst/>
                <a:uLnTx/>
                <a:uFillTx/>
                <a:latin typeface="+mn-ea"/>
                <a:ea typeface="+mn-ea"/>
                <a:cs typeface="+mn-cs"/>
              </a:rPr>
              <a:t>“</a:t>
            </a:r>
            <a:r>
              <a:rPr kumimoji="0" lang="zh-CN" altLang="en-US" sz="2800" b="0" i="0" u="none" strike="noStrike" kern="1200" cap="none" spc="0" normalizeH="0" baseline="0" noProof="1">
                <a:ln>
                  <a:noFill/>
                </a:ln>
                <a:solidFill>
                  <a:schemeClr val="tx1"/>
                </a:solidFill>
                <a:effectLst/>
                <a:uLnTx/>
                <a:uFillTx/>
                <a:latin typeface="+mn-ea"/>
                <a:ea typeface="+mn-ea"/>
                <a:cs typeface="+mn-cs"/>
              </a:rPr>
              <a:t>认识你自己” </a:t>
            </a:r>
            <a:r>
              <a:rPr kumimoji="0" lang="zh-CN" altLang="en-US" sz="2800" b="0" i="0" u="none" strike="noStrike" kern="1200" cap="none" spc="0" normalizeH="0" baseline="0" noProof="1">
                <a:ln>
                  <a:noFill/>
                </a:ln>
                <a:solidFill>
                  <a:srgbClr val="FF99CC"/>
                </a:solidFill>
                <a:effectLst/>
                <a:uLnTx/>
                <a:uFillTx/>
                <a:latin typeface="+mn-ea"/>
                <a:ea typeface="+mn-ea"/>
                <a:cs typeface="+mn-cs"/>
              </a:rPr>
              <a:t>   </a:t>
            </a:r>
            <a:r>
              <a:rPr kumimoji="0" lang="zh-CN" altLang="en-US" sz="2800" b="0" i="0" u="none" strike="noStrike" kern="1200" cap="none" spc="0" normalizeH="0" baseline="0" noProof="1" smtClean="0">
                <a:ln>
                  <a:noFill/>
                </a:ln>
                <a:solidFill>
                  <a:srgbClr val="FF99CC"/>
                </a:solidFill>
                <a:effectLst/>
                <a:uLnTx/>
                <a:uFillTx/>
                <a:latin typeface="+mn-ea"/>
                <a:ea typeface="+mn-ea"/>
                <a:cs typeface="+mn-cs"/>
              </a:rPr>
              <a:t>   </a:t>
            </a:r>
            <a:r>
              <a:rPr kumimoji="0" lang="en-US" altLang="zh-CN" sz="2800" b="0" i="0" u="none" strike="noStrike" kern="1200" cap="none" spc="0" normalizeH="0" baseline="0" noProof="1">
                <a:ln>
                  <a:noFill/>
                </a:ln>
                <a:solidFill>
                  <a:srgbClr val="FF99CC"/>
                </a:solidFill>
                <a:effectLst/>
                <a:uLnTx/>
                <a:uFillTx/>
                <a:latin typeface="+mn-ea"/>
                <a:ea typeface="+mn-ea"/>
                <a:cs typeface="+mn-cs"/>
              </a:rPr>
              <a:t>——</a:t>
            </a:r>
            <a:r>
              <a:rPr kumimoji="0" lang="zh-CN" altLang="en-US" sz="2800" b="0" i="0" u="none" strike="noStrike" kern="1200" cap="none" spc="0" normalizeH="0" baseline="0" noProof="1">
                <a:ln>
                  <a:noFill/>
                </a:ln>
                <a:solidFill>
                  <a:srgbClr val="FF99CC"/>
                </a:solidFill>
                <a:effectLst/>
                <a:uLnTx/>
                <a:uFillTx/>
                <a:latin typeface="+mn-ea"/>
                <a:ea typeface="+mn-ea"/>
                <a:cs typeface="+mn-cs"/>
              </a:rPr>
              <a:t>苏格拉底</a:t>
            </a:r>
            <a:endParaRPr kumimoji="0" lang="en-US" altLang="zh-CN" sz="2800" b="0" i="0" u="none" strike="noStrike" kern="1200" cap="none" spc="0" normalizeH="0" baseline="0" noProof="1">
              <a:ln>
                <a:noFill/>
              </a:ln>
              <a:solidFill>
                <a:srgbClr val="FF99CC"/>
              </a:solidFill>
              <a:effectLst/>
              <a:uLnTx/>
              <a:uFillTx/>
              <a:latin typeface="+mn-ea"/>
              <a:ea typeface="+mn-ea"/>
              <a:cs typeface="+mn-cs"/>
            </a:endParaRPr>
          </a:p>
          <a:p>
            <a:pPr marL="171450" marR="0" lvl="0" indent="-171450" algn="l" defTabSz="685800" rtl="0" eaLnBrk="1" fontAlgn="auto" latinLnBrk="0" hangingPunct="1">
              <a:lnSpc>
                <a:spcPct val="120000"/>
              </a:lnSpc>
              <a:spcBef>
                <a:spcPts val="750"/>
              </a:spcBef>
              <a:spcAft>
                <a:spcPts val="0"/>
              </a:spcAft>
              <a:buClrTx/>
              <a:buSzTx/>
              <a:buFont typeface="Arial" panose="020B0604020202020204" pitchFamily="34" charset="0"/>
              <a:buChar char="•"/>
              <a:defRPr/>
            </a:pPr>
            <a:endParaRPr kumimoji="0" lang="zh-CN" altLang="en-US" sz="2800" b="0" i="0" u="none" strike="noStrike" kern="1200" cap="none" spc="0" normalizeH="0" baseline="0" noProof="1">
              <a:ln>
                <a:noFill/>
              </a:ln>
              <a:solidFill>
                <a:srgbClr val="FF99CC"/>
              </a:solidFill>
              <a:effectLst/>
              <a:uLnTx/>
              <a:uFillTx/>
              <a:latin typeface="+mn-ea"/>
              <a:ea typeface="+mn-ea"/>
              <a:cs typeface="+mn-cs"/>
            </a:endParaRPr>
          </a:p>
          <a:p>
            <a:pPr marL="171450" marR="0" lvl="0" indent="-171450" algn="l" defTabSz="685800" rtl="0" eaLnBrk="1" fontAlgn="auto" latinLnBrk="0" hangingPunct="1">
              <a:lnSpc>
                <a:spcPct val="120000"/>
              </a:lnSpc>
              <a:spcBef>
                <a:spcPts val="750"/>
              </a:spcBef>
              <a:spcAft>
                <a:spcPts val="0"/>
              </a:spcAft>
              <a:buClrTx/>
              <a:buSzTx/>
              <a:buFont typeface="Arial" panose="020B0604020202020204" pitchFamily="34" charset="0"/>
              <a:buChar char="•"/>
              <a:defRPr/>
            </a:pPr>
            <a:r>
              <a:rPr kumimoji="0" lang="zh-CN" altLang="en-US" sz="2800" b="0" i="0" u="none" strike="noStrike" kern="1200" cap="none" spc="0" normalizeH="0" baseline="0" noProof="1">
                <a:ln>
                  <a:noFill/>
                </a:ln>
                <a:solidFill>
                  <a:schemeClr val="tx1"/>
                </a:solidFill>
                <a:effectLst/>
                <a:uLnTx/>
                <a:uFillTx/>
                <a:latin typeface="+mn-ea"/>
                <a:ea typeface="+mn-ea"/>
                <a:cs typeface="+mn-cs"/>
              </a:rPr>
              <a:t>“人是万物尺度”</a:t>
            </a:r>
            <a:r>
              <a:rPr kumimoji="0" lang="zh-CN" altLang="en-US" sz="2800" b="0" i="0" u="none" strike="noStrike" kern="1200" cap="none" spc="0" normalizeH="0" baseline="0" noProof="1">
                <a:ln>
                  <a:noFill/>
                </a:ln>
                <a:solidFill>
                  <a:srgbClr val="FF99CC"/>
                </a:solidFill>
                <a:effectLst/>
                <a:uLnTx/>
                <a:uFillTx/>
                <a:latin typeface="+mn-ea"/>
                <a:ea typeface="+mn-ea"/>
                <a:cs typeface="+mn-cs"/>
              </a:rPr>
              <a:t>   </a:t>
            </a:r>
            <a:r>
              <a:rPr kumimoji="0" lang="zh-CN" altLang="en-US" sz="2800" b="0" i="0" u="none" strike="noStrike" kern="1200" cap="none" spc="0" normalizeH="0" baseline="0" noProof="1" smtClean="0">
                <a:ln>
                  <a:noFill/>
                </a:ln>
                <a:solidFill>
                  <a:srgbClr val="FF99CC"/>
                </a:solidFill>
                <a:effectLst/>
                <a:uLnTx/>
                <a:uFillTx/>
                <a:latin typeface="+mn-ea"/>
                <a:ea typeface="+mn-ea"/>
                <a:cs typeface="+mn-cs"/>
              </a:rPr>
              <a:t> </a:t>
            </a:r>
            <a:r>
              <a:rPr kumimoji="0" lang="en-US" altLang="zh-CN" sz="2800" b="0" i="0" u="none" strike="noStrike" kern="1200" cap="none" spc="0" normalizeH="0" baseline="0" noProof="1" smtClean="0">
                <a:ln>
                  <a:noFill/>
                </a:ln>
                <a:solidFill>
                  <a:srgbClr val="FF99CC"/>
                </a:solidFill>
                <a:effectLst/>
                <a:uLnTx/>
                <a:uFillTx/>
                <a:latin typeface="+mn-ea"/>
                <a:ea typeface="+mn-ea"/>
                <a:cs typeface="+mn-cs"/>
              </a:rPr>
              <a:t>——</a:t>
            </a:r>
            <a:r>
              <a:rPr kumimoji="0" lang="zh-CN" altLang="en-US" sz="2800" b="0" i="0" u="none" strike="noStrike" kern="1200" cap="none" spc="0" normalizeH="0" baseline="0" noProof="1">
                <a:ln>
                  <a:noFill/>
                </a:ln>
                <a:solidFill>
                  <a:srgbClr val="FF99CC"/>
                </a:solidFill>
                <a:effectLst/>
                <a:uLnTx/>
                <a:uFillTx/>
                <a:latin typeface="+mn-ea"/>
                <a:ea typeface="+mn-ea"/>
                <a:cs typeface="+mn-cs"/>
              </a:rPr>
              <a:t>普罗泰戈拉</a:t>
            </a:r>
            <a:endParaRPr kumimoji="0" lang="en-US" altLang="zh-CN" sz="2800" b="0" i="0" u="none" strike="noStrike" kern="1200" cap="none" spc="0" normalizeH="0" baseline="0" noProof="1">
              <a:ln>
                <a:noFill/>
              </a:ln>
              <a:solidFill>
                <a:srgbClr val="FF99CC"/>
              </a:solidFill>
              <a:effectLst/>
              <a:uLnTx/>
              <a:uFillTx/>
              <a:latin typeface="+mn-ea"/>
              <a:ea typeface="+mn-ea"/>
              <a:cs typeface="+mn-cs"/>
            </a:endParaRPr>
          </a:p>
          <a:p>
            <a:pPr marL="171450" marR="0" lvl="0" indent="-171450" algn="l" defTabSz="685800" rtl="0" eaLnBrk="1" fontAlgn="auto" latinLnBrk="0" hangingPunct="1">
              <a:lnSpc>
                <a:spcPct val="120000"/>
              </a:lnSpc>
              <a:spcBef>
                <a:spcPts val="750"/>
              </a:spcBef>
              <a:spcAft>
                <a:spcPts val="0"/>
              </a:spcAft>
              <a:buClrTx/>
              <a:buSzTx/>
              <a:buFont typeface="Arial" panose="020B0604020202020204" pitchFamily="34" charset="0"/>
              <a:buChar char="•"/>
              <a:defRPr/>
            </a:pPr>
            <a:endParaRPr kumimoji="0" lang="zh-CN" altLang="en-US" sz="2800" b="0" i="0" u="none" strike="noStrike" kern="1200" cap="none" spc="0" normalizeH="0" baseline="0" noProof="1">
              <a:ln>
                <a:noFill/>
              </a:ln>
              <a:solidFill>
                <a:srgbClr val="FF99CC"/>
              </a:solidFill>
              <a:effectLst/>
              <a:uLnTx/>
              <a:uFillTx/>
              <a:latin typeface="+mn-ea"/>
              <a:ea typeface="+mn-ea"/>
              <a:cs typeface="+mn-cs"/>
            </a:endParaRPr>
          </a:p>
          <a:p>
            <a:pPr marL="171450" marR="0" lvl="0" indent="-171450" algn="l" defTabSz="685800" rtl="0" eaLnBrk="1" fontAlgn="auto" latinLnBrk="0" hangingPunct="1">
              <a:lnSpc>
                <a:spcPct val="120000"/>
              </a:lnSpc>
              <a:spcBef>
                <a:spcPts val="750"/>
              </a:spcBef>
              <a:spcAft>
                <a:spcPts val="0"/>
              </a:spcAft>
              <a:buClrTx/>
              <a:buSzTx/>
              <a:buFont typeface="Arial" panose="020B0604020202020204" pitchFamily="34" charset="0"/>
              <a:buChar char="•"/>
              <a:defRPr/>
            </a:pPr>
            <a:r>
              <a:rPr kumimoji="0" lang="zh-CN" altLang="en-US" sz="2800" b="0" i="0" u="none" strike="noStrike" kern="1200" cap="none" spc="0" normalizeH="0" baseline="0" noProof="1">
                <a:ln>
                  <a:noFill/>
                </a:ln>
                <a:solidFill>
                  <a:schemeClr val="tx1"/>
                </a:solidFill>
                <a:effectLst/>
                <a:uLnTx/>
                <a:uFillTx/>
                <a:latin typeface="+mn-ea"/>
                <a:ea typeface="+mn-ea"/>
                <a:cs typeface="+mn-cs"/>
              </a:rPr>
              <a:t>人是“理性的动物”</a:t>
            </a:r>
            <a:r>
              <a:rPr kumimoji="0" lang="zh-CN" altLang="en-US" sz="2800" b="0" i="0" u="none" strike="noStrike" kern="1200" cap="none" spc="0" normalizeH="0" baseline="0" noProof="1">
                <a:ln>
                  <a:noFill/>
                </a:ln>
                <a:solidFill>
                  <a:schemeClr val="hlink"/>
                </a:solidFill>
                <a:effectLst/>
                <a:uLnTx/>
                <a:uFillTx/>
                <a:latin typeface="+mn-ea"/>
                <a:ea typeface="+mn-ea"/>
                <a:cs typeface="+mn-cs"/>
              </a:rPr>
              <a:t> </a:t>
            </a:r>
            <a:r>
              <a:rPr kumimoji="0" lang="en-US" altLang="zh-CN" sz="2800" b="0" i="0" u="none" strike="noStrike" kern="1200" cap="none" spc="0" normalizeH="0" baseline="0" noProof="1">
                <a:ln>
                  <a:noFill/>
                </a:ln>
                <a:solidFill>
                  <a:srgbClr val="FF99CC"/>
                </a:solidFill>
                <a:effectLst/>
                <a:uLnTx/>
                <a:uFillTx/>
                <a:latin typeface="+mn-ea"/>
                <a:ea typeface="+mn-ea"/>
                <a:cs typeface="+mn-cs"/>
              </a:rPr>
              <a:t>——</a:t>
            </a:r>
            <a:r>
              <a:rPr kumimoji="0" lang="zh-CN" altLang="en-US" sz="2800" b="0" i="0" u="none" strike="noStrike" kern="1200" cap="none" spc="0" normalizeH="0" baseline="0" noProof="1">
                <a:ln>
                  <a:noFill/>
                </a:ln>
                <a:solidFill>
                  <a:srgbClr val="FF99CC"/>
                </a:solidFill>
                <a:effectLst/>
                <a:uLnTx/>
                <a:uFillTx/>
                <a:latin typeface="+mn-ea"/>
                <a:ea typeface="+mn-ea"/>
                <a:cs typeface="+mn-cs"/>
              </a:rPr>
              <a:t>笛卡尔</a:t>
            </a:r>
            <a:endParaRPr kumimoji="0" lang="zh-CN" altLang="en-US" sz="2800" b="0" i="0" u="none" strike="noStrike" kern="1200" cap="none" spc="0" normalizeH="0" baseline="0" noProof="1">
              <a:ln>
                <a:noFill/>
              </a:ln>
              <a:solidFill>
                <a:srgbClr val="FF99CC"/>
              </a:solidFill>
              <a:effectLst/>
              <a:uLnTx/>
              <a:uFillTx/>
              <a:latin typeface="+mn-ea"/>
              <a:ea typeface="+mn-ea"/>
              <a:cs typeface="+mn-cs"/>
            </a:endParaRPr>
          </a:p>
        </p:txBody>
      </p:sp>
      <p:pic>
        <p:nvPicPr>
          <p:cNvPr id="48131" name="Picture 2"/>
          <p:cNvPicPr>
            <a:picLocks noChangeAspect="1"/>
          </p:cNvPicPr>
          <p:nvPr/>
        </p:nvPicPr>
        <p:blipFill>
          <a:blip r:embed="rId1"/>
          <a:stretch>
            <a:fillRect/>
          </a:stretch>
        </p:blipFill>
        <p:spPr>
          <a:xfrm>
            <a:off x="9750425" y="3652838"/>
            <a:ext cx="1757363" cy="1008062"/>
          </a:xfrm>
          <a:prstGeom prst="rect">
            <a:avLst/>
          </a:prstGeom>
          <a:noFill/>
          <a:ln w="9525">
            <a:noFill/>
          </a:ln>
        </p:spPr>
      </p:pic>
      <p:pic>
        <p:nvPicPr>
          <p:cNvPr id="48132" name="Picture 2" descr="https://timgsa.baidu.com/timg?image&amp;quality=80&amp;size=b9999_10000&amp;sec=1561724773090&amp;di=9e0825d4ca53053a10edc5ead676f403&amp;imgtype=0&amp;src=http%3A%2F%2Fs7.sinaimg.cn%2Fmw690%2F004i0B4Hzy7lhwyua8K36%26690"/>
          <p:cNvPicPr>
            <a:picLocks noChangeAspect="1"/>
          </p:cNvPicPr>
          <p:nvPr/>
        </p:nvPicPr>
        <p:blipFill>
          <a:blip r:embed="rId2"/>
          <a:stretch>
            <a:fillRect/>
          </a:stretch>
        </p:blipFill>
        <p:spPr>
          <a:xfrm>
            <a:off x="9734550" y="2179638"/>
            <a:ext cx="1757363" cy="1181100"/>
          </a:xfrm>
          <a:prstGeom prst="rect">
            <a:avLst/>
          </a:prstGeom>
          <a:noFill/>
          <a:ln w="9525">
            <a:noFill/>
          </a:ln>
        </p:spPr>
      </p:pic>
      <p:pic>
        <p:nvPicPr>
          <p:cNvPr id="48133" name="Picture 4" descr="https://timgsa.baidu.com/timg?image&amp;quality=80&amp;size=b9999_10000&amp;sec=1561724862038&amp;di=91ad0c23c1e0234b8c9d523f2629537a&amp;imgtype=0&amp;src=http%3A%2F%2Fwww.kedo.gov.cn%2Fphoto%2Fbjkpw%2Fupload%2FImage%2Fkhsj%2F1_3998642828.jpg"/>
          <p:cNvPicPr>
            <a:picLocks noChangeAspect="1"/>
          </p:cNvPicPr>
          <p:nvPr/>
        </p:nvPicPr>
        <p:blipFill>
          <a:blip r:embed="rId3"/>
          <a:stretch>
            <a:fillRect/>
          </a:stretch>
        </p:blipFill>
        <p:spPr>
          <a:xfrm>
            <a:off x="9698038" y="4941888"/>
            <a:ext cx="1863725" cy="9779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charRg st="1" end="22"/>
                                            </p:txEl>
                                          </p:spTgt>
                                        </p:tgtEl>
                                        <p:attrNameLst>
                                          <p:attrName>style.color</p:attrName>
                                        </p:attrNameLst>
                                      </p:cBhvr>
                                      <p:to>
                                        <a:schemeClr val="accent2"/>
                                      </p:to>
                                    </p:animClr>
                                    <p:animClr clrSpc="rgb" dir="cw">
                                      <p:cBhvr>
                                        <p:cTn id="7" dur="500" fill="hold"/>
                                        <p:tgtEl>
                                          <p:spTgt spid="5">
                                            <p:txEl>
                                              <p:charRg st="1" end="22"/>
                                            </p:txEl>
                                          </p:spTgt>
                                        </p:tgtEl>
                                        <p:attrNameLst>
                                          <p:attrName>fillcolor</p:attrName>
                                        </p:attrNameLst>
                                      </p:cBhvr>
                                      <p:to>
                                        <a:schemeClr val="accent2"/>
                                      </p:to>
                                    </p:animClr>
                                    <p:set>
                                      <p:cBhvr>
                                        <p:cTn id="8" dur="500" fill="hold"/>
                                        <p:tgtEl>
                                          <p:spTgt spid="5">
                                            <p:txEl>
                                              <p:charRg st="1" end="22"/>
                                            </p:txEl>
                                          </p:spTgt>
                                        </p:tgtEl>
                                        <p:attrNameLst>
                                          <p:attrName>fill.type</p:attrName>
                                        </p:attrNameLst>
                                      </p:cBhvr>
                                      <p:to>
                                        <p:strVal val="solid"/>
                                      </p:to>
                                    </p:set>
                                    <p:set>
                                      <p:cBhvr>
                                        <p:cTn id="9" dur="500" fill="hold"/>
                                        <p:tgtEl>
                                          <p:spTgt spid="5">
                                            <p:txEl>
                                              <p:charRg st="1" end="2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2000" fill="hold"/>
                                        <p:tgtEl>
                                          <p:spTgt spid="5">
                                            <p:txEl>
                                              <p:charRg st="23" end="43"/>
                                            </p:txEl>
                                          </p:spTgt>
                                        </p:tgtEl>
                                        <p:attrNameLst>
                                          <p:attrName>style.color</p:attrName>
                                        </p:attrNameLst>
                                      </p:cBhvr>
                                      <p:to>
                                        <a:schemeClr val="accent2"/>
                                      </p:to>
                                    </p:animClr>
                                  </p:childTnLst>
                                </p:cTn>
                              </p:par>
                            </p:childTnLst>
                          </p:cTn>
                        </p:par>
                      </p:childTnLst>
                    </p:cTn>
                  </p:par>
                  <p:par>
                    <p:cTn id="14" fill="hold">
                      <p:stCondLst>
                        <p:cond delay="indefinite"/>
                      </p:stCondLst>
                      <p:childTnLst>
                        <p:par>
                          <p:cTn id="15" fill="hold">
                            <p:stCondLst>
                              <p:cond delay="0"/>
                            </p:stCondLst>
                            <p:childTnLst>
                              <p:par>
                                <p:cTn id="16" presetID="3" presetClass="emph" presetSubtype="2" fill="hold" nodeType="clickEffect">
                                  <p:stCondLst>
                                    <p:cond delay="0"/>
                                  </p:stCondLst>
                                  <p:childTnLst>
                                    <p:animClr clrSpc="rgb" dir="cw">
                                      <p:cBhvr override="childStyle">
                                        <p:cTn id="17" dur="2000" fill="hold"/>
                                        <p:tgtEl>
                                          <p:spTgt spid="5">
                                            <p:txEl>
                                              <p:charRg st="44" end="6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7" name="TextBox 1"/>
          <p:cNvSpPr txBox="1"/>
          <p:nvPr/>
        </p:nvSpPr>
        <p:spPr>
          <a:xfrm>
            <a:off x="1873250" y="439738"/>
            <a:ext cx="5343525"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三、人生价值的评价与实现</a:t>
            </a:r>
            <a:endParaRPr lang="zh-CN" altLang="en-US" sz="3200" b="1" dirty="0">
              <a:latin typeface="Times New Roman" panose="02020603050405020304" pitchFamily="18" charset="0"/>
              <a:ea typeface="微软雅黑" panose="020B0503020204020204" pitchFamily="34" charset="-122"/>
            </a:endParaRPr>
          </a:p>
        </p:txBody>
      </p:sp>
      <p:sp>
        <p:nvSpPr>
          <p:cNvPr id="116738" name="TextBox 2"/>
          <p:cNvSpPr txBox="1"/>
          <p:nvPr/>
        </p:nvSpPr>
        <p:spPr>
          <a:xfrm>
            <a:off x="1289050" y="1249363"/>
            <a:ext cx="4251325" cy="1262062"/>
          </a:xfrm>
          <a:prstGeom prst="rect">
            <a:avLst/>
          </a:prstGeom>
          <a:noFill/>
          <a:ln w="9525">
            <a:noFill/>
          </a:ln>
        </p:spPr>
        <p:txBody>
          <a:bodyPr anchor="t" anchorCtr="0">
            <a:spAutoFit/>
          </a:bodyPr>
          <a:p>
            <a:r>
              <a:rPr lang="zh-CN" altLang="en-US" sz="2800" dirty="0">
                <a:latin typeface="Times New Roman" panose="02020603050405020304" pitchFamily="18" charset="0"/>
                <a:ea typeface="微软雅黑" panose="020B0503020204020204" pitchFamily="34" charset="-122"/>
              </a:rPr>
              <a:t>（一）正确评价人生价值</a:t>
            </a:r>
            <a:endParaRPr lang="en-US" altLang="zh-CN" sz="2800" dirty="0">
              <a:latin typeface="Times New Roman" panose="02020603050405020304" pitchFamily="18" charset="0"/>
              <a:ea typeface="微软雅黑" panose="020B0503020204020204" pitchFamily="34" charset="-122"/>
            </a:endParaRPr>
          </a:p>
          <a:p>
            <a:endParaRPr lang="en-US" altLang="zh-CN" sz="2400" dirty="0">
              <a:latin typeface="Times New Roman" panose="02020603050405020304" pitchFamily="18" charset="0"/>
              <a:ea typeface="微软雅黑" panose="020B0503020204020204" pitchFamily="34" charset="-122"/>
            </a:endParaRPr>
          </a:p>
          <a:p>
            <a:r>
              <a:rPr lang="en-US" altLang="zh-CN" sz="2400" dirty="0">
                <a:solidFill>
                  <a:srgbClr val="FF0000"/>
                </a:solidFill>
                <a:latin typeface="Times New Roman" panose="02020603050405020304" pitchFamily="18" charset="0"/>
                <a:ea typeface="微软雅黑" panose="020B0503020204020204" pitchFamily="34" charset="-122"/>
              </a:rPr>
              <a:t>1</a:t>
            </a:r>
            <a:r>
              <a:rPr lang="zh-CN" altLang="en-US" sz="2400" dirty="0">
                <a:solidFill>
                  <a:srgbClr val="FF0000"/>
                </a:solidFill>
                <a:latin typeface="Times New Roman" panose="02020603050405020304" pitchFamily="18" charset="0"/>
                <a:ea typeface="微软雅黑" panose="020B0503020204020204" pitchFamily="34" charset="-122"/>
              </a:rPr>
              <a:t>、评价标准</a:t>
            </a:r>
            <a:endParaRPr lang="zh-CN" altLang="en-US" sz="2400" dirty="0">
              <a:solidFill>
                <a:srgbClr val="FF0000"/>
              </a:solidFill>
              <a:latin typeface="Times New Roman" panose="02020603050405020304" pitchFamily="18" charset="0"/>
              <a:ea typeface="微软雅黑" panose="020B0503020204020204" pitchFamily="34" charset="-122"/>
            </a:endParaRPr>
          </a:p>
        </p:txBody>
      </p:sp>
      <p:grpSp>
        <p:nvGrpSpPr>
          <p:cNvPr id="4" name="그룹 7"/>
          <p:cNvGrpSpPr/>
          <p:nvPr/>
        </p:nvGrpSpPr>
        <p:grpSpPr>
          <a:xfrm>
            <a:off x="3806825" y="4791075"/>
            <a:ext cx="7591425" cy="1271588"/>
            <a:chOff x="-3854384" y="2708920"/>
            <a:chExt cx="6986224" cy="1294048"/>
          </a:xfrm>
        </p:grpSpPr>
        <p:sp>
          <p:nvSpPr>
            <p:cNvPr id="5" name="한쪽 모서리가 잘린 사각형 8"/>
            <p:cNvSpPr/>
            <p:nvPr/>
          </p:nvSpPr>
          <p:spPr>
            <a:xfrm>
              <a:off x="-3854384" y="2708920"/>
              <a:ext cx="6986224" cy="1294048"/>
            </a:xfrm>
            <a:prstGeom prst="snip1Rect">
              <a:avLst>
                <a:gd name="adj" fmla="val 12326"/>
              </a:avLst>
            </a:prstGeom>
            <a:noFill/>
            <a:ln w="25400" cap="flat" cmpd="sng" algn="ctr">
              <a:solidFill>
                <a:schemeClr val="tx1">
                  <a:lumMod val="75000"/>
                  <a:lumOff val="25000"/>
                </a:schemeClr>
              </a:solid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ko-KR" altLang="en-US" sz="1500" b="0" i="0" u="none" strike="noStrike" kern="0" cap="none" spc="0" normalizeH="0" baseline="0" noProof="0">
                <a:ln>
                  <a:noFill/>
                </a:ln>
                <a:solidFill>
                  <a:srgbClr val="000000"/>
                </a:solidFill>
                <a:effectLst/>
                <a:uLnTx/>
                <a:uFillTx/>
                <a:latin typeface="微软雅黑" panose="020B0503020204020204" pitchFamily="34" charset="-122"/>
                <a:ea typeface="Malgun Gothic" panose="020B0503020000020004" pitchFamily="34" charset="-127"/>
                <a:cs typeface="+mn-cs"/>
              </a:endParaRPr>
            </a:p>
          </p:txBody>
        </p:sp>
        <p:sp>
          <p:nvSpPr>
            <p:cNvPr id="6" name="직각 삼각형 9"/>
            <p:cNvSpPr/>
            <p:nvPr/>
          </p:nvSpPr>
          <p:spPr>
            <a:xfrm>
              <a:off x="2987824" y="2708920"/>
              <a:ext cx="144016" cy="144016"/>
            </a:xfrm>
            <a:prstGeom prst="rtTriangle">
              <a:avLst/>
            </a:prstGeom>
            <a:solidFill>
              <a:srgbClr val="404040"/>
            </a:solidFill>
            <a:ln w="25400" cap="flat" cmpd="sng" algn="ctr">
              <a:solidFill>
                <a:schemeClr val="tx1">
                  <a:lumMod val="75000"/>
                  <a:lumOff val="25000"/>
                </a:schemeClr>
              </a:solid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ko-KR" altLang="en-US" sz="1500" b="0" i="0" u="none" strike="noStrike" kern="0" cap="none" spc="0" normalizeH="0" baseline="0" noProof="0">
                <a:ln>
                  <a:noFill/>
                </a:ln>
                <a:solidFill>
                  <a:srgbClr val="000000"/>
                </a:solidFill>
                <a:effectLst/>
                <a:uLnTx/>
                <a:uFillTx/>
                <a:latin typeface="微软雅黑" panose="020B0503020204020204" pitchFamily="34" charset="-122"/>
                <a:ea typeface="Malgun Gothic" panose="020B0503020000020004" pitchFamily="34" charset="-127"/>
                <a:cs typeface="+mn-cs"/>
              </a:endParaRPr>
            </a:p>
          </p:txBody>
        </p:sp>
      </p:grpSp>
      <p:grpSp>
        <p:nvGrpSpPr>
          <p:cNvPr id="7" name="그룹 10"/>
          <p:cNvGrpSpPr/>
          <p:nvPr/>
        </p:nvGrpSpPr>
        <p:grpSpPr>
          <a:xfrm>
            <a:off x="3806825" y="2860675"/>
            <a:ext cx="7591425" cy="1235075"/>
            <a:chOff x="-3854384" y="2708920"/>
            <a:chExt cx="6986224" cy="1294048"/>
          </a:xfrm>
        </p:grpSpPr>
        <p:sp>
          <p:nvSpPr>
            <p:cNvPr id="8" name="한쪽 모서리가 잘린 사각형 11"/>
            <p:cNvSpPr/>
            <p:nvPr/>
          </p:nvSpPr>
          <p:spPr>
            <a:xfrm>
              <a:off x="-3854384" y="2708920"/>
              <a:ext cx="6986224" cy="1294048"/>
            </a:xfrm>
            <a:prstGeom prst="snip1Rect">
              <a:avLst>
                <a:gd name="adj" fmla="val 12326"/>
              </a:avLst>
            </a:prstGeom>
            <a:noFill/>
            <a:ln w="25400" cap="flat" cmpd="sng" algn="ctr">
              <a:solidFill>
                <a:schemeClr val="tx1">
                  <a:lumMod val="75000"/>
                  <a:lumOff val="25000"/>
                </a:schemeClr>
              </a:solid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ko-KR" altLang="en-US" sz="1500" b="0" i="0" u="none" strike="noStrike" kern="0" cap="none" spc="0" normalizeH="0" baseline="0" noProof="0">
                <a:ln>
                  <a:noFill/>
                </a:ln>
                <a:solidFill>
                  <a:srgbClr val="000000"/>
                </a:solidFill>
                <a:effectLst/>
                <a:uLnTx/>
                <a:uFillTx/>
                <a:latin typeface="微软雅黑" panose="020B0503020204020204" pitchFamily="34" charset="-122"/>
                <a:ea typeface="Malgun Gothic" panose="020B0503020000020004" pitchFamily="34" charset="-127"/>
                <a:cs typeface="+mn-cs"/>
              </a:endParaRPr>
            </a:p>
          </p:txBody>
        </p:sp>
        <p:sp>
          <p:nvSpPr>
            <p:cNvPr id="9" name="직각 삼각형 12"/>
            <p:cNvSpPr/>
            <p:nvPr/>
          </p:nvSpPr>
          <p:spPr>
            <a:xfrm>
              <a:off x="2987824" y="2708920"/>
              <a:ext cx="144016" cy="144016"/>
            </a:xfrm>
            <a:prstGeom prst="rtTriangle">
              <a:avLst/>
            </a:prstGeom>
            <a:solidFill>
              <a:srgbClr val="404040"/>
            </a:solidFill>
            <a:ln w="25400" cap="flat" cmpd="sng" algn="ctr">
              <a:solidFill>
                <a:schemeClr val="tx1">
                  <a:lumMod val="75000"/>
                  <a:lumOff val="25000"/>
                </a:schemeClr>
              </a:solidFill>
              <a:prstDash val="solid"/>
            </a:ln>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ko-KR" altLang="en-US" sz="1500" b="0" i="0" u="none" strike="noStrike" kern="0" cap="none" spc="0" normalizeH="0" baseline="0" noProof="0">
                <a:ln>
                  <a:noFill/>
                </a:ln>
                <a:solidFill>
                  <a:srgbClr val="000000"/>
                </a:solidFill>
                <a:effectLst/>
                <a:uLnTx/>
                <a:uFillTx/>
                <a:latin typeface="微软雅黑" panose="020B0503020204020204" pitchFamily="34" charset="-122"/>
                <a:ea typeface="Malgun Gothic" panose="020B0503020000020004" pitchFamily="34" charset="-127"/>
                <a:cs typeface="+mn-cs"/>
              </a:endParaRPr>
            </a:p>
          </p:txBody>
        </p:sp>
      </p:grpSp>
      <p:grpSp>
        <p:nvGrpSpPr>
          <p:cNvPr id="116745" name="그룹 21"/>
          <p:cNvGrpSpPr/>
          <p:nvPr/>
        </p:nvGrpSpPr>
        <p:grpSpPr>
          <a:xfrm>
            <a:off x="3414713" y="3017838"/>
            <a:ext cx="784225" cy="784225"/>
            <a:chOff x="848089" y="2524252"/>
            <a:chExt cx="923196" cy="923196"/>
          </a:xfrm>
        </p:grpSpPr>
        <p:sp>
          <p:nvSpPr>
            <p:cNvPr id="11" name="타원 22"/>
            <p:cNvSpPr/>
            <p:nvPr/>
          </p:nvSpPr>
          <p:spPr>
            <a:xfrm>
              <a:off x="848089" y="2524252"/>
              <a:ext cx="923196" cy="923196"/>
            </a:xfrm>
            <a:prstGeom prst="ellipse">
              <a:avLst/>
            </a:prstGeom>
            <a:solidFill>
              <a:srgbClr val="C00000"/>
            </a:solidFill>
            <a:ln w="25400" cap="flat" cmpd="sng" algn="ctr">
              <a:noFill/>
              <a:prstDash val="solid"/>
            </a:ln>
            <a:effectLst/>
          </p:spPr>
          <p:txBody>
            <a:bodyPr rtlCol="0" anchor="ctr"/>
            <a:lst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ko-KR" altLang="en-US" sz="1500" b="0" i="0" u="none" strike="noStrike" kern="0" cap="none" spc="0" normalizeH="0" baseline="0" noProof="0">
                <a:ln>
                  <a:noFill/>
                </a:ln>
                <a:solidFill>
                  <a:srgbClr val="000000"/>
                </a:solidFill>
                <a:effectLst/>
                <a:uLnTx/>
                <a:uFillTx/>
                <a:latin typeface="微软雅黑" panose="020B0503020204020204" pitchFamily="34" charset="-122"/>
                <a:ea typeface="Malgun Gothic" panose="020B0503020000020004" pitchFamily="34" charset="-127"/>
                <a:cs typeface="+mn-cs"/>
              </a:endParaRPr>
            </a:p>
          </p:txBody>
        </p:sp>
        <p:sp>
          <p:nvSpPr>
            <p:cNvPr id="12" name="Freeform 7"/>
            <p:cNvSpPr>
              <a:spLocks noEditPoints="1"/>
            </p:cNvSpPr>
            <p:nvPr/>
          </p:nvSpPr>
          <p:spPr bwMode="auto">
            <a:xfrm>
              <a:off x="1013982" y="2711585"/>
              <a:ext cx="591409" cy="493320"/>
            </a:xfrm>
            <a:custGeom>
              <a:avLst/>
              <a:gdLst>
                <a:gd name="connsiteX0" fmla="*/ 387786 w 608415"/>
                <a:gd name="connsiteY0" fmla="*/ 233501 h 507507"/>
                <a:gd name="connsiteX1" fmla="*/ 588134 w 608415"/>
                <a:gd name="connsiteY1" fmla="*/ 233501 h 507507"/>
                <a:gd name="connsiteX2" fmla="*/ 608415 w 608415"/>
                <a:gd name="connsiteY2" fmla="*/ 253747 h 507507"/>
                <a:gd name="connsiteX3" fmla="*/ 487960 w 608415"/>
                <a:gd name="connsiteY3" fmla="*/ 373997 h 507507"/>
                <a:gd name="connsiteX4" fmla="*/ 367505 w 608415"/>
                <a:gd name="connsiteY4" fmla="*/ 253747 h 507507"/>
                <a:gd name="connsiteX5" fmla="*/ 387786 w 608415"/>
                <a:gd name="connsiteY5" fmla="*/ 233501 h 507507"/>
                <a:gd name="connsiteX6" fmla="*/ 20281 w 608415"/>
                <a:gd name="connsiteY6" fmla="*/ 233501 h 507507"/>
                <a:gd name="connsiteX7" fmla="*/ 220629 w 608415"/>
                <a:gd name="connsiteY7" fmla="*/ 233501 h 507507"/>
                <a:gd name="connsiteX8" fmla="*/ 240910 w 608415"/>
                <a:gd name="connsiteY8" fmla="*/ 253747 h 507507"/>
                <a:gd name="connsiteX9" fmla="*/ 120455 w 608415"/>
                <a:gd name="connsiteY9" fmla="*/ 373997 h 507507"/>
                <a:gd name="connsiteX10" fmla="*/ 0 w 608415"/>
                <a:gd name="connsiteY10" fmla="*/ 253747 h 507507"/>
                <a:gd name="connsiteX11" fmla="*/ 20281 w 608415"/>
                <a:gd name="connsiteY11" fmla="*/ 233501 h 507507"/>
                <a:gd name="connsiteX12" fmla="*/ 304207 w 608415"/>
                <a:gd name="connsiteY12" fmla="*/ 0 h 507507"/>
                <a:gd name="connsiteX13" fmla="*/ 324488 w 608415"/>
                <a:gd name="connsiteY13" fmla="*/ 20251 h 507507"/>
                <a:gd name="connsiteX14" fmla="*/ 324488 w 608415"/>
                <a:gd name="connsiteY14" fmla="*/ 66737 h 507507"/>
                <a:gd name="connsiteX15" fmla="*/ 538048 w 608415"/>
                <a:gd name="connsiteY15" fmla="*/ 66737 h 507507"/>
                <a:gd name="connsiteX16" fmla="*/ 558328 w 608415"/>
                <a:gd name="connsiteY16" fmla="*/ 86988 h 507507"/>
                <a:gd name="connsiteX17" fmla="*/ 538048 w 608415"/>
                <a:gd name="connsiteY17" fmla="*/ 107239 h 507507"/>
                <a:gd name="connsiteX18" fmla="*/ 534514 w 608415"/>
                <a:gd name="connsiteY18" fmla="*/ 107239 h 507507"/>
                <a:gd name="connsiteX19" fmla="*/ 574614 w 608415"/>
                <a:gd name="connsiteY19" fmla="*/ 207268 h 507507"/>
                <a:gd name="connsiteX20" fmla="*/ 530980 w 608415"/>
                <a:gd name="connsiteY20" fmla="*/ 207268 h 507507"/>
                <a:gd name="connsiteX21" fmla="*/ 490880 w 608415"/>
                <a:gd name="connsiteY21" fmla="*/ 107239 h 507507"/>
                <a:gd name="connsiteX22" fmla="*/ 484888 w 608415"/>
                <a:gd name="connsiteY22" fmla="*/ 107239 h 507507"/>
                <a:gd name="connsiteX23" fmla="*/ 444788 w 608415"/>
                <a:gd name="connsiteY23" fmla="*/ 207268 h 507507"/>
                <a:gd name="connsiteX24" fmla="*/ 401308 w 608415"/>
                <a:gd name="connsiteY24" fmla="*/ 207268 h 507507"/>
                <a:gd name="connsiteX25" fmla="*/ 441408 w 608415"/>
                <a:gd name="connsiteY25" fmla="*/ 107239 h 507507"/>
                <a:gd name="connsiteX26" fmla="*/ 324488 w 608415"/>
                <a:gd name="connsiteY26" fmla="*/ 107239 h 507507"/>
                <a:gd name="connsiteX27" fmla="*/ 324488 w 608415"/>
                <a:gd name="connsiteY27" fmla="*/ 467005 h 507507"/>
                <a:gd name="connsiteX28" fmla="*/ 371041 w 608415"/>
                <a:gd name="connsiteY28" fmla="*/ 467005 h 507507"/>
                <a:gd name="connsiteX29" fmla="*/ 391321 w 608415"/>
                <a:gd name="connsiteY29" fmla="*/ 487256 h 507507"/>
                <a:gd name="connsiteX30" fmla="*/ 371041 w 608415"/>
                <a:gd name="connsiteY30" fmla="*/ 507507 h 507507"/>
                <a:gd name="connsiteX31" fmla="*/ 237374 w 608415"/>
                <a:gd name="connsiteY31" fmla="*/ 507507 h 507507"/>
                <a:gd name="connsiteX32" fmla="*/ 217094 w 608415"/>
                <a:gd name="connsiteY32" fmla="*/ 487256 h 507507"/>
                <a:gd name="connsiteX33" fmla="*/ 237374 w 608415"/>
                <a:gd name="connsiteY33" fmla="*/ 467005 h 507507"/>
                <a:gd name="connsiteX34" fmla="*/ 283927 w 608415"/>
                <a:gd name="connsiteY34" fmla="*/ 467005 h 507507"/>
                <a:gd name="connsiteX35" fmla="*/ 283927 w 608415"/>
                <a:gd name="connsiteY35" fmla="*/ 107239 h 507507"/>
                <a:gd name="connsiteX36" fmla="*/ 167007 w 608415"/>
                <a:gd name="connsiteY36" fmla="*/ 107239 h 507507"/>
                <a:gd name="connsiteX37" fmla="*/ 207107 w 608415"/>
                <a:gd name="connsiteY37" fmla="*/ 207268 h 507507"/>
                <a:gd name="connsiteX38" fmla="*/ 163627 w 608415"/>
                <a:gd name="connsiteY38" fmla="*/ 207268 h 507507"/>
                <a:gd name="connsiteX39" fmla="*/ 123527 w 608415"/>
                <a:gd name="connsiteY39" fmla="*/ 107239 h 507507"/>
                <a:gd name="connsiteX40" fmla="*/ 117535 w 608415"/>
                <a:gd name="connsiteY40" fmla="*/ 107239 h 507507"/>
                <a:gd name="connsiteX41" fmla="*/ 77435 w 608415"/>
                <a:gd name="connsiteY41" fmla="*/ 207268 h 507507"/>
                <a:gd name="connsiteX42" fmla="*/ 33801 w 608415"/>
                <a:gd name="connsiteY42" fmla="*/ 207268 h 507507"/>
                <a:gd name="connsiteX43" fmla="*/ 73901 w 608415"/>
                <a:gd name="connsiteY43" fmla="*/ 107239 h 507507"/>
                <a:gd name="connsiteX44" fmla="*/ 70367 w 608415"/>
                <a:gd name="connsiteY44" fmla="*/ 107239 h 507507"/>
                <a:gd name="connsiteX45" fmla="*/ 50087 w 608415"/>
                <a:gd name="connsiteY45" fmla="*/ 86988 h 507507"/>
                <a:gd name="connsiteX46" fmla="*/ 70367 w 608415"/>
                <a:gd name="connsiteY46" fmla="*/ 66737 h 507507"/>
                <a:gd name="connsiteX47" fmla="*/ 283927 w 608415"/>
                <a:gd name="connsiteY47" fmla="*/ 66737 h 507507"/>
                <a:gd name="connsiteX48" fmla="*/ 283927 w 608415"/>
                <a:gd name="connsiteY48" fmla="*/ 20251 h 507507"/>
                <a:gd name="connsiteX49" fmla="*/ 304207 w 608415"/>
                <a:gd name="connsiteY49" fmla="*/ 0 h 50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8415" h="507507">
                  <a:moveTo>
                    <a:pt x="387786" y="233501"/>
                  </a:moveTo>
                  <a:lnTo>
                    <a:pt x="588134" y="233501"/>
                  </a:lnTo>
                  <a:cubicBezTo>
                    <a:pt x="599350" y="233501"/>
                    <a:pt x="608415" y="242551"/>
                    <a:pt x="608415" y="253747"/>
                  </a:cubicBezTo>
                  <a:cubicBezTo>
                    <a:pt x="608415" y="320008"/>
                    <a:pt x="554333" y="373997"/>
                    <a:pt x="487960" y="373997"/>
                  </a:cubicBezTo>
                  <a:cubicBezTo>
                    <a:pt x="421587" y="373997"/>
                    <a:pt x="367505" y="320008"/>
                    <a:pt x="367505" y="253747"/>
                  </a:cubicBezTo>
                  <a:cubicBezTo>
                    <a:pt x="367505" y="242551"/>
                    <a:pt x="376570" y="233501"/>
                    <a:pt x="387786" y="233501"/>
                  </a:cubicBezTo>
                  <a:close/>
                  <a:moveTo>
                    <a:pt x="20281" y="233501"/>
                  </a:moveTo>
                  <a:lnTo>
                    <a:pt x="220629" y="233501"/>
                  </a:lnTo>
                  <a:cubicBezTo>
                    <a:pt x="231845" y="233501"/>
                    <a:pt x="240910" y="242551"/>
                    <a:pt x="240910" y="253747"/>
                  </a:cubicBezTo>
                  <a:cubicBezTo>
                    <a:pt x="240910" y="320008"/>
                    <a:pt x="186828" y="373997"/>
                    <a:pt x="120455" y="373997"/>
                  </a:cubicBezTo>
                  <a:cubicBezTo>
                    <a:pt x="54082" y="373997"/>
                    <a:pt x="0" y="320008"/>
                    <a:pt x="0" y="253747"/>
                  </a:cubicBezTo>
                  <a:cubicBezTo>
                    <a:pt x="0" y="242551"/>
                    <a:pt x="9065" y="233501"/>
                    <a:pt x="20281" y="233501"/>
                  </a:cubicBezTo>
                  <a:close/>
                  <a:moveTo>
                    <a:pt x="304207" y="0"/>
                  </a:moveTo>
                  <a:cubicBezTo>
                    <a:pt x="315423" y="0"/>
                    <a:pt x="324488" y="9051"/>
                    <a:pt x="324488" y="20251"/>
                  </a:cubicBezTo>
                  <a:lnTo>
                    <a:pt x="324488" y="66737"/>
                  </a:lnTo>
                  <a:lnTo>
                    <a:pt x="538048" y="66737"/>
                  </a:lnTo>
                  <a:cubicBezTo>
                    <a:pt x="549263" y="66737"/>
                    <a:pt x="558328" y="75788"/>
                    <a:pt x="558328" y="86988"/>
                  </a:cubicBezTo>
                  <a:cubicBezTo>
                    <a:pt x="558328" y="98187"/>
                    <a:pt x="549263" y="107239"/>
                    <a:pt x="538048" y="107239"/>
                  </a:cubicBezTo>
                  <a:lnTo>
                    <a:pt x="534514" y="107239"/>
                  </a:lnTo>
                  <a:lnTo>
                    <a:pt x="574614" y="207268"/>
                  </a:lnTo>
                  <a:lnTo>
                    <a:pt x="530980" y="207268"/>
                  </a:lnTo>
                  <a:lnTo>
                    <a:pt x="490880" y="107239"/>
                  </a:lnTo>
                  <a:lnTo>
                    <a:pt x="484888" y="107239"/>
                  </a:lnTo>
                  <a:lnTo>
                    <a:pt x="444788" y="207268"/>
                  </a:lnTo>
                  <a:lnTo>
                    <a:pt x="401308" y="207268"/>
                  </a:lnTo>
                  <a:lnTo>
                    <a:pt x="441408" y="107239"/>
                  </a:lnTo>
                  <a:lnTo>
                    <a:pt x="324488" y="107239"/>
                  </a:lnTo>
                  <a:lnTo>
                    <a:pt x="324488" y="467005"/>
                  </a:lnTo>
                  <a:lnTo>
                    <a:pt x="371041" y="467005"/>
                  </a:lnTo>
                  <a:cubicBezTo>
                    <a:pt x="382257" y="467005"/>
                    <a:pt x="391321" y="476057"/>
                    <a:pt x="391321" y="487256"/>
                  </a:cubicBezTo>
                  <a:cubicBezTo>
                    <a:pt x="391321" y="498456"/>
                    <a:pt x="382257" y="507507"/>
                    <a:pt x="371041" y="507507"/>
                  </a:cubicBezTo>
                  <a:lnTo>
                    <a:pt x="237374" y="507507"/>
                  </a:lnTo>
                  <a:cubicBezTo>
                    <a:pt x="226158" y="507507"/>
                    <a:pt x="217094" y="498456"/>
                    <a:pt x="217094" y="487256"/>
                  </a:cubicBezTo>
                  <a:cubicBezTo>
                    <a:pt x="217094" y="476057"/>
                    <a:pt x="226158" y="467005"/>
                    <a:pt x="237374" y="467005"/>
                  </a:cubicBezTo>
                  <a:lnTo>
                    <a:pt x="283927" y="467005"/>
                  </a:lnTo>
                  <a:lnTo>
                    <a:pt x="283927" y="107239"/>
                  </a:lnTo>
                  <a:lnTo>
                    <a:pt x="167007" y="107239"/>
                  </a:lnTo>
                  <a:lnTo>
                    <a:pt x="207107" y="207268"/>
                  </a:lnTo>
                  <a:lnTo>
                    <a:pt x="163627" y="207268"/>
                  </a:lnTo>
                  <a:lnTo>
                    <a:pt x="123527" y="107239"/>
                  </a:lnTo>
                  <a:lnTo>
                    <a:pt x="117535" y="107239"/>
                  </a:lnTo>
                  <a:lnTo>
                    <a:pt x="77435" y="207268"/>
                  </a:lnTo>
                  <a:lnTo>
                    <a:pt x="33801" y="207268"/>
                  </a:lnTo>
                  <a:lnTo>
                    <a:pt x="73901" y="107239"/>
                  </a:lnTo>
                  <a:lnTo>
                    <a:pt x="70367" y="107239"/>
                  </a:lnTo>
                  <a:cubicBezTo>
                    <a:pt x="59152" y="107239"/>
                    <a:pt x="50087" y="98187"/>
                    <a:pt x="50087" y="86988"/>
                  </a:cubicBezTo>
                  <a:cubicBezTo>
                    <a:pt x="50087" y="75788"/>
                    <a:pt x="59152" y="66737"/>
                    <a:pt x="70367" y="66737"/>
                  </a:cubicBezTo>
                  <a:lnTo>
                    <a:pt x="283927" y="66737"/>
                  </a:lnTo>
                  <a:lnTo>
                    <a:pt x="283927" y="20251"/>
                  </a:lnTo>
                  <a:cubicBezTo>
                    <a:pt x="283927" y="9051"/>
                    <a:pt x="292992" y="0"/>
                    <a:pt x="304207" y="0"/>
                  </a:cubicBezTo>
                  <a:close/>
                </a:path>
              </a:pathLst>
            </a:custGeom>
            <a:solidFill>
              <a:srgbClr val="FFFFFF"/>
            </a:solidFill>
            <a:ln>
              <a:noFill/>
            </a:ln>
          </p:spPr>
          <p:txBody>
            <a:bodyPr vert="horz" wrap="square" lIns="96011" tIns="48005" rIns="96011" bIns="48005" numCol="1" anchor="t" anchorCtr="0" compatLnSpc="1"/>
            <a:lst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ko-KR" altLang="en-US" sz="1500" b="0" i="0" u="none" strike="noStrike" kern="0" cap="none" spc="0" normalizeH="0" baseline="0" noProof="0">
                <a:ln>
                  <a:noFill/>
                </a:ln>
                <a:solidFill>
                  <a:srgbClr val="000000"/>
                </a:solidFill>
                <a:effectLst/>
                <a:uLnTx/>
                <a:uFillTx/>
                <a:latin typeface="微软雅黑" panose="020B0503020204020204" pitchFamily="34" charset="-122"/>
                <a:ea typeface="+mn-ea"/>
                <a:cs typeface="+mn-cs"/>
              </a:endParaRPr>
            </a:p>
          </p:txBody>
        </p:sp>
      </p:grpSp>
      <p:grpSp>
        <p:nvGrpSpPr>
          <p:cNvPr id="116748" name="그룹 24"/>
          <p:cNvGrpSpPr/>
          <p:nvPr/>
        </p:nvGrpSpPr>
        <p:grpSpPr>
          <a:xfrm>
            <a:off x="3414713" y="5006975"/>
            <a:ext cx="784225" cy="784225"/>
            <a:chOff x="848089" y="4829495"/>
            <a:chExt cx="923196" cy="923196"/>
          </a:xfrm>
        </p:grpSpPr>
        <p:sp>
          <p:nvSpPr>
            <p:cNvPr id="14" name="타원 25"/>
            <p:cNvSpPr/>
            <p:nvPr/>
          </p:nvSpPr>
          <p:spPr>
            <a:xfrm>
              <a:off x="848089" y="4829495"/>
              <a:ext cx="923196" cy="923196"/>
            </a:xfrm>
            <a:prstGeom prst="ellipse">
              <a:avLst/>
            </a:prstGeom>
            <a:solidFill>
              <a:srgbClr val="C00000"/>
            </a:solidFill>
            <a:ln w="25400" cap="flat" cmpd="sng" algn="ctr">
              <a:noFill/>
              <a:prstDash val="solid"/>
            </a:ln>
            <a:effectLst/>
          </p:spPr>
          <p:txBody>
            <a:bodyPr rtlCol="0" anchor="ctr"/>
            <a:lst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ko-KR" altLang="en-US" sz="1500" b="0" i="0" u="none" strike="noStrike" kern="0" cap="none" spc="0" normalizeH="0" baseline="0" noProof="0">
                <a:ln>
                  <a:noFill/>
                </a:ln>
                <a:solidFill>
                  <a:srgbClr val="000000"/>
                </a:solidFill>
                <a:effectLst/>
                <a:uLnTx/>
                <a:uFillTx/>
                <a:latin typeface="微软雅黑" panose="020B0503020204020204" pitchFamily="34" charset="-122"/>
                <a:ea typeface="Malgun Gothic" panose="020B0503020000020004" pitchFamily="34" charset="-127"/>
                <a:cs typeface="+mn-cs"/>
              </a:endParaRPr>
            </a:p>
          </p:txBody>
        </p:sp>
        <p:sp>
          <p:nvSpPr>
            <p:cNvPr id="15" name="Freeform 8"/>
            <p:cNvSpPr>
              <a:spLocks noEditPoints="1"/>
            </p:cNvSpPr>
            <p:nvPr/>
          </p:nvSpPr>
          <p:spPr bwMode="auto">
            <a:xfrm>
              <a:off x="1062562" y="5044389"/>
              <a:ext cx="494250" cy="493407"/>
            </a:xfrm>
            <a:custGeom>
              <a:avLst/>
              <a:gdLst>
                <a:gd name="T0" fmla="*/ 4707 w 4907"/>
                <a:gd name="T1" fmla="*/ 2231 h 4907"/>
                <a:gd name="T2" fmla="*/ 4094 w 4907"/>
                <a:gd name="T3" fmla="*/ 2148 h 4907"/>
                <a:gd name="T4" fmla="*/ 2759 w 4907"/>
                <a:gd name="T5" fmla="*/ 813 h 4907"/>
                <a:gd name="T6" fmla="*/ 2676 w 4907"/>
                <a:gd name="T7" fmla="*/ 200 h 4907"/>
                <a:gd name="T8" fmla="*/ 1954 w 4907"/>
                <a:gd name="T9" fmla="*/ 200 h 4907"/>
                <a:gd name="T10" fmla="*/ 859 w 4907"/>
                <a:gd name="T11" fmla="*/ 1295 h 4907"/>
                <a:gd name="T12" fmla="*/ 859 w 4907"/>
                <a:gd name="T13" fmla="*/ 2017 h 4907"/>
                <a:gd name="T14" fmla="*/ 1472 w 4907"/>
                <a:gd name="T15" fmla="*/ 2100 h 4907"/>
                <a:gd name="T16" fmla="*/ 1723 w 4907"/>
                <a:gd name="T17" fmla="*/ 2350 h 4907"/>
                <a:gd name="T18" fmla="*/ 229 w 4907"/>
                <a:gd name="T19" fmla="*/ 3844 h 4907"/>
                <a:gd name="T20" fmla="*/ 229 w 4907"/>
                <a:gd name="T21" fmla="*/ 4678 h 4907"/>
                <a:gd name="T22" fmla="*/ 1063 w 4907"/>
                <a:gd name="T23" fmla="*/ 4678 h 4907"/>
                <a:gd name="T24" fmla="*/ 2557 w 4907"/>
                <a:gd name="T25" fmla="*/ 3184 h 4907"/>
                <a:gd name="T26" fmla="*/ 2807 w 4907"/>
                <a:gd name="T27" fmla="*/ 3435 h 4907"/>
                <a:gd name="T28" fmla="*/ 2890 w 4907"/>
                <a:gd name="T29" fmla="*/ 4048 h 4907"/>
                <a:gd name="T30" fmla="*/ 3612 w 4907"/>
                <a:gd name="T31" fmla="*/ 4048 h 4907"/>
                <a:gd name="T32" fmla="*/ 4707 w 4907"/>
                <a:gd name="T33" fmla="*/ 2953 h 4907"/>
                <a:gd name="T34" fmla="*/ 4707 w 4907"/>
                <a:gd name="T35" fmla="*/ 2231 h 4907"/>
                <a:gd name="T36" fmla="*/ 750 w 4907"/>
                <a:gd name="T37" fmla="*/ 4365 h 4907"/>
                <a:gd name="T38" fmla="*/ 542 w 4907"/>
                <a:gd name="T39" fmla="*/ 4365 h 4907"/>
                <a:gd name="T40" fmla="*/ 542 w 4907"/>
                <a:gd name="T41" fmla="*/ 4157 h 4907"/>
                <a:gd name="T42" fmla="*/ 2036 w 4907"/>
                <a:gd name="T43" fmla="*/ 2663 h 4907"/>
                <a:gd name="T44" fmla="*/ 2244 w 4907"/>
                <a:gd name="T45" fmla="*/ 2871 h 4907"/>
                <a:gd name="T46" fmla="*/ 750 w 4907"/>
                <a:gd name="T47" fmla="*/ 4365 h 4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7" h="4907">
                  <a:moveTo>
                    <a:pt x="4707" y="2231"/>
                  </a:moveTo>
                  <a:cubicBezTo>
                    <a:pt x="4541" y="2065"/>
                    <a:pt x="4289" y="2037"/>
                    <a:pt x="4094" y="2148"/>
                  </a:cubicBezTo>
                  <a:lnTo>
                    <a:pt x="2759" y="813"/>
                  </a:lnTo>
                  <a:cubicBezTo>
                    <a:pt x="2870" y="618"/>
                    <a:pt x="2842" y="366"/>
                    <a:pt x="2676" y="200"/>
                  </a:cubicBezTo>
                  <a:cubicBezTo>
                    <a:pt x="2476" y="0"/>
                    <a:pt x="2153" y="0"/>
                    <a:pt x="1954" y="200"/>
                  </a:cubicBezTo>
                  <a:lnTo>
                    <a:pt x="859" y="1295"/>
                  </a:lnTo>
                  <a:cubicBezTo>
                    <a:pt x="659" y="1494"/>
                    <a:pt x="659" y="1817"/>
                    <a:pt x="859" y="2017"/>
                  </a:cubicBezTo>
                  <a:cubicBezTo>
                    <a:pt x="1025" y="2183"/>
                    <a:pt x="1277" y="2210"/>
                    <a:pt x="1472" y="2100"/>
                  </a:cubicBezTo>
                  <a:lnTo>
                    <a:pt x="1723" y="2350"/>
                  </a:lnTo>
                  <a:lnTo>
                    <a:pt x="229" y="3844"/>
                  </a:lnTo>
                  <a:cubicBezTo>
                    <a:pt x="0" y="4074"/>
                    <a:pt x="0" y="4448"/>
                    <a:pt x="229" y="4678"/>
                  </a:cubicBezTo>
                  <a:cubicBezTo>
                    <a:pt x="459" y="4907"/>
                    <a:pt x="833" y="4907"/>
                    <a:pt x="1063" y="4678"/>
                  </a:cubicBezTo>
                  <a:lnTo>
                    <a:pt x="2557" y="3184"/>
                  </a:lnTo>
                  <a:lnTo>
                    <a:pt x="2807" y="3435"/>
                  </a:lnTo>
                  <a:cubicBezTo>
                    <a:pt x="2697" y="3630"/>
                    <a:pt x="2724" y="3882"/>
                    <a:pt x="2890" y="4048"/>
                  </a:cubicBezTo>
                  <a:cubicBezTo>
                    <a:pt x="3090" y="4248"/>
                    <a:pt x="3413" y="4248"/>
                    <a:pt x="3612" y="4048"/>
                  </a:cubicBezTo>
                  <a:lnTo>
                    <a:pt x="4707" y="2953"/>
                  </a:lnTo>
                  <a:cubicBezTo>
                    <a:pt x="4907" y="2754"/>
                    <a:pt x="4907" y="2431"/>
                    <a:pt x="4707" y="2231"/>
                  </a:cubicBezTo>
                  <a:close/>
                  <a:moveTo>
                    <a:pt x="750" y="4365"/>
                  </a:moveTo>
                  <a:cubicBezTo>
                    <a:pt x="693" y="4423"/>
                    <a:pt x="599" y="4423"/>
                    <a:pt x="542" y="4365"/>
                  </a:cubicBezTo>
                  <a:cubicBezTo>
                    <a:pt x="484" y="4308"/>
                    <a:pt x="484" y="4214"/>
                    <a:pt x="542" y="4157"/>
                  </a:cubicBezTo>
                  <a:lnTo>
                    <a:pt x="2036" y="2663"/>
                  </a:lnTo>
                  <a:lnTo>
                    <a:pt x="2244" y="2871"/>
                  </a:lnTo>
                  <a:lnTo>
                    <a:pt x="750" y="4365"/>
                  </a:lnTo>
                  <a:close/>
                </a:path>
              </a:pathLst>
            </a:custGeom>
            <a:solidFill>
              <a:srgbClr val="FFFFFF"/>
            </a:solidFill>
            <a:ln>
              <a:noFill/>
            </a:ln>
          </p:spPr>
          <p:txBody>
            <a:bodyPr vert="horz" wrap="square" lIns="96011" tIns="48005" rIns="96011" bIns="48005" numCol="1" anchor="t" anchorCtr="0" compatLnSpc="1"/>
            <a:lst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ko-KR" altLang="en-US" sz="1500" b="0" i="0" u="none" strike="noStrike" kern="0" cap="none" spc="0" normalizeH="0" baseline="0" noProof="0">
                <a:ln>
                  <a:noFill/>
                </a:ln>
                <a:solidFill>
                  <a:srgbClr val="000000"/>
                </a:solidFill>
                <a:effectLst/>
                <a:uLnTx/>
                <a:uFillTx/>
                <a:latin typeface="微软雅黑" panose="020B0503020204020204" pitchFamily="34" charset="-122"/>
                <a:ea typeface="+mn-ea"/>
                <a:cs typeface="+mn-cs"/>
              </a:endParaRPr>
            </a:p>
          </p:txBody>
        </p:sp>
      </p:grpSp>
      <p:grpSp>
        <p:nvGrpSpPr>
          <p:cNvPr id="16" name="组合 15"/>
          <p:cNvGrpSpPr/>
          <p:nvPr/>
        </p:nvGrpSpPr>
        <p:grpSpPr>
          <a:xfrm>
            <a:off x="4222750" y="2936875"/>
            <a:ext cx="7369175" cy="1060450"/>
            <a:chOff x="1832759" y="2113084"/>
            <a:chExt cx="7018867" cy="1009953"/>
          </a:xfrm>
        </p:grpSpPr>
        <p:sp>
          <p:nvSpPr>
            <p:cNvPr id="116752" name="矩形 16"/>
            <p:cNvSpPr/>
            <p:nvPr/>
          </p:nvSpPr>
          <p:spPr>
            <a:xfrm>
              <a:off x="1832759" y="2342602"/>
              <a:ext cx="1409421" cy="457268"/>
            </a:xfrm>
            <a:prstGeom prst="rect">
              <a:avLst/>
            </a:prstGeom>
            <a:noFill/>
            <a:ln w="9525">
              <a:noFill/>
            </a:ln>
          </p:spPr>
          <p:txBody>
            <a:bodyPr wrap="none" anchor="t" anchorCtr="0">
              <a:spAutoFit/>
            </a:bodyPr>
            <a:p>
              <a:r>
                <a:rPr lang="zh-CN" altLang="en-US" sz="2500" b="1" dirty="0">
                  <a:latin typeface="微软雅黑" panose="020B0503020204020204" pitchFamily="34" charset="-122"/>
                  <a:ea typeface="微软雅黑" panose="020B0503020204020204" pitchFamily="34" charset="-122"/>
                </a:rPr>
                <a:t>根本尺度</a:t>
              </a:r>
              <a:endParaRPr lang="zh-CN" altLang="en-US" sz="2500" b="1" dirty="0">
                <a:latin typeface="微软雅黑" panose="020B0503020204020204" pitchFamily="34" charset="-122"/>
                <a:ea typeface="微软雅黑" panose="020B0503020204020204" pitchFamily="34" charset="-122"/>
              </a:endParaRPr>
            </a:p>
          </p:txBody>
        </p:sp>
        <p:sp>
          <p:nvSpPr>
            <p:cNvPr id="116753" name="矩形 17"/>
            <p:cNvSpPr/>
            <p:nvPr/>
          </p:nvSpPr>
          <p:spPr>
            <a:xfrm>
              <a:off x="3364621" y="2113084"/>
              <a:ext cx="5487005" cy="1009953"/>
            </a:xfrm>
            <a:prstGeom prst="rect">
              <a:avLst/>
            </a:prstGeom>
            <a:noFill/>
            <a:ln w="9525">
              <a:noFill/>
            </a:ln>
          </p:spPr>
          <p:txBody>
            <a:bodyPr anchor="t" anchorCtr="0">
              <a:spAutoFit/>
            </a:bodyPr>
            <a:p>
              <a:pPr>
                <a:lnSpc>
                  <a:spcPct val="150000"/>
                </a:lnSpc>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看一个人的人生活动是否符合社会发展的客观规律，是否通过实践促进了历史的进步 。</a:t>
              </a:r>
              <a:endParaRPr lang="zh-CN" altLang="en-US" dirty="0">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4271963" y="4895850"/>
            <a:ext cx="6886575" cy="1060450"/>
            <a:chOff x="1879878" y="3980029"/>
            <a:chExt cx="6559272" cy="1009952"/>
          </a:xfrm>
        </p:grpSpPr>
        <p:sp>
          <p:nvSpPr>
            <p:cNvPr id="116755" name="矩形 19"/>
            <p:cNvSpPr/>
            <p:nvPr/>
          </p:nvSpPr>
          <p:spPr>
            <a:xfrm>
              <a:off x="1879878" y="4207435"/>
              <a:ext cx="1409421" cy="457267"/>
            </a:xfrm>
            <a:prstGeom prst="rect">
              <a:avLst/>
            </a:prstGeom>
            <a:noFill/>
            <a:ln w="9525">
              <a:noFill/>
            </a:ln>
          </p:spPr>
          <p:txBody>
            <a:bodyPr wrap="none" anchor="t" anchorCtr="0">
              <a:spAutoFit/>
            </a:bodyPr>
            <a:p>
              <a:r>
                <a:rPr lang="zh-CN" altLang="en-US" sz="2500" b="1" dirty="0">
                  <a:latin typeface="微软雅黑" panose="020B0503020204020204" pitchFamily="34" charset="-122"/>
                  <a:ea typeface="微软雅黑" panose="020B0503020204020204" pitchFamily="34" charset="-122"/>
                </a:rPr>
                <a:t>基本尺度</a:t>
              </a:r>
              <a:endParaRPr lang="zh-CN" altLang="en-US" sz="2500" b="1" dirty="0">
                <a:latin typeface="微软雅黑" panose="020B0503020204020204" pitchFamily="34" charset="-122"/>
                <a:ea typeface="微软雅黑" panose="020B0503020204020204" pitchFamily="34" charset="-122"/>
              </a:endParaRPr>
            </a:p>
          </p:txBody>
        </p:sp>
        <p:sp>
          <p:nvSpPr>
            <p:cNvPr id="116756" name="矩形 20"/>
            <p:cNvSpPr/>
            <p:nvPr/>
          </p:nvSpPr>
          <p:spPr>
            <a:xfrm>
              <a:off x="3364774" y="3980029"/>
              <a:ext cx="5074376" cy="1009952"/>
            </a:xfrm>
            <a:prstGeom prst="rect">
              <a:avLst/>
            </a:prstGeom>
            <a:noFill/>
            <a:ln w="9525">
              <a:noFill/>
            </a:ln>
          </p:spPr>
          <p:txBody>
            <a:bodyPr anchor="t" anchorCtr="0">
              <a:spAutoFit/>
            </a:bodyPr>
            <a:p>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衡量人生价值的标准就是看一个人是否以自己的劳动和聪明才智为中国特色社会主义真诚奉献，为人民群众尽心尽力服务。</a:t>
              </a:r>
              <a:endParaRPr lang="zh-CN" altLang="en-US" dirty="0">
                <a:latin typeface="微软雅黑" panose="020B0503020204020204" pitchFamily="34" charset="-122"/>
                <a:ea typeface="微软雅黑" panose="020B0503020204020204" pitchFamily="34" charset="-122"/>
              </a:endParaRPr>
            </a:p>
          </p:txBody>
        </p:sp>
      </p:grpSp>
      <p:grpSp>
        <p:nvGrpSpPr>
          <p:cNvPr id="116757" name="组合 21"/>
          <p:cNvGrpSpPr/>
          <p:nvPr/>
        </p:nvGrpSpPr>
        <p:grpSpPr>
          <a:xfrm>
            <a:off x="2078038" y="2752725"/>
            <a:ext cx="757237" cy="490538"/>
            <a:chOff x="4393046" y="1676819"/>
            <a:chExt cx="734291" cy="734291"/>
          </a:xfrm>
        </p:grpSpPr>
        <p:cxnSp>
          <p:nvCxnSpPr>
            <p:cNvPr id="116758" name="直接连接符 22"/>
            <p:cNvCxnSpPr/>
            <p:nvPr/>
          </p:nvCxnSpPr>
          <p:spPr>
            <a:xfrm>
              <a:off x="4393046" y="1676819"/>
              <a:ext cx="734291" cy="0"/>
            </a:xfrm>
            <a:prstGeom prst="line">
              <a:avLst/>
            </a:prstGeom>
            <a:ln w="38100" cap="flat" cmpd="sng">
              <a:solidFill>
                <a:srgbClr val="D76739"/>
              </a:solidFill>
              <a:prstDash val="solid"/>
              <a:miter/>
              <a:headEnd type="none" w="med" len="med"/>
              <a:tailEnd type="none" w="med" len="med"/>
            </a:ln>
          </p:spPr>
        </p:cxnSp>
        <p:cxnSp>
          <p:nvCxnSpPr>
            <p:cNvPr id="116759" name="直接连接符 23"/>
            <p:cNvCxnSpPr/>
            <p:nvPr/>
          </p:nvCxnSpPr>
          <p:spPr>
            <a:xfrm rot="5400000">
              <a:off x="4754921" y="2043963"/>
              <a:ext cx="734291" cy="0"/>
            </a:xfrm>
            <a:prstGeom prst="line">
              <a:avLst/>
            </a:prstGeom>
            <a:ln w="38100" cap="flat" cmpd="sng">
              <a:solidFill>
                <a:srgbClr val="D76739"/>
              </a:solidFill>
              <a:prstDash val="solid"/>
              <a:miter/>
              <a:headEnd type="none" w="med" len="med"/>
              <a:tailEnd type="none" w="med" len="med"/>
            </a:ln>
          </p:spPr>
        </p:cxnSp>
      </p:grpSp>
      <p:grpSp>
        <p:nvGrpSpPr>
          <p:cNvPr id="116760" name="组合 24"/>
          <p:cNvGrpSpPr/>
          <p:nvPr/>
        </p:nvGrpSpPr>
        <p:grpSpPr>
          <a:xfrm rot="10800000">
            <a:off x="2024063" y="5932488"/>
            <a:ext cx="757237" cy="490537"/>
            <a:chOff x="4393046" y="1676819"/>
            <a:chExt cx="734291" cy="734291"/>
          </a:xfrm>
        </p:grpSpPr>
        <p:cxnSp>
          <p:nvCxnSpPr>
            <p:cNvPr id="116761" name="直接连接符 25"/>
            <p:cNvCxnSpPr/>
            <p:nvPr/>
          </p:nvCxnSpPr>
          <p:spPr>
            <a:xfrm>
              <a:off x="4393046" y="1676819"/>
              <a:ext cx="734291" cy="0"/>
            </a:xfrm>
            <a:prstGeom prst="line">
              <a:avLst/>
            </a:prstGeom>
            <a:ln w="38100" cap="flat" cmpd="sng">
              <a:solidFill>
                <a:srgbClr val="D76739"/>
              </a:solidFill>
              <a:prstDash val="solid"/>
              <a:miter/>
              <a:headEnd type="none" w="med" len="med"/>
              <a:tailEnd type="none" w="med" len="med"/>
            </a:ln>
          </p:spPr>
        </p:cxnSp>
        <p:cxnSp>
          <p:nvCxnSpPr>
            <p:cNvPr id="116762" name="直接连接符 26"/>
            <p:cNvCxnSpPr/>
            <p:nvPr/>
          </p:nvCxnSpPr>
          <p:spPr>
            <a:xfrm rot="5400000">
              <a:off x="4754921" y="2043963"/>
              <a:ext cx="734291" cy="0"/>
            </a:xfrm>
            <a:prstGeom prst="line">
              <a:avLst/>
            </a:prstGeom>
            <a:ln w="38100" cap="flat" cmpd="sng">
              <a:solidFill>
                <a:srgbClr val="D76739"/>
              </a:solidFill>
              <a:prstDash val="solid"/>
              <a:miter/>
              <a:headEnd type="none" w="med" len="med"/>
              <a:tailEnd type="none" w="med" len="med"/>
            </a:ln>
          </p:spPr>
        </p:cxnSp>
      </p:grpSp>
      <p:sp>
        <p:nvSpPr>
          <p:cNvPr id="116763" name="TextBox 27"/>
          <p:cNvSpPr txBox="1"/>
          <p:nvPr/>
        </p:nvSpPr>
        <p:spPr>
          <a:xfrm>
            <a:off x="2162175" y="3038475"/>
            <a:ext cx="554038" cy="3119438"/>
          </a:xfrm>
          <a:prstGeom prst="rect">
            <a:avLst/>
          </a:prstGeom>
          <a:noFill/>
          <a:ln w="9525">
            <a:noFill/>
          </a:ln>
        </p:spPr>
        <p:txBody>
          <a:bodyPr vert="eaVert" lIns="91393" tIns="45697" rIns="91393" bIns="45697" anchor="t" anchorCtr="0">
            <a:spAutoFit/>
          </a:bodyPr>
          <a:p>
            <a:r>
              <a:rPr lang="zh-CN" altLang="en-US" sz="2400" b="1" dirty="0">
                <a:solidFill>
                  <a:srgbClr val="C00000"/>
                </a:solidFill>
                <a:latin typeface="微软雅黑" panose="020B0503020204020204" pitchFamily="34" charset="-122"/>
                <a:ea typeface="微软雅黑" panose="020B0503020204020204" pitchFamily="34" charset="-122"/>
              </a:rPr>
              <a:t>人生价值的评价标准</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1" name="TextBox 1"/>
          <p:cNvSpPr txBox="1"/>
          <p:nvPr/>
        </p:nvSpPr>
        <p:spPr>
          <a:xfrm>
            <a:off x="2157413" y="542925"/>
            <a:ext cx="5472112" cy="584200"/>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三、人生价值的评价与实现</a:t>
            </a:r>
            <a:endParaRPr lang="zh-CN" altLang="en-US" sz="3200" b="1" dirty="0">
              <a:latin typeface="Times New Roman" panose="02020603050405020304" pitchFamily="18" charset="0"/>
              <a:ea typeface="微软雅黑" panose="020B0503020204020204" pitchFamily="34" charset="-122"/>
            </a:endParaRPr>
          </a:p>
        </p:txBody>
      </p:sp>
      <p:sp>
        <p:nvSpPr>
          <p:cNvPr id="117762" name="TextBox 2"/>
          <p:cNvSpPr txBox="1"/>
          <p:nvPr/>
        </p:nvSpPr>
        <p:spPr>
          <a:xfrm>
            <a:off x="1212850" y="1127125"/>
            <a:ext cx="4251325" cy="1262063"/>
          </a:xfrm>
          <a:prstGeom prst="rect">
            <a:avLst/>
          </a:prstGeom>
          <a:noFill/>
          <a:ln w="9525">
            <a:noFill/>
          </a:ln>
        </p:spPr>
        <p:txBody>
          <a:bodyPr anchor="t" anchorCtr="0">
            <a:spAutoFit/>
          </a:bodyPr>
          <a:p>
            <a:r>
              <a:rPr lang="zh-CN" altLang="en-US" sz="2800" dirty="0">
                <a:latin typeface="Times New Roman" panose="02020603050405020304" pitchFamily="18" charset="0"/>
                <a:ea typeface="微软雅黑" panose="020B0503020204020204" pitchFamily="34" charset="-122"/>
              </a:rPr>
              <a:t>（一）正确评价人生价值</a:t>
            </a:r>
            <a:endParaRPr lang="en-US" altLang="zh-CN" sz="2800" dirty="0">
              <a:latin typeface="Times New Roman" panose="02020603050405020304" pitchFamily="18" charset="0"/>
              <a:ea typeface="微软雅黑" panose="020B0503020204020204" pitchFamily="34" charset="-122"/>
            </a:endParaRPr>
          </a:p>
          <a:p>
            <a:endParaRPr lang="en-US" altLang="zh-CN" sz="2400" dirty="0">
              <a:latin typeface="Times New Roman" panose="02020603050405020304" pitchFamily="18" charset="0"/>
              <a:ea typeface="微软雅黑" panose="020B0503020204020204" pitchFamily="34" charset="-122"/>
            </a:endParaRPr>
          </a:p>
          <a:p>
            <a:r>
              <a:rPr lang="en-US" altLang="zh-CN" sz="2400" dirty="0">
                <a:solidFill>
                  <a:srgbClr val="FF0000"/>
                </a:solidFill>
                <a:latin typeface="Times New Roman" panose="02020603050405020304" pitchFamily="18" charset="0"/>
                <a:ea typeface="微软雅黑" panose="020B0503020204020204" pitchFamily="34" charset="-122"/>
              </a:rPr>
              <a:t>1</a:t>
            </a:r>
            <a:r>
              <a:rPr lang="zh-CN" altLang="en-US" sz="2400" dirty="0">
                <a:solidFill>
                  <a:srgbClr val="FF0000"/>
                </a:solidFill>
                <a:latin typeface="Times New Roman" panose="02020603050405020304" pitchFamily="18" charset="0"/>
                <a:ea typeface="微软雅黑" panose="020B0503020204020204" pitchFamily="34" charset="-122"/>
              </a:rPr>
              <a:t>、评价标准</a:t>
            </a:r>
            <a:endParaRPr lang="zh-CN" altLang="en-US" sz="2400" dirty="0">
              <a:solidFill>
                <a:srgbClr val="FF0000"/>
              </a:solidFill>
              <a:latin typeface="Times New Roman" panose="02020603050405020304" pitchFamily="18" charset="0"/>
              <a:ea typeface="微软雅黑" panose="020B0503020204020204" pitchFamily="34" charset="-122"/>
            </a:endParaRPr>
          </a:p>
        </p:txBody>
      </p:sp>
      <p:grpSp>
        <p:nvGrpSpPr>
          <p:cNvPr id="117763" name="组合 3"/>
          <p:cNvGrpSpPr/>
          <p:nvPr/>
        </p:nvGrpSpPr>
        <p:grpSpPr>
          <a:xfrm>
            <a:off x="4383088" y="2855913"/>
            <a:ext cx="6881812" cy="3657600"/>
            <a:chOff x="5611452" y="2649080"/>
            <a:chExt cx="6211467" cy="3059025"/>
          </a:xfrm>
        </p:grpSpPr>
        <p:grpSp>
          <p:nvGrpSpPr>
            <p:cNvPr id="117764" name="组合 4"/>
            <p:cNvGrpSpPr/>
            <p:nvPr/>
          </p:nvGrpSpPr>
          <p:grpSpPr>
            <a:xfrm>
              <a:off x="5611453" y="2649080"/>
              <a:ext cx="6211466" cy="3059025"/>
              <a:chOff x="2219796" y="1597708"/>
              <a:chExt cx="6211466" cy="3059025"/>
            </a:xfrm>
          </p:grpSpPr>
          <p:sp>
            <p:nvSpPr>
              <p:cNvPr id="8" name="Freeform 5"/>
              <p:cNvSpPr/>
              <p:nvPr/>
            </p:nvSpPr>
            <p:spPr bwMode="auto">
              <a:xfrm>
                <a:off x="2219796" y="1597708"/>
                <a:ext cx="6211465" cy="3059025"/>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32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00" b="0" i="0" u="none" strike="noStrike" kern="120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mn-cs"/>
                </a:endParaRPr>
              </a:p>
            </p:txBody>
          </p:sp>
          <p:sp>
            <p:nvSpPr>
              <p:cNvPr id="117766" name="Freeform 8"/>
              <p:cNvSpPr/>
              <p:nvPr/>
            </p:nvSpPr>
            <p:spPr>
              <a:xfrm>
                <a:off x="7851825" y="4077295"/>
                <a:ext cx="579437" cy="579438"/>
              </a:xfrm>
              <a:custGeom>
                <a:avLst/>
                <a:gdLst/>
                <a:ahLst/>
                <a:cxnLst>
                  <a:cxn ang="0">
                    <a:pos x="579437" y="0"/>
                  </a:cxn>
                  <a:cxn ang="0">
                    <a:pos x="579437" y="507564"/>
                  </a:cxn>
                  <a:cxn ang="0">
                    <a:pos x="507563" y="579438"/>
                  </a:cxn>
                  <a:cxn ang="0">
                    <a:pos x="0" y="579438"/>
                  </a:cxn>
                  <a:cxn ang="0">
                    <a:pos x="579437" y="0"/>
                  </a:cxn>
                </a:cxnLst>
                <a:pathLst>
                  <a:path w="782" h="782">
                    <a:moveTo>
                      <a:pt x="782" y="0"/>
                    </a:moveTo>
                    <a:lnTo>
                      <a:pt x="782" y="685"/>
                    </a:lnTo>
                    <a:cubicBezTo>
                      <a:pt x="782" y="738"/>
                      <a:pt x="738" y="782"/>
                      <a:pt x="685" y="782"/>
                    </a:cubicBezTo>
                    <a:lnTo>
                      <a:pt x="0" y="782"/>
                    </a:lnTo>
                    <a:lnTo>
                      <a:pt x="782" y="0"/>
                    </a:lnTo>
                    <a:close/>
                  </a:path>
                </a:pathLst>
              </a:custGeom>
              <a:solidFill>
                <a:srgbClr val="FF0000"/>
              </a:solidFill>
              <a:ln w="9525">
                <a:noFill/>
              </a:ln>
            </p:spPr>
            <p:txBody>
              <a:bodyPr/>
              <a:p>
                <a:endParaRPr lang="zh-CN" altLang="en-US"/>
              </a:p>
            </p:txBody>
          </p:sp>
        </p:grpSp>
        <p:sp>
          <p:nvSpPr>
            <p:cNvPr id="117767" name="Freeform 9"/>
            <p:cNvSpPr>
              <a:spLocks noEditPoints="1"/>
            </p:cNvSpPr>
            <p:nvPr/>
          </p:nvSpPr>
          <p:spPr>
            <a:xfrm>
              <a:off x="11545107" y="5454105"/>
              <a:ext cx="198437" cy="198438"/>
            </a:xfrm>
            <a:custGeom>
              <a:avLst/>
              <a:gdLst/>
              <a:ahLst/>
              <a:cxnLst>
                <a:cxn ang="0">
                  <a:pos x="108104" y="167340"/>
                </a:cxn>
                <a:cxn ang="0">
                  <a:pos x="92555" y="154752"/>
                </a:cxn>
                <a:cxn ang="0">
                  <a:pos x="131057" y="109585"/>
                </a:cxn>
                <a:cxn ang="0">
                  <a:pos x="31839" y="109585"/>
                </a:cxn>
                <a:cxn ang="0">
                  <a:pos x="31839" y="88853"/>
                </a:cxn>
                <a:cxn ang="0">
                  <a:pos x="131057" y="88853"/>
                </a:cxn>
                <a:cxn ang="0">
                  <a:pos x="92555" y="44426"/>
                </a:cxn>
                <a:cxn ang="0">
                  <a:pos x="108104" y="31098"/>
                </a:cxn>
                <a:cxn ang="0">
                  <a:pos x="165858" y="99219"/>
                </a:cxn>
                <a:cxn ang="0">
                  <a:pos x="108104" y="167340"/>
                </a:cxn>
                <a:cxn ang="0">
                  <a:pos x="99219" y="0"/>
                </a:cxn>
                <a:cxn ang="0">
                  <a:pos x="198437" y="99219"/>
                </a:cxn>
                <a:cxn ang="0">
                  <a:pos x="99219" y="198438"/>
                </a:cxn>
                <a:cxn ang="0">
                  <a:pos x="0" y="99219"/>
                </a:cxn>
                <a:cxn ang="0">
                  <a:pos x="99219" y="0"/>
                </a:cxn>
                <a:cxn ang="0">
                  <a:pos x="99219" y="12587"/>
                </a:cxn>
                <a:cxn ang="0">
                  <a:pos x="185109" y="99219"/>
                </a:cxn>
                <a:cxn ang="0">
                  <a:pos x="99219" y="185851"/>
                </a:cxn>
                <a:cxn ang="0">
                  <a:pos x="12587" y="99219"/>
                </a:cxn>
                <a:cxn ang="0">
                  <a:pos x="99219" y="12587"/>
                </a:cxn>
              </a:cxnLst>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w="9525">
              <a:noFill/>
            </a:ln>
          </p:spPr>
          <p:txBody>
            <a:bodyPr/>
            <a:p>
              <a:endParaRPr lang="zh-CN" altLang="en-US"/>
            </a:p>
          </p:txBody>
        </p:sp>
        <p:sp>
          <p:nvSpPr>
            <p:cNvPr id="117768" name="矩形 47"/>
            <p:cNvSpPr/>
            <p:nvPr/>
          </p:nvSpPr>
          <p:spPr>
            <a:xfrm>
              <a:off x="5611452" y="3025011"/>
              <a:ext cx="6211466" cy="547327"/>
            </a:xfrm>
            <a:prstGeom prst="rect">
              <a:avLst/>
            </a:prstGeom>
            <a:noFill/>
            <a:ln w="9525">
              <a:noFill/>
            </a:ln>
          </p:spPr>
          <p:txBody>
            <a:bodyPr lIns="91431" tIns="45716" rIns="91431" bIns="45716" anchor="t" anchorCtr="0">
              <a:spAutoFit/>
            </a:bodyPr>
            <a:p>
              <a:pPr>
                <a:lnSpc>
                  <a:spcPct val="150000"/>
                </a:lnSpc>
                <a:spcAft>
                  <a:spcPts val="500"/>
                </a:spcAft>
                <a:buClr>
                  <a:srgbClr val="C00000"/>
                </a:buClr>
              </a:pPr>
              <a:endParaRPr lang="zh-CN" altLang="en-US" sz="2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7769" name="Text Box 7"/>
          <p:cNvSpPr txBox="1"/>
          <p:nvPr/>
        </p:nvSpPr>
        <p:spPr>
          <a:xfrm>
            <a:off x="4645025" y="3028950"/>
            <a:ext cx="6210300" cy="3482975"/>
          </a:xfrm>
          <a:prstGeom prst="rect">
            <a:avLst/>
          </a:prstGeom>
          <a:noFill/>
          <a:ln w="9525">
            <a:noFill/>
          </a:ln>
        </p:spPr>
        <p:txBody>
          <a:bodyPr lIns="91393" tIns="45697" rIns="91393" bIns="45697" anchor="t" anchorCtr="0">
            <a:spAutoFit/>
          </a:bodyPr>
          <a:p>
            <a:pPr>
              <a:lnSpc>
                <a:spcPct val="150000"/>
              </a:lnSpc>
              <a:buClr>
                <a:srgbClr val="2DB6B3"/>
              </a:buClr>
            </a:pPr>
            <a:r>
              <a:rPr lang="en-US" altLang="zh-CN" sz="2900" dirty="0">
                <a:solidFill>
                  <a:srgbClr val="000000"/>
                </a:solidFill>
                <a:latin typeface="微软雅黑" panose="020B0503020204020204" pitchFamily="34" charset="-122"/>
                <a:ea typeface="微软雅黑" panose="020B0503020204020204" pitchFamily="34" charset="-122"/>
              </a:rPr>
              <a:t>       </a:t>
            </a:r>
            <a:r>
              <a:rPr lang="zh-CN" altLang="en-US" sz="2900" dirty="0">
                <a:solidFill>
                  <a:srgbClr val="000000"/>
                </a:solidFill>
                <a:latin typeface="微软雅黑" panose="020B0503020204020204" pitchFamily="34" charset="-122"/>
                <a:ea typeface="微软雅黑" panose="020B0503020204020204" pitchFamily="34" charset="-122"/>
              </a:rPr>
              <a:t>我很高兴能回到自己的国家，我不打算再回美国，今后我将竭尽努力，和中国人民一道建设自己的国家，使我的同胞能过上有尊严的幸福生活。</a:t>
            </a:r>
            <a:endParaRPr lang="en-US" altLang="zh-CN" sz="2900" dirty="0">
              <a:solidFill>
                <a:srgbClr val="000000"/>
              </a:solidFill>
              <a:latin typeface="微软雅黑" panose="020B0503020204020204" pitchFamily="34" charset="-122"/>
              <a:ea typeface="微软雅黑" panose="020B0503020204020204" pitchFamily="34" charset="-122"/>
            </a:endParaRPr>
          </a:p>
          <a:p>
            <a:pPr algn="r">
              <a:lnSpc>
                <a:spcPct val="150000"/>
              </a:lnSpc>
              <a:buClr>
                <a:srgbClr val="2DB6B3"/>
              </a:buClr>
            </a:pPr>
            <a:r>
              <a:rPr lang="en-US" altLang="zh-CN" sz="2900" b="1" dirty="0">
                <a:solidFill>
                  <a:srgbClr val="000000"/>
                </a:solidFill>
                <a:latin typeface="微软雅黑" panose="020B0503020204020204" pitchFamily="34" charset="-122"/>
                <a:ea typeface="微软雅黑" panose="020B0503020204020204" pitchFamily="34" charset="-122"/>
              </a:rPr>
              <a:t>——</a:t>
            </a:r>
            <a:r>
              <a:rPr lang="zh-CN" altLang="en-US" sz="2900" b="1" dirty="0">
                <a:solidFill>
                  <a:srgbClr val="000000"/>
                </a:solidFill>
                <a:latin typeface="微软雅黑" panose="020B0503020204020204" pitchFamily="34" charset="-122"/>
                <a:ea typeface="微软雅黑" panose="020B0503020204020204" pitchFamily="34" charset="-122"/>
              </a:rPr>
              <a:t>钱学森</a:t>
            </a:r>
            <a:endParaRPr lang="zh-CN" altLang="en-US" sz="2900" b="1" dirty="0">
              <a:solidFill>
                <a:srgbClr val="000000"/>
              </a:solidFill>
              <a:latin typeface="微软雅黑" panose="020B0503020204020204" pitchFamily="34" charset="-122"/>
              <a:ea typeface="微软雅黑" panose="020B0503020204020204" pitchFamily="34" charset="-122"/>
            </a:endParaRPr>
          </a:p>
        </p:txBody>
      </p:sp>
      <p:grpSp>
        <p:nvGrpSpPr>
          <p:cNvPr id="117770" name="组合 10"/>
          <p:cNvGrpSpPr/>
          <p:nvPr/>
        </p:nvGrpSpPr>
        <p:grpSpPr>
          <a:xfrm>
            <a:off x="709613" y="2803525"/>
            <a:ext cx="3121025" cy="3643313"/>
            <a:chOff x="1187656" y="1638578"/>
            <a:chExt cx="3603837" cy="4206736"/>
          </a:xfrm>
        </p:grpSpPr>
        <p:sp>
          <p:nvSpPr>
            <p:cNvPr id="12" name="矩形 11"/>
            <p:cNvSpPr/>
            <p:nvPr/>
          </p:nvSpPr>
          <p:spPr>
            <a:xfrm>
              <a:off x="1392775" y="1844570"/>
              <a:ext cx="3398718" cy="40007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17772" name="图片 12"/>
            <p:cNvPicPr>
              <a:picLocks noChangeAspect="1"/>
            </p:cNvPicPr>
            <p:nvPr/>
          </p:nvPicPr>
          <p:blipFill>
            <a:blip r:embed="rId1"/>
            <a:srcRect r="5449" b="5449"/>
            <a:stretch>
              <a:fillRect/>
            </a:stretch>
          </p:blipFill>
          <p:spPr>
            <a:xfrm>
              <a:off x="1187656" y="1638578"/>
              <a:ext cx="3340935" cy="4009122"/>
            </a:xfrm>
            <a:prstGeom prst="rect">
              <a:avLst/>
            </a:prstGeom>
            <a:noFill/>
            <a:ln w="9525">
              <a:noFill/>
            </a:ln>
          </p:spPr>
        </p:pic>
      </p:gr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5" name="TextBox 1"/>
          <p:cNvSpPr txBox="1"/>
          <p:nvPr/>
        </p:nvSpPr>
        <p:spPr>
          <a:xfrm>
            <a:off x="1462088" y="254000"/>
            <a:ext cx="5281612" cy="585788"/>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三、人生价值的评价与实现</a:t>
            </a:r>
            <a:endParaRPr lang="zh-CN" altLang="en-US" sz="3200" b="1" dirty="0">
              <a:latin typeface="Times New Roman" panose="02020603050405020304" pitchFamily="18" charset="0"/>
              <a:ea typeface="微软雅黑" panose="020B0503020204020204" pitchFamily="34" charset="-122"/>
            </a:endParaRPr>
          </a:p>
        </p:txBody>
      </p:sp>
      <p:sp>
        <p:nvSpPr>
          <p:cNvPr id="118786" name="TextBox 2"/>
          <p:cNvSpPr txBox="1"/>
          <p:nvPr/>
        </p:nvSpPr>
        <p:spPr>
          <a:xfrm>
            <a:off x="608013" y="1231900"/>
            <a:ext cx="4252912" cy="1262063"/>
          </a:xfrm>
          <a:prstGeom prst="rect">
            <a:avLst/>
          </a:prstGeom>
          <a:noFill/>
          <a:ln w="9525">
            <a:noFill/>
          </a:ln>
        </p:spPr>
        <p:txBody>
          <a:bodyPr anchor="t" anchorCtr="0">
            <a:spAutoFit/>
          </a:bodyPr>
          <a:p>
            <a:r>
              <a:rPr lang="zh-CN" altLang="en-US" sz="2800" dirty="0">
                <a:latin typeface="Times New Roman" panose="02020603050405020304" pitchFamily="18" charset="0"/>
                <a:ea typeface="微软雅黑" panose="020B0503020204020204" pitchFamily="34" charset="-122"/>
              </a:rPr>
              <a:t>（一）正确评价人生价值</a:t>
            </a:r>
            <a:endParaRPr lang="en-US" altLang="zh-CN" sz="2800" dirty="0">
              <a:latin typeface="Times New Roman" panose="02020603050405020304" pitchFamily="18" charset="0"/>
              <a:ea typeface="微软雅黑" panose="020B0503020204020204" pitchFamily="34" charset="-122"/>
            </a:endParaRPr>
          </a:p>
          <a:p>
            <a:endParaRPr lang="en-US" altLang="zh-CN" sz="2400" dirty="0">
              <a:latin typeface="Times New Roman" panose="02020603050405020304" pitchFamily="18" charset="0"/>
              <a:ea typeface="微软雅黑" panose="020B0503020204020204" pitchFamily="34" charset="-122"/>
            </a:endParaRPr>
          </a:p>
          <a:p>
            <a:r>
              <a:rPr lang="en-US" altLang="zh-CN" sz="2400" dirty="0">
                <a:solidFill>
                  <a:srgbClr val="FF0000"/>
                </a:solidFill>
                <a:latin typeface="Times New Roman" panose="02020603050405020304" pitchFamily="18" charset="0"/>
                <a:ea typeface="微软雅黑" panose="020B0503020204020204" pitchFamily="34" charset="-122"/>
              </a:rPr>
              <a:t>2</a:t>
            </a:r>
            <a:r>
              <a:rPr lang="zh-CN" altLang="en-US" sz="2400" dirty="0">
                <a:solidFill>
                  <a:srgbClr val="FF0000"/>
                </a:solidFill>
                <a:latin typeface="Times New Roman" panose="02020603050405020304" pitchFamily="18" charset="0"/>
                <a:ea typeface="微软雅黑" panose="020B0503020204020204" pitchFamily="34" charset="-122"/>
              </a:rPr>
              <a:t>、评价方法</a:t>
            </a:r>
            <a:endParaRPr lang="zh-CN" altLang="en-US" sz="2400" dirty="0">
              <a:solidFill>
                <a:srgbClr val="FF0000"/>
              </a:solidFill>
              <a:latin typeface="Times New Roman" panose="02020603050405020304" pitchFamily="18" charset="0"/>
              <a:ea typeface="微软雅黑" panose="020B0503020204020204" pitchFamily="34" charset="-122"/>
            </a:endParaRPr>
          </a:p>
        </p:txBody>
      </p:sp>
      <p:sp>
        <p:nvSpPr>
          <p:cNvPr id="118787" name="TextBox 3"/>
          <p:cNvSpPr txBox="1"/>
          <p:nvPr/>
        </p:nvSpPr>
        <p:spPr>
          <a:xfrm>
            <a:off x="2584450" y="1863725"/>
            <a:ext cx="8213725" cy="1198563"/>
          </a:xfrm>
          <a:prstGeom prst="rect">
            <a:avLst/>
          </a:prstGeom>
          <a:noFill/>
          <a:ln w="9525">
            <a:noFill/>
          </a:ln>
        </p:spPr>
        <p:txBody>
          <a:bodyPr lIns="91393" tIns="45697" rIns="91393" bIns="45697" anchor="t" anchorCtr="0">
            <a:spAutoFit/>
          </a:bodyPr>
          <a:p>
            <a:pPr>
              <a:lnSpc>
                <a:spcPct val="150000"/>
              </a:lnSpc>
              <a:buClr>
                <a:srgbClr val="2DB6B3"/>
              </a:buClr>
              <a:buFont typeface="Wingdings" panose="05000000000000000000" pitchFamily="2" charset="2"/>
            </a:pPr>
            <a:r>
              <a:rPr lang="en-US" altLang="zh-CN" sz="2400" b="1" dirty="0">
                <a:solidFill>
                  <a:srgbClr val="C00000"/>
                </a:solidFill>
                <a:latin typeface="微软雅黑" panose="020B0503020204020204" pitchFamily="34" charset="-122"/>
                <a:ea typeface="微软雅黑" panose="020B0503020204020204" pitchFamily="34" charset="-122"/>
              </a:rPr>
              <a:t>       </a:t>
            </a:r>
            <a:r>
              <a:rPr lang="zh-CN" altLang="en-US" sz="2400" b="1" dirty="0">
                <a:solidFill>
                  <a:srgbClr val="C00000"/>
                </a:solidFill>
                <a:latin typeface="微软雅黑" panose="020B0503020204020204" pitchFamily="34" charset="-122"/>
                <a:ea typeface="微软雅黑" panose="020B0503020204020204" pitchFamily="34" charset="-122"/>
              </a:rPr>
              <a:t>思考：请结合中国杂交水稻之父袁隆平院士的故事谈谈你对人生价值评价方法的理解。</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118788" name="组合 14"/>
          <p:cNvGrpSpPr/>
          <p:nvPr/>
        </p:nvGrpSpPr>
        <p:grpSpPr>
          <a:xfrm>
            <a:off x="0" y="3349625"/>
            <a:ext cx="11634788" cy="3524250"/>
            <a:chOff x="0" y="3163377"/>
            <a:chExt cx="11634356" cy="3525345"/>
          </a:xfrm>
        </p:grpSpPr>
        <p:sp>
          <p:nvSpPr>
            <p:cNvPr id="5" name="îśľíḑé"/>
            <p:cNvSpPr/>
            <p:nvPr/>
          </p:nvSpPr>
          <p:spPr>
            <a:xfrm>
              <a:off x="0" y="5464794"/>
              <a:ext cx="11634356" cy="1223928"/>
            </a:xfrm>
            <a:prstGeom prst="rect">
              <a:avLst/>
            </a:prstGeom>
            <a:gradFill>
              <a:gsLst>
                <a:gs pos="100000">
                  <a:schemeClr val="accent1">
                    <a:lumMod val="5000"/>
                    <a:lumOff val="95000"/>
                    <a:alpha val="0"/>
                  </a:schemeClr>
                </a:gs>
                <a:gs pos="41000">
                  <a:srgbClr val="C00000"/>
                </a:gs>
              </a:gsLst>
              <a:lin ang="5400000" scaled="1"/>
            </a:gra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93" tIns="45697" rIns="91393" bIns="45697" numCol="1" spcCol="0" rtlCol="0" fromWordArt="0" anchor="ctr" anchorCtr="0" forceAA="0" compatLnSpc="1">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bg1"/>
                </a:solidFill>
                <a:effectLst/>
                <a:uLnTx/>
                <a:uFillTx/>
                <a:latin typeface="+mn-lt"/>
                <a:ea typeface="+mn-ea"/>
                <a:cs typeface="+mn-cs"/>
              </a:endParaRPr>
            </a:p>
          </p:txBody>
        </p:sp>
        <p:grpSp>
          <p:nvGrpSpPr>
            <p:cNvPr id="118790" name="iṡļîḋè"/>
            <p:cNvGrpSpPr/>
            <p:nvPr/>
          </p:nvGrpSpPr>
          <p:grpSpPr>
            <a:xfrm>
              <a:off x="69939" y="3163377"/>
              <a:ext cx="3718760" cy="3094623"/>
              <a:chOff x="7079398" y="1790609"/>
              <a:chExt cx="3601302" cy="2743250"/>
            </a:xfrm>
          </p:grpSpPr>
          <p:sp>
            <p:nvSpPr>
              <p:cNvPr id="7" name="i$ḷïḓe"/>
              <p:cNvSpPr/>
              <p:nvPr/>
            </p:nvSpPr>
            <p:spPr>
              <a:xfrm>
                <a:off x="7079398" y="1790609"/>
                <a:ext cx="3601302" cy="2743250"/>
              </a:xfrm>
              <a:prstGeom prst="rect">
                <a:avLst/>
              </a:prstGeom>
              <a:solidFill>
                <a:schemeClr val="bg1">
                  <a:lumMod val="95000"/>
                </a:schemeClr>
              </a:solid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8" name="íṧļîḋè"/>
              <p:cNvSpPr/>
              <p:nvPr/>
            </p:nvSpPr>
            <p:spPr>
              <a:xfrm>
                <a:off x="7154943" y="1875016"/>
                <a:ext cx="3450211" cy="2574435"/>
              </a:xfrm>
              <a:prstGeom prst="rect">
                <a:avLst/>
              </a:prstGeom>
              <a:blipFill>
                <a:blip r:embed="rId1" cstate="email"/>
                <a:stretch>
                  <a:fillRect/>
                </a:stretch>
              </a:blip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118793" name="íśḻîḋè"/>
            <p:cNvGrpSpPr/>
            <p:nvPr/>
          </p:nvGrpSpPr>
          <p:grpSpPr>
            <a:xfrm>
              <a:off x="3909604" y="3163377"/>
              <a:ext cx="3718760" cy="3094623"/>
              <a:chOff x="7079398" y="1790609"/>
              <a:chExt cx="3601302" cy="2743250"/>
            </a:xfrm>
          </p:grpSpPr>
          <p:sp>
            <p:nvSpPr>
              <p:cNvPr id="10" name="îṥlïďê"/>
              <p:cNvSpPr/>
              <p:nvPr/>
            </p:nvSpPr>
            <p:spPr>
              <a:xfrm>
                <a:off x="7079398" y="1790609"/>
                <a:ext cx="3601302" cy="2743250"/>
              </a:xfrm>
              <a:prstGeom prst="rect">
                <a:avLst/>
              </a:prstGeom>
              <a:solidFill>
                <a:schemeClr val="bg1">
                  <a:lumMod val="95000"/>
                </a:schemeClr>
              </a:solid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1" name="î$ḷïḑe"/>
              <p:cNvSpPr/>
              <p:nvPr/>
            </p:nvSpPr>
            <p:spPr>
              <a:xfrm>
                <a:off x="7154943" y="1875016"/>
                <a:ext cx="3450211" cy="2574435"/>
              </a:xfrm>
              <a:prstGeom prst="rect">
                <a:avLst/>
              </a:prstGeom>
              <a:blipFill>
                <a:blip r:embed="rId2" cstate="email"/>
                <a:stretch>
                  <a:fillRect/>
                </a:stretch>
              </a:blip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nvGrpSpPr>
            <p:cNvPr id="118796" name="ïṥḷide"/>
            <p:cNvGrpSpPr/>
            <p:nvPr/>
          </p:nvGrpSpPr>
          <p:grpSpPr>
            <a:xfrm>
              <a:off x="7749269" y="3163377"/>
              <a:ext cx="3718760" cy="3094623"/>
              <a:chOff x="7079398" y="1790609"/>
              <a:chExt cx="3601302" cy="2743250"/>
            </a:xfrm>
          </p:grpSpPr>
          <p:sp>
            <p:nvSpPr>
              <p:cNvPr id="13" name="iśḷïḑè"/>
              <p:cNvSpPr/>
              <p:nvPr/>
            </p:nvSpPr>
            <p:spPr>
              <a:xfrm>
                <a:off x="7079398" y="1790609"/>
                <a:ext cx="3601302" cy="2743250"/>
              </a:xfrm>
              <a:prstGeom prst="rect">
                <a:avLst/>
              </a:prstGeom>
              <a:solidFill>
                <a:schemeClr val="bg1">
                  <a:lumMod val="95000"/>
                </a:schemeClr>
              </a:solid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4" name="ï$ľïḋê"/>
              <p:cNvSpPr/>
              <p:nvPr/>
            </p:nvSpPr>
            <p:spPr>
              <a:xfrm>
                <a:off x="7154943" y="1875016"/>
                <a:ext cx="3450211" cy="2574435"/>
              </a:xfrm>
              <a:prstGeom prst="rect">
                <a:avLst/>
              </a:prstGeom>
              <a:blipFill>
                <a:blip r:embed="rId3" cstate="email"/>
                <a:stretch>
                  <a:fillRect/>
                </a:stretch>
              </a:blip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grpSp>
      </p:gr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spd="slow">
    <p:push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5"/>
          <p:cNvSpPr>
            <a:spLocks noChangeArrowheads="1"/>
          </p:cNvSpPr>
          <p:nvPr/>
        </p:nvSpPr>
        <p:spPr bwMode="auto">
          <a:xfrm>
            <a:off x="1863725" y="430213"/>
            <a:ext cx="5518150" cy="122238"/>
          </a:xfrm>
          <a:prstGeom prst="rect">
            <a:avLst/>
          </a:prstGeom>
          <a:noFill/>
          <a:ln w="9525">
            <a:noFill/>
            <a:miter lim="800000"/>
          </a:ln>
          <a:effectLst/>
        </p:spPr>
        <p:txBody>
          <a:bodyPr lIns="95963" tIns="47981" rIns="95963" bIns="47981" anchor="ctr"/>
          <a:lstStyle/>
          <a:p>
            <a:pPr marL="0" marR="0" lvl="0" indent="0" algn="l" defTabSz="914400" rtl="0" eaLnBrk="1" fontAlgn="auto" latinLnBrk="0" hangingPunct="1">
              <a:lnSpc>
                <a:spcPct val="150000"/>
              </a:lnSpc>
              <a:spcBef>
                <a:spcPts val="0"/>
              </a:spcBef>
              <a:spcAft>
                <a:spcPts val="0"/>
              </a:spcAft>
              <a:buClr>
                <a:schemeClr val="accent2"/>
              </a:buClr>
              <a:buSzTx/>
              <a:buFont typeface="Wingdings" panose="05000000000000000000" pitchFamily="2" charset="2"/>
              <a:buChar char="§"/>
              <a:defRPr/>
            </a:pPr>
            <a:endParaRPr kumimoji="0" lang="zh-CN" altLang="zh-CN" sz="2500" b="0" i="1" u="sng" strike="noStrike" kern="1200" cap="none" spc="0" normalizeH="0" baseline="0" noProof="0">
              <a:ln>
                <a:noFill/>
              </a:ln>
              <a:solidFill>
                <a:srgbClr val="3333CC"/>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标题 4"/>
          <p:cNvSpPr>
            <a:spLocks noGrp="1"/>
          </p:cNvSpPr>
          <p:nvPr/>
        </p:nvSpPr>
        <p:spPr>
          <a:xfrm>
            <a:off x="1059456" y="615129"/>
            <a:ext cx="5109091" cy="535532"/>
          </a:xfrm>
          <a:prstGeom prst="rect">
            <a:avLst/>
          </a:prstGeom>
        </p:spPr>
        <p:txBody>
          <a:bodyPr wrap="none" lIns="91393" tIns="45697" rIns="91393" bIns="45697">
            <a:spAutoFit/>
            <a:scene3d>
              <a:camera prst="orthographicFront"/>
              <a:lightRig rig="threePt" dir="t"/>
            </a:scene3d>
          </a:bodyPr>
          <a:lstStyle>
            <a:lvl1pPr algn="l" rtl="0" eaLnBrk="0" fontAlgn="base" hangingPunct="0">
              <a:lnSpc>
                <a:spcPct val="90000"/>
              </a:lnSpc>
              <a:spcBef>
                <a:spcPct val="0"/>
              </a:spcBef>
              <a:spcAft>
                <a:spcPct val="0"/>
              </a:spcAft>
              <a:defRPr sz="4000" kern="1200">
                <a:solidFill>
                  <a:schemeClr val="bg1"/>
                </a:solidFill>
                <a:latin typeface="+mj-lt"/>
                <a:ea typeface="+mj-ea"/>
                <a:cs typeface="等线 Light" charset="-122"/>
              </a:defRPr>
            </a:lvl1pPr>
            <a:lvl2pPr algn="l" rtl="0" eaLnBrk="0" fontAlgn="base" hangingPunct="0">
              <a:lnSpc>
                <a:spcPct val="90000"/>
              </a:lnSpc>
              <a:spcBef>
                <a:spcPct val="0"/>
              </a:spcBef>
              <a:spcAft>
                <a:spcPct val="0"/>
              </a:spcAft>
              <a:defRPr sz="4400">
                <a:solidFill>
                  <a:schemeClr val="tx1"/>
                </a:solidFill>
                <a:latin typeface="等线 Light" charset="-122"/>
                <a:ea typeface="等线 Light" charset="-122"/>
                <a:cs typeface="等线 Light" charset="-122"/>
              </a:defRPr>
            </a:lvl2pPr>
            <a:lvl3pPr algn="l" rtl="0" eaLnBrk="0" fontAlgn="base" hangingPunct="0">
              <a:lnSpc>
                <a:spcPct val="90000"/>
              </a:lnSpc>
              <a:spcBef>
                <a:spcPct val="0"/>
              </a:spcBef>
              <a:spcAft>
                <a:spcPct val="0"/>
              </a:spcAft>
              <a:defRPr sz="4400">
                <a:solidFill>
                  <a:schemeClr val="tx1"/>
                </a:solidFill>
                <a:latin typeface="等线 Light" charset="-122"/>
                <a:ea typeface="等线 Light" charset="-122"/>
                <a:cs typeface="等线 Light" charset="-122"/>
              </a:defRPr>
            </a:lvl3pPr>
            <a:lvl4pPr algn="l" rtl="0" eaLnBrk="0" fontAlgn="base" hangingPunct="0">
              <a:lnSpc>
                <a:spcPct val="90000"/>
              </a:lnSpc>
              <a:spcBef>
                <a:spcPct val="0"/>
              </a:spcBef>
              <a:spcAft>
                <a:spcPct val="0"/>
              </a:spcAft>
              <a:defRPr sz="4400">
                <a:solidFill>
                  <a:schemeClr val="tx1"/>
                </a:solidFill>
                <a:latin typeface="等线 Light" charset="-122"/>
                <a:ea typeface="等线 Light" charset="-122"/>
                <a:cs typeface="等线 Light" charset="-122"/>
              </a:defRPr>
            </a:lvl4pPr>
            <a:lvl5pPr algn="l" rtl="0" eaLnBrk="0" fontAlgn="base" hangingPunct="0">
              <a:lnSpc>
                <a:spcPct val="90000"/>
              </a:lnSpc>
              <a:spcBef>
                <a:spcPct val="0"/>
              </a:spcBef>
              <a:spcAft>
                <a:spcPct val="0"/>
              </a:spcAft>
              <a:defRPr sz="4400">
                <a:solidFill>
                  <a:schemeClr val="tx1"/>
                </a:solidFill>
                <a:latin typeface="等线 Light" charset="-122"/>
                <a:ea typeface="等线 Light" charset="-122"/>
                <a:cs typeface="等线 Light" charset="-122"/>
              </a:defRPr>
            </a:lvl5pPr>
            <a:lvl6pPr marL="457200" algn="l" rtl="0" fontAlgn="base">
              <a:lnSpc>
                <a:spcPct val="90000"/>
              </a:lnSpc>
              <a:spcBef>
                <a:spcPct val="0"/>
              </a:spcBef>
              <a:spcAft>
                <a:spcPct val="0"/>
              </a:spcAft>
              <a:defRPr sz="4400">
                <a:solidFill>
                  <a:schemeClr val="tx1"/>
                </a:solidFill>
                <a:latin typeface="等线 Light" charset="-122"/>
                <a:ea typeface="等线 Light" charset="-122"/>
                <a:cs typeface="等线 Light" charset="-122"/>
              </a:defRPr>
            </a:lvl6pPr>
            <a:lvl7pPr marL="914400" algn="l" rtl="0" fontAlgn="base">
              <a:lnSpc>
                <a:spcPct val="90000"/>
              </a:lnSpc>
              <a:spcBef>
                <a:spcPct val="0"/>
              </a:spcBef>
              <a:spcAft>
                <a:spcPct val="0"/>
              </a:spcAft>
              <a:defRPr sz="4400">
                <a:solidFill>
                  <a:schemeClr val="tx1"/>
                </a:solidFill>
                <a:latin typeface="等线 Light" charset="-122"/>
                <a:ea typeface="等线 Light" charset="-122"/>
                <a:cs typeface="等线 Light" charset="-122"/>
              </a:defRPr>
            </a:lvl7pPr>
            <a:lvl8pPr marL="1371600" algn="l" rtl="0" fontAlgn="base">
              <a:lnSpc>
                <a:spcPct val="90000"/>
              </a:lnSpc>
              <a:spcBef>
                <a:spcPct val="0"/>
              </a:spcBef>
              <a:spcAft>
                <a:spcPct val="0"/>
              </a:spcAft>
              <a:defRPr sz="4400">
                <a:solidFill>
                  <a:schemeClr val="tx1"/>
                </a:solidFill>
                <a:latin typeface="等线 Light" charset="-122"/>
                <a:ea typeface="等线 Light" charset="-122"/>
                <a:cs typeface="等线 Light" charset="-122"/>
              </a:defRPr>
            </a:lvl8pPr>
            <a:lvl9pPr marL="1828800" algn="l" rtl="0" fontAlgn="base">
              <a:lnSpc>
                <a:spcPct val="90000"/>
              </a:lnSpc>
              <a:spcBef>
                <a:spcPct val="0"/>
              </a:spcBef>
              <a:spcAft>
                <a:spcPct val="0"/>
              </a:spcAft>
              <a:defRPr sz="4400">
                <a:solidFill>
                  <a:schemeClr val="tx1"/>
                </a:solidFill>
                <a:latin typeface="等线 Light" charset="-122"/>
                <a:ea typeface="等线 Light" charset="-122"/>
                <a:cs typeface="等线 Light" charset="-122"/>
              </a:defRPr>
            </a:lvl9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3200" b="1" i="0" u="none" strike="noStrike" kern="1200" cap="none" spc="0" normalizeH="0" baseline="0" noProof="0" dirty="0">
                <a:ln>
                  <a:noFill/>
                </a:ln>
                <a:solidFill>
                  <a:prstClr val="black">
                    <a:lumMod val="75000"/>
                    <a:lumOff val="25000"/>
                  </a:prstClr>
                </a:solidFill>
                <a:effectLst>
                  <a:outerShdw blurRad="38100" dist="25400" dir="5400000" algn="ctr" rotWithShape="0">
                    <a:srgbClr val="6E747A">
                      <a:alpha val="43000"/>
                    </a:srgbClr>
                  </a:outerShdw>
                </a:effectLst>
                <a:uLnTx/>
                <a:uFillTx/>
                <a:latin typeface="+mn-lt"/>
                <a:ea typeface="微软雅黑" panose="020B0503020204020204" pitchFamily="34" charset="-122"/>
                <a:cs typeface="+mn-ea"/>
                <a:sym typeface="+mn-lt"/>
              </a:rPr>
              <a:t>如果你在平凡的岗位上</a:t>
            </a:r>
            <a:r>
              <a:rPr kumimoji="0" lang="en-US" altLang="zh-CN" sz="3200" b="1" i="0" u="none" strike="noStrike" kern="1200" cap="none" spc="0" normalizeH="0" baseline="0" noProof="0" dirty="0">
                <a:ln>
                  <a:noFill/>
                </a:ln>
                <a:solidFill>
                  <a:prstClr val="black">
                    <a:lumMod val="75000"/>
                    <a:lumOff val="25000"/>
                  </a:prstClr>
                </a:solidFill>
                <a:effectLst>
                  <a:outerShdw blurRad="38100" dist="25400" dir="5400000" algn="ctr" rotWithShape="0">
                    <a:srgbClr val="6E747A">
                      <a:alpha val="43000"/>
                    </a:srgbClr>
                  </a:outerShdw>
                </a:effectLst>
                <a:uLnTx/>
                <a:uFillTx/>
                <a:latin typeface="+mn-lt"/>
                <a:ea typeface="微软雅黑" panose="020B0503020204020204" pitchFamily="34" charset="-122"/>
                <a:cs typeface="+mn-ea"/>
                <a:sym typeface="+mn-lt"/>
              </a:rPr>
              <a:t>……</a:t>
            </a:r>
            <a:endParaRPr kumimoji="0" lang="en-US" altLang="zh-CN" sz="3200" b="1" i="0" u="none" strike="noStrike" kern="1200" cap="none" spc="0" normalizeH="0" baseline="0" noProof="0" dirty="0">
              <a:ln>
                <a:noFill/>
              </a:ln>
              <a:solidFill>
                <a:prstClr val="black">
                  <a:lumMod val="75000"/>
                  <a:lumOff val="25000"/>
                </a:prstClr>
              </a:solidFill>
              <a:effectLst>
                <a:outerShdw blurRad="38100" dist="25400" dir="5400000" algn="ctr" rotWithShape="0">
                  <a:srgbClr val="6E747A">
                    <a:alpha val="43000"/>
                  </a:srgbClr>
                </a:outerShdw>
              </a:effectLst>
              <a:uLnTx/>
              <a:uFillTx/>
              <a:latin typeface="+mn-lt"/>
              <a:ea typeface="微软雅黑" panose="020B0503020204020204" pitchFamily="34" charset="-122"/>
              <a:cs typeface="+mn-ea"/>
              <a:sym typeface="+mn-lt"/>
            </a:endParaRPr>
          </a:p>
        </p:txBody>
      </p:sp>
      <p:sp>
        <p:nvSpPr>
          <p:cNvPr id="4" name="í$ļîḓê"/>
          <p:cNvSpPr/>
          <p:nvPr/>
        </p:nvSpPr>
        <p:spPr>
          <a:xfrm>
            <a:off x="1468438" y="3614738"/>
            <a:ext cx="4751388" cy="3187700"/>
          </a:xfrm>
          <a:prstGeom prst="roundRect">
            <a:avLst>
              <a:gd name="adj" fmla="val 6226"/>
            </a:avLst>
          </a:prstGeom>
          <a:blipFill>
            <a:blip r:embed="rId1" cstate="email"/>
            <a:stretch>
              <a:fillRect/>
            </a:stretch>
          </a:blipFill>
          <a:ln w="76200" cap="flat" cmpd="sng" algn="ctr">
            <a:noFill/>
            <a:prstDash val="solid"/>
            <a:miter lim="800000"/>
          </a:ln>
          <a:effectLst>
            <a:outerShdw blurRad="38100" dist="38100" dir="27000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393" tIns="45697" rIns="91393" bIns="45697"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5" name="íşḷîdé"/>
          <p:cNvSpPr/>
          <p:nvPr/>
        </p:nvSpPr>
        <p:spPr>
          <a:xfrm>
            <a:off x="5630863" y="3614738"/>
            <a:ext cx="588963" cy="587375"/>
          </a:xfrm>
          <a:prstGeom prst="roundRect">
            <a:avLst/>
          </a:prstGeom>
          <a:solidFill>
            <a:srgbClr val="C00000"/>
          </a:solidFill>
          <a:ln w="12700">
            <a:noFill/>
          </a:ln>
          <a:effectLst/>
        </p:spPr>
        <p:style>
          <a:lnRef idx="1">
            <a:schemeClr val="accent1"/>
          </a:lnRef>
          <a:fillRef idx="3">
            <a:schemeClr val="accent1"/>
          </a:fillRef>
          <a:effectRef idx="2">
            <a:schemeClr val="accent1"/>
          </a:effectRef>
          <a:fontRef idx="minor">
            <a:schemeClr val="lt1"/>
          </a:fontRef>
        </p:style>
        <p:txBody>
          <a:bodyPr wrap="square" lIns="91393" tIns="45697" rIns="91393" bIns="45697"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chemeClr val="bg1"/>
                </a:solidFill>
                <a:effectLst/>
                <a:uLnTx/>
                <a:uFillTx/>
                <a:latin typeface="Impact" panose="020B0806030902050204" pitchFamily="34" charset="0"/>
                <a:ea typeface="+mn-ea"/>
                <a:cs typeface="+mn-cs"/>
              </a:rPr>
              <a:t>0</a:t>
            </a:r>
            <a:r>
              <a:rPr kumimoji="0" lang="en-US" sz="100" b="0" i="0" u="none" strike="noStrike" kern="1200" cap="none" spc="0" normalizeH="0" baseline="0" noProof="0">
                <a:ln>
                  <a:noFill/>
                </a:ln>
                <a:solidFill>
                  <a:schemeClr val="bg1"/>
                </a:solidFill>
                <a:effectLst/>
                <a:uLnTx/>
                <a:uFillTx/>
                <a:latin typeface="Impact" panose="020B0806030902050204" pitchFamily="34" charset="0"/>
                <a:ea typeface="+mn-ea"/>
                <a:cs typeface="+mn-cs"/>
              </a:rPr>
              <a:t> </a:t>
            </a:r>
            <a:r>
              <a:rPr kumimoji="0" lang="en-US" sz="2000" b="0" i="0" u="none" strike="noStrike" kern="1200" cap="none" spc="0" normalizeH="0" baseline="0" noProof="0">
                <a:ln>
                  <a:noFill/>
                </a:ln>
                <a:solidFill>
                  <a:schemeClr val="bg1"/>
                </a:solidFill>
                <a:effectLst/>
                <a:uLnTx/>
                <a:uFillTx/>
                <a:latin typeface="Impact" panose="020B0806030902050204" pitchFamily="34" charset="0"/>
                <a:ea typeface="+mn-ea"/>
                <a:cs typeface="+mn-cs"/>
              </a:rPr>
              <a:t>1</a:t>
            </a:r>
            <a:endParaRPr kumimoji="0" lang="en-US" sz="2000" b="0" i="0" u="none" strike="noStrike" kern="1200" cap="none" spc="0" normalizeH="0" baseline="0" noProof="0" dirty="0">
              <a:ln>
                <a:noFill/>
              </a:ln>
              <a:solidFill>
                <a:schemeClr val="bg1"/>
              </a:solidFill>
              <a:effectLst/>
              <a:uLnTx/>
              <a:uFillTx/>
              <a:latin typeface="Impact" panose="020B0806030902050204" pitchFamily="34" charset="0"/>
              <a:ea typeface="+mn-ea"/>
              <a:cs typeface="+mn-cs"/>
            </a:endParaRPr>
          </a:p>
        </p:txBody>
      </p:sp>
      <p:sp>
        <p:nvSpPr>
          <p:cNvPr id="6" name="íś1ïḑè"/>
          <p:cNvSpPr/>
          <p:nvPr/>
        </p:nvSpPr>
        <p:spPr>
          <a:xfrm>
            <a:off x="6581775" y="3614738"/>
            <a:ext cx="4751388" cy="3187700"/>
          </a:xfrm>
          <a:prstGeom prst="roundRect">
            <a:avLst>
              <a:gd name="adj" fmla="val 6226"/>
            </a:avLst>
          </a:prstGeom>
          <a:blipFill>
            <a:blip r:embed="rId2" cstate="email"/>
            <a:stretch>
              <a:fillRect/>
            </a:stretch>
          </a:blipFill>
          <a:ln w="76200" cap="flat" cmpd="sng" algn="ctr">
            <a:noFill/>
            <a:prstDash val="solid"/>
            <a:miter lim="800000"/>
          </a:ln>
          <a:effectLst>
            <a:outerShdw blurRad="38100" dist="38100" dir="2700000" sx="102000" sy="102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393" tIns="45697" rIns="91393" bIns="45697"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7" name="îṡḷíḑè"/>
          <p:cNvSpPr/>
          <p:nvPr/>
        </p:nvSpPr>
        <p:spPr>
          <a:xfrm>
            <a:off x="10748963" y="3614738"/>
            <a:ext cx="587375" cy="587375"/>
          </a:xfrm>
          <a:prstGeom prst="roundRect">
            <a:avLst/>
          </a:prstGeom>
          <a:solidFill>
            <a:srgbClr val="C00000"/>
          </a:solidFill>
          <a:ln w="12700">
            <a:noFill/>
          </a:ln>
          <a:effectLst/>
        </p:spPr>
        <p:style>
          <a:lnRef idx="1">
            <a:schemeClr val="accent1"/>
          </a:lnRef>
          <a:fillRef idx="3">
            <a:schemeClr val="accent1"/>
          </a:fillRef>
          <a:effectRef idx="2">
            <a:schemeClr val="accent1"/>
          </a:effectRef>
          <a:fontRef idx="minor">
            <a:schemeClr val="lt1"/>
          </a:fontRef>
        </p:style>
        <p:txBody>
          <a:bodyPr wrap="square" lIns="91393" tIns="45697" rIns="91393" bIns="45697"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a:ln>
                  <a:noFill/>
                </a:ln>
                <a:solidFill>
                  <a:schemeClr val="bg1"/>
                </a:solidFill>
                <a:effectLst/>
                <a:uLnTx/>
                <a:uFillTx/>
                <a:latin typeface="Impact" panose="020B0806030902050204" pitchFamily="34" charset="0"/>
                <a:ea typeface="+mn-ea"/>
                <a:cs typeface="+mn-cs"/>
              </a:rPr>
              <a:t>0</a:t>
            </a:r>
            <a:r>
              <a:rPr kumimoji="0" lang="en-US" sz="100" b="0" i="0" u="none" strike="noStrike" kern="1200" cap="none" spc="0" normalizeH="0" baseline="0" noProof="0">
                <a:ln>
                  <a:noFill/>
                </a:ln>
                <a:solidFill>
                  <a:schemeClr val="bg1"/>
                </a:solidFill>
                <a:effectLst/>
                <a:uLnTx/>
                <a:uFillTx/>
                <a:latin typeface="Impact" panose="020B0806030902050204" pitchFamily="34" charset="0"/>
                <a:ea typeface="+mn-ea"/>
                <a:cs typeface="+mn-cs"/>
              </a:rPr>
              <a:t> </a:t>
            </a:r>
            <a:r>
              <a:rPr kumimoji="0" lang="en-US" sz="2000" b="0" i="0" u="none" strike="noStrike" kern="1200" cap="none" spc="0" normalizeH="0" baseline="0" noProof="0">
                <a:ln>
                  <a:noFill/>
                </a:ln>
                <a:solidFill>
                  <a:schemeClr val="bg1"/>
                </a:solidFill>
                <a:effectLst/>
                <a:uLnTx/>
                <a:uFillTx/>
                <a:latin typeface="Impact" panose="020B0806030902050204" pitchFamily="34" charset="0"/>
                <a:ea typeface="+mn-ea"/>
                <a:cs typeface="+mn-cs"/>
              </a:rPr>
              <a:t>2</a:t>
            </a:r>
            <a:endParaRPr kumimoji="0" lang="en-US" sz="2000" b="0" i="0" u="none" strike="noStrike" kern="1200" cap="none" spc="0" normalizeH="0" baseline="0" noProof="0" dirty="0">
              <a:ln>
                <a:noFill/>
              </a:ln>
              <a:solidFill>
                <a:schemeClr val="bg1"/>
              </a:solidFill>
              <a:effectLst/>
              <a:uLnTx/>
              <a:uFillTx/>
              <a:latin typeface="Impact" panose="020B0806030902050204" pitchFamily="34" charset="0"/>
              <a:ea typeface="+mn-ea"/>
              <a:cs typeface="+mn-cs"/>
            </a:endParaRPr>
          </a:p>
        </p:txBody>
      </p:sp>
      <p:grpSp>
        <p:nvGrpSpPr>
          <p:cNvPr id="120839" name="组合 7"/>
          <p:cNvGrpSpPr/>
          <p:nvPr/>
        </p:nvGrpSpPr>
        <p:grpSpPr>
          <a:xfrm>
            <a:off x="1468438" y="1804988"/>
            <a:ext cx="9864725" cy="1281112"/>
            <a:chOff x="639123" y="1644035"/>
            <a:chExt cx="8122846" cy="3556616"/>
          </a:xfrm>
        </p:grpSpPr>
        <p:sp>
          <p:nvSpPr>
            <p:cNvPr id="9" name="矩形 8"/>
            <p:cNvSpPr/>
            <p:nvPr/>
          </p:nvSpPr>
          <p:spPr>
            <a:xfrm>
              <a:off x="1079692" y="2067027"/>
              <a:ext cx="7362414" cy="2743140"/>
            </a:xfrm>
            <a:prstGeom prst="rect">
              <a:avLst/>
            </a:prstGeom>
          </p:spPr>
          <p:txBody>
            <a:bodyPr wrap="square">
              <a:spAutoFit/>
            </a:bodyPr>
            <a:lstStyle/>
            <a:p>
              <a:pPr marL="0" marR="0" lvl="0" indent="612140" algn="l" defTabSz="914400" rtl="0" eaLnBrk="1" fontAlgn="auto" latinLnBrk="0" hangingPunct="1">
                <a:lnSpc>
                  <a:spcPct val="12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mn-lt"/>
                  <a:ea typeface="+mn-ea"/>
                  <a:cs typeface="+mn-ea"/>
                  <a:sym typeface="+mn-lt"/>
                </a:rPr>
                <a:t>任何人只要在自己的岗位上尽职尽责</a:t>
              </a:r>
              <a:r>
                <a:rPr kumimoji="0" lang="zh-CN" altLang="en-US" sz="2400" b="0" i="0" u="none" strike="noStrike" kern="1200" cap="none" spc="0" normalizeH="0" baseline="0" noProof="0" dirty="0">
                  <a:ln>
                    <a:noFill/>
                  </a:ln>
                  <a:solidFill>
                    <a:srgbClr val="0000FF"/>
                  </a:solidFill>
                  <a:effectLst/>
                  <a:uLnTx/>
                  <a:uFillTx/>
                  <a:latin typeface="+mn-lt"/>
                  <a:ea typeface="+mn-ea"/>
                  <a:cs typeface="+mn-ea"/>
                  <a:sym typeface="+mn-lt"/>
                </a:rPr>
                <a:t>、</a:t>
              </a:r>
              <a:r>
                <a:rPr kumimoji="0" lang="zh-CN" altLang="en-US" sz="2400" b="0" i="0" u="none" strike="noStrike" kern="1200" cap="none" spc="0" normalizeH="0" baseline="0" noProof="0" dirty="0">
                  <a:ln>
                    <a:noFill/>
                  </a:ln>
                  <a:solidFill>
                    <a:prstClr val="black"/>
                  </a:solidFill>
                  <a:effectLst/>
                  <a:uLnTx/>
                  <a:uFillTx/>
                  <a:latin typeface="+mn-lt"/>
                  <a:ea typeface="+mn-ea"/>
                  <a:cs typeface="+mn-ea"/>
                  <a:sym typeface="+mn-lt"/>
                </a:rPr>
                <a:t>兢兢业业，就应该对他的人生价值给予积极肯定的评价。</a:t>
              </a:r>
              <a:endParaRPr kumimoji="0" lang="zh-CN" altLang="en-US" sz="2400" b="0" i="0" u="none" strike="noStrike" kern="1200" cap="none" spc="0" normalizeH="0" baseline="0" noProof="0" dirty="0">
                <a:ln>
                  <a:noFill/>
                </a:ln>
                <a:solidFill>
                  <a:prstClr val="black"/>
                </a:solidFill>
                <a:effectLst/>
                <a:uLnTx/>
                <a:uFillTx/>
                <a:latin typeface="+mn-lt"/>
                <a:ea typeface="+mn-ea"/>
                <a:cs typeface="+mn-ea"/>
                <a:sym typeface="+mn-lt"/>
              </a:endParaRPr>
            </a:p>
          </p:txBody>
        </p:sp>
        <p:grpSp>
          <p:nvGrpSpPr>
            <p:cNvPr id="120841" name="组合 9"/>
            <p:cNvGrpSpPr/>
            <p:nvPr/>
          </p:nvGrpSpPr>
          <p:grpSpPr>
            <a:xfrm>
              <a:off x="639123" y="1644035"/>
              <a:ext cx="8122846" cy="3556616"/>
              <a:chOff x="507999" y="1265919"/>
              <a:chExt cx="4717139" cy="2085933"/>
            </a:xfrm>
          </p:grpSpPr>
          <p:sp>
            <p:nvSpPr>
              <p:cNvPr id="11" name="矩形 10"/>
              <p:cNvSpPr/>
              <p:nvPr/>
            </p:nvSpPr>
            <p:spPr>
              <a:xfrm>
                <a:off x="551542" y="1265919"/>
                <a:ext cx="4630053" cy="208593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ea"/>
                  <a:sym typeface="+mn-lt"/>
                </a:endParaRPr>
              </a:p>
            </p:txBody>
          </p:sp>
          <p:sp>
            <p:nvSpPr>
              <p:cNvPr id="12" name="矩形 11"/>
              <p:cNvSpPr/>
              <p:nvPr/>
            </p:nvSpPr>
            <p:spPr>
              <a:xfrm>
                <a:off x="507999" y="1514001"/>
                <a:ext cx="87086" cy="15239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ea"/>
                  <a:sym typeface="+mn-lt"/>
                </a:endParaRPr>
              </a:p>
            </p:txBody>
          </p:sp>
          <p:sp>
            <p:nvSpPr>
              <p:cNvPr id="13" name="矩形 12"/>
              <p:cNvSpPr/>
              <p:nvPr/>
            </p:nvSpPr>
            <p:spPr>
              <a:xfrm>
                <a:off x="5138052" y="1514001"/>
                <a:ext cx="87086" cy="15239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ea"/>
                  <a:sym typeface="+mn-lt"/>
                </a:endParaRPr>
              </a:p>
            </p:txBody>
          </p:sp>
        </p:grpSp>
      </p:gr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7" name="TextBox 1"/>
          <p:cNvSpPr txBox="1"/>
          <p:nvPr/>
        </p:nvSpPr>
        <p:spPr>
          <a:xfrm>
            <a:off x="1857375" y="280988"/>
            <a:ext cx="6335713" cy="585787"/>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三、人生价值的评价与实现</a:t>
            </a:r>
            <a:endParaRPr lang="zh-CN" altLang="en-US" sz="3200" b="1" dirty="0">
              <a:latin typeface="Times New Roman" panose="02020603050405020304" pitchFamily="18" charset="0"/>
              <a:ea typeface="微软雅黑" panose="020B0503020204020204" pitchFamily="34" charset="-122"/>
            </a:endParaRPr>
          </a:p>
        </p:txBody>
      </p:sp>
      <p:sp>
        <p:nvSpPr>
          <p:cNvPr id="121858" name="TextBox 2"/>
          <p:cNvSpPr txBox="1"/>
          <p:nvPr/>
        </p:nvSpPr>
        <p:spPr>
          <a:xfrm>
            <a:off x="225425" y="1020763"/>
            <a:ext cx="4251325" cy="1262062"/>
          </a:xfrm>
          <a:prstGeom prst="rect">
            <a:avLst/>
          </a:prstGeom>
          <a:noFill/>
          <a:ln w="9525">
            <a:noFill/>
          </a:ln>
        </p:spPr>
        <p:txBody>
          <a:bodyPr anchor="t" anchorCtr="0">
            <a:spAutoFit/>
          </a:bodyPr>
          <a:p>
            <a:r>
              <a:rPr lang="zh-CN" altLang="en-US" sz="2800" dirty="0">
                <a:latin typeface="Times New Roman" panose="02020603050405020304" pitchFamily="18" charset="0"/>
                <a:ea typeface="微软雅黑" panose="020B0503020204020204" pitchFamily="34" charset="-122"/>
              </a:rPr>
              <a:t>（一）正确评价人生价值</a:t>
            </a:r>
            <a:endParaRPr lang="en-US" altLang="zh-CN" sz="2800" dirty="0">
              <a:latin typeface="Times New Roman" panose="02020603050405020304" pitchFamily="18" charset="0"/>
              <a:ea typeface="微软雅黑" panose="020B0503020204020204" pitchFamily="34" charset="-122"/>
            </a:endParaRPr>
          </a:p>
          <a:p>
            <a:endParaRPr lang="en-US" altLang="zh-CN" sz="2400" dirty="0">
              <a:latin typeface="Times New Roman" panose="02020603050405020304" pitchFamily="18" charset="0"/>
              <a:ea typeface="微软雅黑" panose="020B0503020204020204" pitchFamily="34" charset="-122"/>
            </a:endParaRPr>
          </a:p>
          <a:p>
            <a:r>
              <a:rPr lang="en-US" altLang="zh-CN" sz="2400" dirty="0">
                <a:solidFill>
                  <a:srgbClr val="FF0000"/>
                </a:solidFill>
                <a:latin typeface="Times New Roman" panose="02020603050405020304" pitchFamily="18" charset="0"/>
                <a:ea typeface="微软雅黑" panose="020B0503020204020204" pitchFamily="34" charset="-122"/>
              </a:rPr>
              <a:t>2</a:t>
            </a:r>
            <a:r>
              <a:rPr lang="zh-CN" altLang="en-US" sz="2400" dirty="0">
                <a:solidFill>
                  <a:srgbClr val="FF0000"/>
                </a:solidFill>
                <a:latin typeface="Times New Roman" panose="02020603050405020304" pitchFamily="18" charset="0"/>
                <a:ea typeface="微软雅黑" panose="020B0503020204020204" pitchFamily="34" charset="-122"/>
              </a:rPr>
              <a:t>、评价方法</a:t>
            </a:r>
            <a:endParaRPr lang="zh-CN" altLang="en-US" sz="2400" dirty="0">
              <a:solidFill>
                <a:srgbClr val="FF0000"/>
              </a:solidFill>
              <a:latin typeface="Times New Roman" panose="02020603050405020304" pitchFamily="18" charset="0"/>
              <a:ea typeface="微软雅黑" panose="020B0503020204020204" pitchFamily="34" charset="-122"/>
            </a:endParaRPr>
          </a:p>
        </p:txBody>
      </p:sp>
      <p:pic>
        <p:nvPicPr>
          <p:cNvPr id="121859" name="图片 3"/>
          <p:cNvPicPr>
            <a:picLocks noChangeAspect="1"/>
          </p:cNvPicPr>
          <p:nvPr>
            <p:custDataLst>
              <p:tags r:id="rId1"/>
            </p:custDataLst>
          </p:nvPr>
        </p:nvPicPr>
        <p:blipFill>
          <a:blip r:embed="rId2"/>
          <a:srcRect r="15623"/>
          <a:stretch>
            <a:fillRect/>
          </a:stretch>
        </p:blipFill>
        <p:spPr>
          <a:xfrm>
            <a:off x="550863" y="2828925"/>
            <a:ext cx="4608512" cy="3746500"/>
          </a:xfrm>
          <a:prstGeom prst="rect">
            <a:avLst/>
          </a:prstGeom>
          <a:noFill/>
          <a:ln w="9525">
            <a:noFill/>
          </a:ln>
        </p:spPr>
      </p:pic>
      <p:pic>
        <p:nvPicPr>
          <p:cNvPr id="121860" name="图片 4"/>
          <p:cNvPicPr>
            <a:picLocks noChangeAspect="1"/>
          </p:cNvPicPr>
          <p:nvPr>
            <p:custDataLst>
              <p:tags r:id="rId3"/>
            </p:custDataLst>
          </p:nvPr>
        </p:nvPicPr>
        <p:blipFill>
          <a:blip r:embed="rId4">
            <a:clrChange>
              <a:clrFrom>
                <a:srgbClr val="F6F6F6"/>
              </a:clrFrom>
              <a:clrTo>
                <a:srgbClr val="F6F6F6">
                  <a:alpha val="0"/>
                </a:srgbClr>
              </a:clrTo>
            </a:clrChange>
          </a:blip>
          <a:stretch>
            <a:fillRect/>
          </a:stretch>
        </p:blipFill>
        <p:spPr>
          <a:xfrm>
            <a:off x="5797550" y="2301875"/>
            <a:ext cx="6165850" cy="4602163"/>
          </a:xfrm>
          <a:prstGeom prst="rect">
            <a:avLst/>
          </a:prstGeom>
          <a:noFill/>
          <a:ln w="9525">
            <a:noFill/>
          </a:ln>
        </p:spPr>
      </p:pic>
      <p:grpSp>
        <p:nvGrpSpPr>
          <p:cNvPr id="121861" name="组合 5"/>
          <p:cNvGrpSpPr/>
          <p:nvPr/>
        </p:nvGrpSpPr>
        <p:grpSpPr>
          <a:xfrm>
            <a:off x="2351088" y="1633538"/>
            <a:ext cx="9683750" cy="1008062"/>
            <a:chOff x="2121151" y="2698530"/>
            <a:chExt cx="7972886" cy="2794315"/>
          </a:xfrm>
        </p:grpSpPr>
        <p:sp>
          <p:nvSpPr>
            <p:cNvPr id="7" name="矩形 6"/>
            <p:cNvSpPr/>
            <p:nvPr/>
          </p:nvSpPr>
          <p:spPr>
            <a:xfrm>
              <a:off x="2121151" y="2698530"/>
              <a:ext cx="7362414" cy="2743141"/>
            </a:xfrm>
            <a:prstGeom prst="rect">
              <a:avLst/>
            </a:prstGeom>
          </p:spPr>
          <p:txBody>
            <a:bodyPr wrap="square">
              <a:spAutoFit/>
            </a:bodyPr>
            <a:lstStyle/>
            <a:p>
              <a:pPr marL="0" marR="0" lvl="0" indent="612140" algn="l" defTabSz="914400" rtl="0" eaLnBrk="1" fontAlgn="auto" latinLnBrk="0" hangingPunct="1">
                <a:lnSpc>
                  <a:spcPct val="12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mn-lt"/>
                  <a:ea typeface="+mn-ea"/>
                  <a:cs typeface="+mn-ea"/>
                  <a:sym typeface="+mn-lt"/>
                </a:rPr>
                <a:t>思考：你认为当今中国的时代背景下为大学生实现人生价值提供了哪些条件？ </a:t>
              </a:r>
              <a:endParaRPr kumimoji="0" lang="zh-CN" altLang="en-US" sz="2400" b="0" i="0" u="none" strike="noStrike" kern="1200" cap="none" spc="0" normalizeH="0" baseline="0" noProof="0" dirty="0">
                <a:ln>
                  <a:noFill/>
                </a:ln>
                <a:solidFill>
                  <a:prstClr val="black"/>
                </a:solidFill>
                <a:effectLst/>
                <a:uLnTx/>
                <a:uFillTx/>
                <a:latin typeface="+mn-lt"/>
                <a:ea typeface="+mn-ea"/>
                <a:cs typeface="+mn-ea"/>
                <a:sym typeface="+mn-lt"/>
              </a:endParaRPr>
            </a:p>
          </p:txBody>
        </p:sp>
        <p:sp>
          <p:nvSpPr>
            <p:cNvPr id="9" name="矩形 8"/>
            <p:cNvSpPr/>
            <p:nvPr/>
          </p:nvSpPr>
          <p:spPr>
            <a:xfrm>
              <a:off x="2121151" y="2749704"/>
              <a:ext cx="7972886" cy="274314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ea"/>
                <a:sym typeface="+mn-lt"/>
              </a:endParaRPr>
            </a:p>
          </p:txBody>
        </p:sp>
      </p:gr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rotWithShape="1">
          <a:blip r:embed="rId2"/>
          <a:srcRect/>
          <a:stretch>
            <a:fillRect/>
          </a:stretch>
        </p:blipFill>
        <p:spPr>
          <a:xfrm>
            <a:off x="509588" y="2047875"/>
            <a:ext cx="4465638" cy="3024188"/>
          </a:xfrm>
          <a:prstGeom prst="rect">
            <a:avLst/>
          </a:prstGeom>
          <a:ln w="19050">
            <a:solidFill>
              <a:srgbClr val="C00000"/>
            </a:solidFill>
          </a:ln>
          <a:effectLst>
            <a:outerShdw blurRad="50800" dist="38100" algn="l" rotWithShape="0">
              <a:prstClr val="black">
                <a:alpha val="40000"/>
              </a:prstClr>
            </a:outerShdw>
          </a:effectLst>
        </p:spPr>
      </p:pic>
      <p:pic>
        <p:nvPicPr>
          <p:cNvPr id="11" name="图片 10"/>
          <p:cNvPicPr>
            <a:picLocks noChangeAspect="1"/>
          </p:cNvPicPr>
          <p:nvPr>
            <p:custDataLst>
              <p:tags r:id="rId3"/>
            </p:custDataLst>
          </p:nvPr>
        </p:nvPicPr>
        <p:blipFill>
          <a:blip r:embed="rId4"/>
          <a:stretch>
            <a:fillRect/>
          </a:stretch>
        </p:blipFill>
        <p:spPr>
          <a:xfrm>
            <a:off x="5299075" y="2047875"/>
            <a:ext cx="6553200" cy="4248150"/>
          </a:xfrm>
          <a:prstGeom prst="rect">
            <a:avLst/>
          </a:prstGeom>
          <a:ln w="19050">
            <a:solidFill>
              <a:srgbClr val="C00000"/>
            </a:solidFill>
          </a:ln>
          <a:effectLst>
            <a:outerShdw blurRad="50800" dist="38100" algn="l" rotWithShape="0">
              <a:prstClr val="black">
                <a:alpha val="40000"/>
              </a:prstClr>
            </a:outerShdw>
          </a:effectLst>
        </p:spPr>
      </p:pic>
      <p:sp>
        <p:nvSpPr>
          <p:cNvPr id="122883" name="文本框 6"/>
          <p:cNvSpPr txBox="1"/>
          <p:nvPr/>
        </p:nvSpPr>
        <p:spPr>
          <a:xfrm>
            <a:off x="2587625" y="1241425"/>
            <a:ext cx="7092950" cy="528638"/>
          </a:xfrm>
          <a:prstGeom prst="rect">
            <a:avLst/>
          </a:prstGeom>
          <a:noFill/>
          <a:ln w="9525">
            <a:noFill/>
          </a:ln>
        </p:spPr>
        <p:txBody>
          <a:bodyPr wrap="none" lIns="91393" tIns="45697" rIns="91393" bIns="45697" anchor="t" anchorCtr="0">
            <a:spAutoFit/>
          </a:bodyPr>
          <a:p>
            <a:r>
              <a:rPr lang="zh-CN" altLang="en-US" sz="2800" b="1" dirty="0">
                <a:solidFill>
                  <a:srgbClr val="C00000"/>
                </a:solidFill>
                <a:latin typeface="Times New Roman" panose="02020603050405020304" pitchFamily="18" charset="0"/>
                <a:ea typeface="微软雅黑" panose="020B0503020204020204" pitchFamily="34" charset="-122"/>
              </a:rPr>
              <a:t>匠心筑梦、为国争光，技能成就精彩人生！</a:t>
            </a:r>
            <a:endParaRPr lang="zh-CN" altLang="en-US" sz="2800" b="1" dirty="0">
              <a:solidFill>
                <a:srgbClr val="C00000"/>
              </a:solidFill>
              <a:latin typeface="Times New Roman" panose="02020603050405020304" pitchFamily="18" charset="0"/>
              <a:ea typeface="微软雅黑" panose="020B0503020204020204" pitchFamily="34" charset="-122"/>
            </a:endParaRPr>
          </a:p>
        </p:txBody>
      </p:sp>
      <p:sp>
        <p:nvSpPr>
          <p:cNvPr id="13" name="矩形 12"/>
          <p:cNvSpPr/>
          <p:nvPr/>
        </p:nvSpPr>
        <p:spPr>
          <a:xfrm>
            <a:off x="509588" y="5216525"/>
            <a:ext cx="4465638" cy="1079500"/>
          </a:xfrm>
          <a:prstGeom prst="rect">
            <a:avLst/>
          </a:prstGeom>
          <a:solidFill>
            <a:srgbClr val="C0000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2885" name="标题 1"/>
          <p:cNvSpPr>
            <a:spLocks noGrp="1"/>
          </p:cNvSpPr>
          <p:nvPr/>
        </p:nvSpPr>
        <p:spPr>
          <a:xfrm>
            <a:off x="601663" y="5216525"/>
            <a:ext cx="4281487" cy="1200150"/>
          </a:xfrm>
          <a:prstGeom prst="rect">
            <a:avLst/>
          </a:prstGeom>
          <a:noFill/>
          <a:ln w="9525">
            <a:noFill/>
          </a:ln>
        </p:spPr>
        <p:txBody>
          <a:bodyPr lIns="91393" tIns="45697" rIns="91393" bIns="45697" anchor="t" anchorCtr="0"/>
          <a:p>
            <a:pPr defTabSz="958850">
              <a:lnSpc>
                <a:spcPct val="90000"/>
              </a:lnSpc>
            </a:pPr>
            <a:br>
              <a:rPr lang="zh-CN" altLang="en-US" sz="2400" dirty="0">
                <a:solidFill>
                  <a:schemeClr val="bg1"/>
                </a:solidFill>
                <a:latin typeface="微软雅黑" panose="020B0503020204020204" pitchFamily="34" charset="-122"/>
                <a:ea typeface="微软雅黑" panose="020B0503020204020204" pitchFamily="34" charset="-122"/>
              </a:rPr>
            </a:b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22886" name="矩形 14"/>
          <p:cNvSpPr/>
          <p:nvPr/>
        </p:nvSpPr>
        <p:spPr>
          <a:xfrm>
            <a:off x="569913" y="5216525"/>
            <a:ext cx="4403725" cy="1106488"/>
          </a:xfrm>
          <a:prstGeom prst="rect">
            <a:avLst/>
          </a:prstGeom>
          <a:noFill/>
          <a:ln w="9525">
            <a:noFill/>
          </a:ln>
        </p:spPr>
        <p:txBody>
          <a:bodyPr lIns="91393" tIns="45697" rIns="91393" bIns="45697" anchor="t" anchorCtr="0">
            <a:spAutoFit/>
          </a:bodyPr>
          <a:p>
            <a:r>
              <a:rPr lang="en-US" altLang="zh-CN" sz="2200" dirty="0">
                <a:solidFill>
                  <a:schemeClr val="bg1"/>
                </a:solidFill>
                <a:latin typeface="Times New Roman" panose="02020603050405020304" pitchFamily="18" charset="0"/>
                <a:ea typeface="微软雅黑" panose="020B0503020204020204" pitchFamily="34" charset="-122"/>
              </a:rPr>
              <a:t>      </a:t>
            </a:r>
            <a:r>
              <a:rPr lang="zh-CN" altLang="en-US" sz="2200" dirty="0">
                <a:solidFill>
                  <a:schemeClr val="bg1"/>
                </a:solidFill>
                <a:latin typeface="Times New Roman" panose="02020603050405020304" pitchFamily="18" charset="0"/>
                <a:ea typeface="微软雅黑" panose="020B0503020204020204" pitchFamily="34" charset="-122"/>
              </a:rPr>
              <a:t>第</a:t>
            </a:r>
            <a:r>
              <a:rPr lang="en-US" altLang="zh-CN" sz="2200" dirty="0">
                <a:solidFill>
                  <a:schemeClr val="bg1"/>
                </a:solidFill>
                <a:latin typeface="Times New Roman" panose="02020603050405020304" pitchFamily="18" charset="0"/>
                <a:ea typeface="微软雅黑" panose="020B0503020204020204" pitchFamily="34" charset="-122"/>
              </a:rPr>
              <a:t>43</a:t>
            </a:r>
            <a:r>
              <a:rPr lang="zh-CN" altLang="en-US" sz="2200" dirty="0">
                <a:solidFill>
                  <a:schemeClr val="bg1"/>
                </a:solidFill>
                <a:latin typeface="Times New Roman" panose="02020603050405020304" pitchFamily="18" charset="0"/>
                <a:ea typeface="微软雅黑" panose="020B0503020204020204" pitchFamily="34" charset="-122"/>
              </a:rPr>
              <a:t>届世界技能大赛银牌获奖选手、申办第</a:t>
            </a:r>
            <a:r>
              <a:rPr lang="en-US" altLang="zh-CN" sz="2200" dirty="0">
                <a:solidFill>
                  <a:schemeClr val="bg1"/>
                </a:solidFill>
                <a:latin typeface="Times New Roman" panose="02020603050405020304" pitchFamily="18" charset="0"/>
                <a:ea typeface="微软雅黑" panose="020B0503020204020204" pitchFamily="34" charset="-122"/>
              </a:rPr>
              <a:t>46</a:t>
            </a:r>
            <a:r>
              <a:rPr lang="zh-CN" altLang="en-US" sz="2200" dirty="0">
                <a:solidFill>
                  <a:schemeClr val="bg1"/>
                </a:solidFill>
                <a:latin typeface="Times New Roman" panose="02020603050405020304" pitchFamily="18" charset="0"/>
                <a:ea typeface="微软雅黑" panose="020B0503020204020204" pitchFamily="34" charset="-122"/>
              </a:rPr>
              <a:t>届世界技能大赛形象大使张淑萍</a:t>
            </a:r>
            <a:endParaRPr lang="zh-CN" altLang="en-US" sz="2200" dirty="0">
              <a:solidFill>
                <a:schemeClr val="bg1"/>
              </a:solidFill>
              <a:latin typeface="Times New Roman" panose="02020603050405020304" pitchFamily="18" charset="0"/>
              <a:ea typeface="微软雅黑" panose="020B0503020204020204" pitchFamily="34" charset="-122"/>
            </a:endParaRP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transition spd="slow">
    <p:push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4244975" y="2335213"/>
            <a:ext cx="4105275" cy="4232275"/>
          </a:xfrm>
          <a:prstGeom prst="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4930" name="Text Box 2"/>
          <p:cNvSpPr txBox="1"/>
          <p:nvPr/>
        </p:nvSpPr>
        <p:spPr>
          <a:xfrm>
            <a:off x="4316413" y="2408238"/>
            <a:ext cx="3960812" cy="4157662"/>
          </a:xfrm>
          <a:prstGeom prst="rect">
            <a:avLst/>
          </a:prstGeom>
          <a:noFill/>
          <a:ln w="9525">
            <a:noFill/>
          </a:ln>
        </p:spPr>
        <p:txBody>
          <a:bodyPr lIns="95963" tIns="47981" rIns="95963" bIns="47981" anchor="t" anchorCtr="0">
            <a:spAutoFit/>
          </a:bodyPr>
          <a:p>
            <a:pPr>
              <a:lnSpc>
                <a:spcPct val="150000"/>
              </a:lnSpc>
              <a:spcBef>
                <a:spcPct val="50000"/>
              </a:spcBef>
              <a:buClr>
                <a:schemeClr val="accent2"/>
              </a:buClr>
            </a:pPr>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一个人能力有大小，但只要有这点精神，就是一个高尚的人，一个纯粹的人，一个有道德的人，一个脱离了低级趣味的人，一个有益于人民的人。</a:t>
            </a:r>
            <a:endParaRPr lang="zh-CN" altLang="en-US" sz="2400" b="1" dirty="0">
              <a:solidFill>
                <a:schemeClr val="bg1"/>
              </a:solidFill>
              <a:latin typeface="微软雅黑" panose="020B0503020204020204" pitchFamily="34" charset="-122"/>
              <a:ea typeface="微软雅黑" panose="020B0503020204020204" pitchFamily="34" charset="-122"/>
            </a:endParaRPr>
          </a:p>
          <a:p>
            <a:pPr>
              <a:lnSpc>
                <a:spcPct val="150000"/>
              </a:lnSpc>
              <a:spcBef>
                <a:spcPct val="50000"/>
              </a:spcBef>
              <a:buClr>
                <a:schemeClr val="accent2"/>
              </a:buClr>
            </a:pP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 毛泽东《纪念白求恩》</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382588" y="2335213"/>
            <a:ext cx="3709988" cy="4232275"/>
          </a:xfrm>
          <a:prstGeom prst="rect">
            <a:avLst/>
          </a:prstGeom>
          <a:ln w="19050">
            <a:solidFill>
              <a:srgbClr val="C00000"/>
            </a:solidFill>
          </a:ln>
          <a:effectLst>
            <a:outerShdw blurRad="63500" sx="102000" sy="102000" algn="ctr" rotWithShape="0">
              <a:prstClr val="black">
                <a:alpha val="40000"/>
              </a:prstClr>
            </a:outerShdw>
          </a:effectLst>
        </p:spPr>
      </p:pic>
      <p:pic>
        <p:nvPicPr>
          <p:cNvPr id="5" name="图片 4"/>
          <p:cNvPicPr>
            <a:picLocks noChangeAspect="1"/>
          </p:cNvPicPr>
          <p:nvPr/>
        </p:nvPicPr>
        <p:blipFill>
          <a:blip r:embed="rId2"/>
          <a:stretch>
            <a:fillRect/>
          </a:stretch>
        </p:blipFill>
        <p:spPr>
          <a:xfrm>
            <a:off x="8507413" y="2335213"/>
            <a:ext cx="3073400" cy="4232275"/>
          </a:xfrm>
          <a:prstGeom prst="rect">
            <a:avLst/>
          </a:prstGeom>
          <a:ln w="19050">
            <a:solidFill>
              <a:srgbClr val="C00000"/>
            </a:solidFill>
          </a:ln>
          <a:effectLst>
            <a:outerShdw blurRad="63500" sx="102000" sy="102000" algn="ctr" rotWithShape="0">
              <a:prstClr val="black">
                <a:alpha val="40000"/>
              </a:prstClr>
            </a:outerShdw>
          </a:effectLst>
        </p:spPr>
      </p:pic>
      <p:sp>
        <p:nvSpPr>
          <p:cNvPr id="124933" name="TextBox 5"/>
          <p:cNvSpPr txBox="1"/>
          <p:nvPr/>
        </p:nvSpPr>
        <p:spPr>
          <a:xfrm>
            <a:off x="1592263" y="254000"/>
            <a:ext cx="5305425" cy="585788"/>
          </a:xfrm>
          <a:prstGeom prst="rect">
            <a:avLst/>
          </a:prstGeom>
          <a:noFill/>
          <a:ln w="9525">
            <a:noFill/>
          </a:ln>
        </p:spPr>
        <p:txBody>
          <a:bodyPr anchor="t" anchorCtr="0">
            <a:spAutoFit/>
          </a:bodyPr>
          <a:p>
            <a:r>
              <a:rPr lang="zh-CN" altLang="en-US" sz="3200" b="1" dirty="0">
                <a:latin typeface="Times New Roman" panose="02020603050405020304" pitchFamily="18" charset="0"/>
                <a:ea typeface="微软雅黑" panose="020B0503020204020204" pitchFamily="34" charset="-122"/>
              </a:rPr>
              <a:t>三、人生价值的评价与实现</a:t>
            </a:r>
            <a:endParaRPr lang="zh-CN" altLang="en-US" sz="3200" b="1" dirty="0">
              <a:latin typeface="Times New Roman" panose="02020603050405020304" pitchFamily="18" charset="0"/>
              <a:ea typeface="微软雅黑" panose="020B0503020204020204" pitchFamily="34" charset="-122"/>
            </a:endParaRPr>
          </a:p>
        </p:txBody>
      </p:sp>
      <p:sp>
        <p:nvSpPr>
          <p:cNvPr id="124934" name="TextBox 6"/>
          <p:cNvSpPr txBox="1"/>
          <p:nvPr/>
        </p:nvSpPr>
        <p:spPr>
          <a:xfrm>
            <a:off x="1247775" y="1035050"/>
            <a:ext cx="4252913" cy="523875"/>
          </a:xfrm>
          <a:prstGeom prst="rect">
            <a:avLst/>
          </a:prstGeom>
          <a:noFill/>
          <a:ln w="9525">
            <a:noFill/>
          </a:ln>
        </p:spPr>
        <p:txBody>
          <a:bodyPr anchor="t" anchorCtr="0">
            <a:spAutoFit/>
          </a:bodyPr>
          <a:p>
            <a:r>
              <a:rPr lang="zh-CN" altLang="en-US" sz="2800" dirty="0">
                <a:latin typeface="Times New Roman" panose="02020603050405020304" pitchFamily="18" charset="0"/>
                <a:ea typeface="微软雅黑" panose="020B0503020204020204" pitchFamily="34" charset="-122"/>
              </a:rPr>
              <a:t>（一）正确评价人生价值</a:t>
            </a:r>
            <a:endParaRPr lang="en-US" altLang="zh-CN" sz="2800" dirty="0">
              <a:latin typeface="Times New Roman" panose="02020603050405020304" pitchFamily="18" charset="0"/>
              <a:ea typeface="微软雅黑" panose="020B0503020204020204" pitchFamily="34" charset="-122"/>
            </a:endParaRPr>
          </a:p>
        </p:txBody>
      </p:sp>
      <p:sp>
        <p:nvSpPr>
          <p:cNvPr id="124935" name="TextBox 7"/>
          <p:cNvSpPr txBox="1"/>
          <p:nvPr/>
        </p:nvSpPr>
        <p:spPr>
          <a:xfrm>
            <a:off x="485775" y="1558925"/>
            <a:ext cx="3606800" cy="461963"/>
          </a:xfrm>
          <a:prstGeom prst="rect">
            <a:avLst/>
          </a:prstGeom>
          <a:noFill/>
          <a:ln w="9525">
            <a:noFill/>
          </a:ln>
        </p:spPr>
        <p:txBody>
          <a:bodyPr anchor="t" anchorCtr="0">
            <a:spAutoFit/>
          </a:bodyPr>
          <a:p>
            <a:r>
              <a:rPr lang="en-US" altLang="zh-CN" sz="2400" dirty="0">
                <a:solidFill>
                  <a:srgbClr val="FF0000"/>
                </a:solidFill>
                <a:latin typeface="Times New Roman" panose="02020603050405020304" pitchFamily="18" charset="0"/>
                <a:ea typeface="微软雅黑" panose="020B0503020204020204" pitchFamily="34" charset="-122"/>
              </a:rPr>
              <a:t>3</a:t>
            </a:r>
            <a:r>
              <a:rPr lang="zh-CN" altLang="en-US" sz="2400" dirty="0">
                <a:solidFill>
                  <a:srgbClr val="FF0000"/>
                </a:solidFill>
                <a:latin typeface="Times New Roman" panose="02020603050405020304" pitchFamily="18" charset="0"/>
                <a:ea typeface="微软雅黑" panose="020B0503020204020204" pitchFamily="34" charset="-122"/>
              </a:rPr>
              <a:t>、实现条件 </a:t>
            </a:r>
            <a:endParaRPr lang="zh-CN" altLang="en-US" sz="2400" dirty="0">
              <a:solidFill>
                <a:srgbClr val="FF0000"/>
              </a:solidFill>
              <a:latin typeface="Times New Roman" panose="02020603050405020304" pitchFamily="18" charset="0"/>
              <a:ea typeface="微软雅黑" panose="020B0503020204020204" pitchFamily="34" charset="-122"/>
            </a:endParaRP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PA-10223"/>
          <p:cNvSpPr/>
          <p:nvPr/>
        </p:nvSpPr>
        <p:spPr>
          <a:xfrm>
            <a:off x="4470400" y="584200"/>
            <a:ext cx="3251200" cy="101600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mn-ea"/>
                <a:sym typeface="Arial" panose="020B0604020202020204" pitchFamily="34" charset="0"/>
              </a:rPr>
              <a:t>目  录</a:t>
            </a:r>
            <a:endPar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mn-ea"/>
              <a:sym typeface="Arial" panose="020B0604020202020204" pitchFamily="34" charset="0"/>
            </a:endParaRPr>
          </a:p>
        </p:txBody>
      </p:sp>
      <p:grpSp>
        <p:nvGrpSpPr>
          <p:cNvPr id="125954" name="组合 70"/>
          <p:cNvGrpSpPr/>
          <p:nvPr/>
        </p:nvGrpSpPr>
        <p:grpSpPr>
          <a:xfrm>
            <a:off x="2682875" y="2444750"/>
            <a:ext cx="8085138" cy="3106738"/>
            <a:chOff x="879496" y="2485607"/>
            <a:chExt cx="8085713" cy="3107688"/>
          </a:xfrm>
        </p:grpSpPr>
        <p:grpSp>
          <p:nvGrpSpPr>
            <p:cNvPr id="125955" name="组合 55"/>
            <p:cNvGrpSpPr/>
            <p:nvPr/>
          </p:nvGrpSpPr>
          <p:grpSpPr>
            <a:xfrm>
              <a:off x="879496" y="4885409"/>
              <a:ext cx="8085713" cy="707886"/>
              <a:chOff x="600096" y="4275809"/>
              <a:chExt cx="8085713" cy="707886"/>
            </a:xfrm>
          </p:grpSpPr>
          <p:grpSp>
            <p:nvGrpSpPr>
              <p:cNvPr id="125956" name="组合 49"/>
              <p:cNvGrpSpPr/>
              <p:nvPr/>
            </p:nvGrpSpPr>
            <p:grpSpPr>
              <a:xfrm>
                <a:off x="600096" y="4275809"/>
                <a:ext cx="1631929" cy="707886"/>
                <a:chOff x="1911371" y="2094584"/>
                <a:chExt cx="1631929" cy="707886"/>
              </a:xfrm>
            </p:grpSpPr>
            <p:sp>
              <p:nvSpPr>
                <p:cNvPr id="53" name="圆角矩形 52"/>
                <p:cNvSpPr/>
                <p:nvPr/>
              </p:nvSpPr>
              <p:spPr>
                <a:xfrm>
                  <a:off x="1911371" y="2094584"/>
                  <a:ext cx="1631929"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ea"/>
                    <a:sym typeface="Arial" panose="020B0604020202020204" pitchFamily="34" charset="0"/>
                  </a:endParaRPr>
                </a:p>
              </p:txBody>
            </p:sp>
            <p:sp>
              <p:nvSpPr>
                <p:cNvPr id="54" name="PA-10223"/>
                <p:cNvSpPr/>
                <p:nvPr/>
              </p:nvSpPr>
              <p:spPr>
                <a:xfrm>
                  <a:off x="1911371" y="2186917"/>
                  <a:ext cx="1522723"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ea"/>
                      <a:sym typeface="Arial" panose="020B0604020202020204" pitchFamily="34" charset="0"/>
                    </a:rPr>
                    <a:t>第三节</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ea"/>
                    <a:sym typeface="Arial" panose="020B0604020202020204" pitchFamily="34" charset="0"/>
                  </a:endParaRPr>
                </a:p>
              </p:txBody>
            </p:sp>
          </p:grpSp>
          <p:grpSp>
            <p:nvGrpSpPr>
              <p:cNvPr id="125959" name="组合 54"/>
              <p:cNvGrpSpPr/>
              <p:nvPr/>
            </p:nvGrpSpPr>
            <p:grpSpPr>
              <a:xfrm>
                <a:off x="2341232" y="4275809"/>
                <a:ext cx="6344577" cy="707886"/>
                <a:chOff x="2341232" y="4275809"/>
                <a:chExt cx="6344577" cy="707886"/>
              </a:xfrm>
            </p:grpSpPr>
            <p:sp>
              <p:nvSpPr>
                <p:cNvPr id="51" name="圆角矩形 50"/>
                <p:cNvSpPr/>
                <p:nvPr/>
              </p:nvSpPr>
              <p:spPr>
                <a:xfrm>
                  <a:off x="2341232" y="4275809"/>
                  <a:ext cx="6344577" cy="70788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ea"/>
                    <a:sym typeface="Arial" panose="020B0604020202020204" pitchFamily="34" charset="0"/>
                  </a:endParaRPr>
                </a:p>
              </p:txBody>
            </p:sp>
            <p:sp>
              <p:nvSpPr>
                <p:cNvPr id="125961" name="PA-10223"/>
                <p:cNvSpPr/>
                <p:nvPr/>
              </p:nvSpPr>
              <p:spPr>
                <a:xfrm>
                  <a:off x="2470593" y="4319287"/>
                  <a:ext cx="5039248" cy="584775"/>
                </a:xfrm>
                <a:prstGeom prst="rect">
                  <a:avLst/>
                </a:prstGeom>
                <a:solidFill>
                  <a:srgbClr val="C00000"/>
                </a:solidFill>
                <a:ln w="9525">
                  <a:noFill/>
                </a:ln>
              </p:spPr>
              <p:txBody>
                <a:bodyPr anchor="t" anchorCtr="0">
                  <a:spAutoFit/>
                </a:bodyPr>
                <a:p>
                  <a:pPr algn="ctr"/>
                  <a:r>
                    <a:rPr lang="zh-CN" altLang="en-US" sz="3200" b="1" dirty="0">
                      <a:solidFill>
                        <a:schemeClr val="bg1"/>
                      </a:solidFill>
                      <a:latin typeface="Arial" panose="020B0604020202020204" pitchFamily="34" charset="0"/>
                      <a:ea typeface="微软雅黑" panose="020B0503020204020204" pitchFamily="34" charset="-122"/>
                    </a:rPr>
                    <a:t>创造有意义的人生</a:t>
                  </a:r>
                  <a:endParaRPr lang="zh-CN" altLang="en-US" sz="3200" b="1" dirty="0">
                    <a:solidFill>
                      <a:schemeClr val="bg1"/>
                    </a:solidFill>
                    <a:latin typeface="Arial" panose="020B0604020202020204" pitchFamily="34" charset="0"/>
                    <a:ea typeface="微软雅黑" panose="020B0503020204020204" pitchFamily="34" charset="-122"/>
                  </a:endParaRPr>
                </a:p>
              </p:txBody>
            </p:sp>
          </p:grpSp>
        </p:grpSp>
        <p:grpSp>
          <p:nvGrpSpPr>
            <p:cNvPr id="125962" name="组合 56"/>
            <p:cNvGrpSpPr/>
            <p:nvPr/>
          </p:nvGrpSpPr>
          <p:grpSpPr>
            <a:xfrm>
              <a:off x="879496" y="3685508"/>
              <a:ext cx="8085713" cy="707886"/>
              <a:chOff x="600096" y="4275809"/>
              <a:chExt cx="8085713" cy="707886"/>
            </a:xfrm>
          </p:grpSpPr>
          <p:grpSp>
            <p:nvGrpSpPr>
              <p:cNvPr id="125963" name="组合 57"/>
              <p:cNvGrpSpPr/>
              <p:nvPr/>
            </p:nvGrpSpPr>
            <p:grpSpPr>
              <a:xfrm>
                <a:off x="600096" y="4275809"/>
                <a:ext cx="1631929" cy="707886"/>
                <a:chOff x="1911371" y="2094584"/>
                <a:chExt cx="1631929" cy="707886"/>
              </a:xfrm>
            </p:grpSpPr>
            <p:sp>
              <p:nvSpPr>
                <p:cNvPr id="62" name="圆角矩形 61"/>
                <p:cNvSpPr/>
                <p:nvPr/>
              </p:nvSpPr>
              <p:spPr>
                <a:xfrm>
                  <a:off x="1911371" y="2094584"/>
                  <a:ext cx="1631929"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ea"/>
                    <a:sym typeface="Arial" panose="020B0604020202020204" pitchFamily="34" charset="0"/>
                  </a:endParaRPr>
                </a:p>
              </p:txBody>
            </p:sp>
            <p:sp>
              <p:nvSpPr>
                <p:cNvPr id="63" name="PA-10223"/>
                <p:cNvSpPr/>
                <p:nvPr/>
              </p:nvSpPr>
              <p:spPr>
                <a:xfrm>
                  <a:off x="1911371" y="2186917"/>
                  <a:ext cx="1522723"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ea"/>
                      <a:sym typeface="Arial" panose="020B0604020202020204" pitchFamily="34" charset="0"/>
                    </a:rPr>
                    <a:t>第二节</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ea"/>
                    <a:sym typeface="Arial" panose="020B0604020202020204" pitchFamily="34" charset="0"/>
                  </a:endParaRPr>
                </a:p>
              </p:txBody>
            </p:sp>
          </p:grpSp>
          <p:grpSp>
            <p:nvGrpSpPr>
              <p:cNvPr id="125966" name="组合 58"/>
              <p:cNvGrpSpPr/>
              <p:nvPr/>
            </p:nvGrpSpPr>
            <p:grpSpPr>
              <a:xfrm>
                <a:off x="2341232" y="4275809"/>
                <a:ext cx="6344577" cy="707886"/>
                <a:chOff x="2341232" y="4275809"/>
                <a:chExt cx="6344577" cy="707886"/>
              </a:xfrm>
            </p:grpSpPr>
            <p:sp>
              <p:nvSpPr>
                <p:cNvPr id="60" name="圆角矩形 59"/>
                <p:cNvSpPr/>
                <p:nvPr/>
              </p:nvSpPr>
              <p:spPr>
                <a:xfrm>
                  <a:off x="2341232" y="4275809"/>
                  <a:ext cx="6344577" cy="70788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ea"/>
                    <a:sym typeface="Arial" panose="020B0604020202020204" pitchFamily="34" charset="0"/>
                  </a:endParaRPr>
                </a:p>
              </p:txBody>
            </p:sp>
            <p:sp>
              <p:nvSpPr>
                <p:cNvPr id="125968" name="PA-10223"/>
                <p:cNvSpPr/>
                <p:nvPr/>
              </p:nvSpPr>
              <p:spPr>
                <a:xfrm>
                  <a:off x="2470593" y="4337365"/>
                  <a:ext cx="5039248" cy="584775"/>
                </a:xfrm>
                <a:prstGeom prst="rect">
                  <a:avLst/>
                </a:prstGeom>
                <a:noFill/>
                <a:ln w="3175" cap="flat" cmpd="sng">
                  <a:solidFill>
                    <a:srgbClr val="C00000"/>
                  </a:solidFill>
                  <a:prstDash val="solid"/>
                  <a:miter/>
                  <a:headEnd type="none" w="med" len="med"/>
                  <a:tailEnd type="none" w="med" len="med"/>
                </a:ln>
              </p:spPr>
              <p:txBody>
                <a:bodyPr anchor="t" anchorCtr="0">
                  <a:spAutoFit/>
                </a:bodyPr>
                <a:p>
                  <a:pPr algn="ctr"/>
                  <a:r>
                    <a:rPr lang="zh-CN" altLang="en-US" sz="3200" b="1" dirty="0">
                      <a:latin typeface="Arial" panose="020B0604020202020204" pitchFamily="34" charset="0"/>
                      <a:ea typeface="微软雅黑" panose="020B0503020204020204" pitchFamily="34" charset="-122"/>
                    </a:rPr>
                    <a:t>正确的人生观</a:t>
                  </a:r>
                  <a:endParaRPr lang="zh-CN" altLang="en-US" sz="3200" b="1" dirty="0">
                    <a:latin typeface="Arial" panose="020B0604020202020204" pitchFamily="34" charset="0"/>
                    <a:ea typeface="微软雅黑" panose="020B0503020204020204" pitchFamily="34" charset="-122"/>
                  </a:endParaRPr>
                </a:p>
              </p:txBody>
            </p:sp>
          </p:grpSp>
        </p:grpSp>
        <p:grpSp>
          <p:nvGrpSpPr>
            <p:cNvPr id="125969" name="组合 63"/>
            <p:cNvGrpSpPr/>
            <p:nvPr/>
          </p:nvGrpSpPr>
          <p:grpSpPr>
            <a:xfrm>
              <a:off x="879496" y="2485607"/>
              <a:ext cx="6909745" cy="707886"/>
              <a:chOff x="600096" y="4275809"/>
              <a:chExt cx="6909745" cy="707886"/>
            </a:xfrm>
          </p:grpSpPr>
          <p:grpSp>
            <p:nvGrpSpPr>
              <p:cNvPr id="125970" name="组合 64"/>
              <p:cNvGrpSpPr/>
              <p:nvPr/>
            </p:nvGrpSpPr>
            <p:grpSpPr>
              <a:xfrm>
                <a:off x="600096" y="4275809"/>
                <a:ext cx="1631929" cy="707886"/>
                <a:chOff x="1911371" y="2094584"/>
                <a:chExt cx="1631929" cy="707886"/>
              </a:xfrm>
            </p:grpSpPr>
            <p:sp>
              <p:nvSpPr>
                <p:cNvPr id="69" name="圆角矩形 68"/>
                <p:cNvSpPr/>
                <p:nvPr/>
              </p:nvSpPr>
              <p:spPr>
                <a:xfrm>
                  <a:off x="1911371" y="2094584"/>
                  <a:ext cx="1631929"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ea"/>
                    <a:sym typeface="Arial" panose="020B0604020202020204" pitchFamily="34" charset="0"/>
                  </a:endParaRPr>
                </a:p>
              </p:txBody>
            </p:sp>
            <p:sp>
              <p:nvSpPr>
                <p:cNvPr id="70" name="PA-10223"/>
                <p:cNvSpPr/>
                <p:nvPr/>
              </p:nvSpPr>
              <p:spPr>
                <a:xfrm>
                  <a:off x="1911371" y="2186917"/>
                  <a:ext cx="1522724"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ea"/>
                      <a:sym typeface="Arial" panose="020B0604020202020204" pitchFamily="34" charset="0"/>
                    </a:rPr>
                    <a:t>第一节</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ea"/>
                    <a:sym typeface="Arial" panose="020B0604020202020204" pitchFamily="34" charset="0"/>
                  </a:endParaRPr>
                </a:p>
              </p:txBody>
            </p:sp>
          </p:grpSp>
          <p:grpSp>
            <p:nvGrpSpPr>
              <p:cNvPr id="125973" name="组合 65"/>
              <p:cNvGrpSpPr/>
              <p:nvPr/>
            </p:nvGrpSpPr>
            <p:grpSpPr>
              <a:xfrm>
                <a:off x="2341233" y="4275809"/>
                <a:ext cx="5168608" cy="707886"/>
                <a:chOff x="2341233" y="4275809"/>
                <a:chExt cx="5168608" cy="707886"/>
              </a:xfrm>
            </p:grpSpPr>
            <p:sp>
              <p:nvSpPr>
                <p:cNvPr id="67" name="圆角矩形 66"/>
                <p:cNvSpPr/>
                <p:nvPr/>
              </p:nvSpPr>
              <p:spPr>
                <a:xfrm>
                  <a:off x="2341233" y="4275809"/>
                  <a:ext cx="5168608" cy="70788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ea"/>
                    <a:sym typeface="Arial" panose="020B0604020202020204" pitchFamily="34" charset="0"/>
                  </a:endParaRPr>
                </a:p>
              </p:txBody>
            </p:sp>
            <p:sp>
              <p:nvSpPr>
                <p:cNvPr id="125975" name="PA-10223"/>
                <p:cNvSpPr/>
                <p:nvPr/>
              </p:nvSpPr>
              <p:spPr>
                <a:xfrm>
                  <a:off x="2470593" y="4296942"/>
                  <a:ext cx="5039248" cy="584775"/>
                </a:xfrm>
                <a:prstGeom prst="rect">
                  <a:avLst/>
                </a:prstGeom>
                <a:noFill/>
                <a:ln w="3175" cap="flat" cmpd="sng">
                  <a:solidFill>
                    <a:srgbClr val="C00000"/>
                  </a:solidFill>
                  <a:prstDash val="solid"/>
                  <a:miter/>
                  <a:headEnd type="none" w="med" len="med"/>
                  <a:tailEnd type="none" w="med" len="med"/>
                </a:ln>
              </p:spPr>
              <p:txBody>
                <a:bodyPr anchor="t" anchorCtr="0">
                  <a:spAutoFit/>
                </a:bodyPr>
                <a:p>
                  <a:pPr algn="ctr"/>
                  <a:r>
                    <a:rPr lang="zh-CN" altLang="en-US" sz="3200" b="1" dirty="0">
                      <a:solidFill>
                        <a:srgbClr val="000000"/>
                      </a:solidFill>
                      <a:latin typeface="Arial" panose="020B0604020202020204" pitchFamily="34" charset="0"/>
                      <a:ea typeface="微软雅黑" panose="020B0503020204020204" pitchFamily="34" charset="-122"/>
                    </a:rPr>
                    <a:t>人生观是对人生的总看法</a:t>
                  </a:r>
                  <a:endParaRPr lang="en-US" altLang="zh-CN" sz="3200" b="1" dirty="0">
                    <a:solidFill>
                      <a:srgbClr val="000000"/>
                    </a:solidFill>
                    <a:latin typeface="Arial" panose="020B0604020202020204" pitchFamily="34" charset="0"/>
                    <a:ea typeface="微软雅黑" panose="020B0503020204020204" pitchFamily="34" charset="-122"/>
                  </a:endParaRPr>
                </a:p>
              </p:txBody>
            </p:sp>
          </p:grpSp>
        </p:grpSp>
      </p:grpSp>
      <p:pic>
        <p:nvPicPr>
          <p:cNvPr id="125976" name="图片 72"/>
          <p:cNvPicPr>
            <a:picLocks noChangeAspect="1"/>
          </p:cNvPicPr>
          <p:nvPr/>
        </p:nvPicPr>
        <p:blipFill>
          <a:blip r:embed="rId1"/>
          <a:srcRect l="26192" t="35074" r="44754" b="49667"/>
          <a:stretch>
            <a:fillRect/>
          </a:stretch>
        </p:blipFill>
        <p:spPr>
          <a:xfrm rot="-1030956" flipH="1">
            <a:off x="10299700" y="1546225"/>
            <a:ext cx="1477963" cy="750888"/>
          </a:xfrm>
          <a:prstGeom prst="rect">
            <a:avLst/>
          </a:prstGeom>
          <a:noFill/>
          <a:ln w="9525">
            <a:noFill/>
          </a:ln>
        </p:spPr>
      </p:pic>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椭圆 2"/>
          <p:cNvSpPr/>
          <p:nvPr/>
        </p:nvSpPr>
        <p:spPr>
          <a:xfrm>
            <a:off x="676275" y="596900"/>
            <a:ext cx="1801813" cy="16383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TextBox 30"/>
          <p:cNvSpPr txBox="1"/>
          <p:nvPr/>
        </p:nvSpPr>
        <p:spPr>
          <a:xfrm>
            <a:off x="936625" y="1109663"/>
            <a:ext cx="1281113" cy="646113"/>
          </a:xfrm>
          <a:prstGeom prst="rect">
            <a:avLst/>
          </a:prstGeom>
          <a:noFill/>
        </p:spPr>
        <p:txBody>
          <a:bodyPr wrap="square" rtlCol="0">
            <a:spAutoFit/>
          </a:bodyPr>
          <a:lstStyle>
            <a:defPPr>
              <a:defRPr lang="zh-CN"/>
            </a:defPPr>
            <a:lvl1pPr algn="ctr">
              <a:defRPr sz="1600" b="1">
                <a:solidFill>
                  <a:schemeClr val="tx1">
                    <a:lumMod val="65000"/>
                    <a:lumOff val="35000"/>
                  </a:schemeClr>
                </a:solidFill>
                <a:effectLst>
                  <a:innerShdw blurRad="63500" dist="50800" dir="13500000">
                    <a:prstClr val="black">
                      <a:alpha val="50000"/>
                    </a:prstClr>
                  </a:inn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启示</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8" name="任意多边形 7"/>
          <p:cNvSpPr/>
          <p:nvPr/>
        </p:nvSpPr>
        <p:spPr>
          <a:xfrm>
            <a:off x="3697288" y="1444625"/>
            <a:ext cx="7273925" cy="4576763"/>
          </a:xfrm>
          <a:custGeom>
            <a:avLst/>
            <a:gdLst>
              <a:gd name="connsiteX0" fmla="*/ 0 w 3456384"/>
              <a:gd name="connsiteY0" fmla="*/ 3836610 h 3882329"/>
              <a:gd name="connsiteX1" fmla="*/ 3456384 w 3456384"/>
              <a:gd name="connsiteY1" fmla="*/ 3836610 h 3882329"/>
              <a:gd name="connsiteX2" fmla="*/ 3456384 w 3456384"/>
              <a:gd name="connsiteY2" fmla="*/ 3882329 h 3882329"/>
              <a:gd name="connsiteX3" fmla="*/ 0 w 3456384"/>
              <a:gd name="connsiteY3" fmla="*/ 3882329 h 3882329"/>
              <a:gd name="connsiteX4" fmla="*/ 0 w 3456384"/>
              <a:gd name="connsiteY4" fmla="*/ 0 h 3882329"/>
              <a:gd name="connsiteX5" fmla="*/ 3456384 w 3456384"/>
              <a:gd name="connsiteY5" fmla="*/ 0 h 3882329"/>
              <a:gd name="connsiteX6" fmla="*/ 3456384 w 3456384"/>
              <a:gd name="connsiteY6" fmla="*/ 45719 h 3882329"/>
              <a:gd name="connsiteX7" fmla="*/ 0 w 3456384"/>
              <a:gd name="connsiteY7" fmla="*/ 45719 h 3882329"/>
              <a:gd name="connsiteX0-1" fmla="*/ 0 w 3456384"/>
              <a:gd name="connsiteY0-2" fmla="*/ 3836610 h 3882329"/>
              <a:gd name="connsiteX1-3" fmla="*/ 3456384 w 3456384"/>
              <a:gd name="connsiteY1-4" fmla="*/ 3836610 h 3882329"/>
              <a:gd name="connsiteX2-5" fmla="*/ 3456384 w 3456384"/>
              <a:gd name="connsiteY2-6" fmla="*/ 3882329 h 3882329"/>
              <a:gd name="connsiteX3-7" fmla="*/ 0 w 3456384"/>
              <a:gd name="connsiteY3-8" fmla="*/ 3882329 h 3882329"/>
              <a:gd name="connsiteX4-9" fmla="*/ 0 w 3456384"/>
              <a:gd name="connsiteY4-10" fmla="*/ 3836610 h 3882329"/>
              <a:gd name="connsiteX5-11" fmla="*/ 0 w 3456384"/>
              <a:gd name="connsiteY5-12" fmla="*/ 0 h 3882329"/>
              <a:gd name="connsiteX6-13" fmla="*/ 3456384 w 3456384"/>
              <a:gd name="connsiteY6-14" fmla="*/ 0 h 3882329"/>
              <a:gd name="connsiteX7-15" fmla="*/ 3456384 w 3456384"/>
              <a:gd name="connsiteY7-16" fmla="*/ 45719 h 3882329"/>
              <a:gd name="connsiteX8" fmla="*/ 0 w 3456384"/>
              <a:gd name="connsiteY8" fmla="*/ 0 h 3882329"/>
              <a:gd name="connsiteX0-17" fmla="*/ 0 w 3456384"/>
              <a:gd name="connsiteY0-18" fmla="*/ 3836610 h 3882329"/>
              <a:gd name="connsiteX1-19" fmla="*/ 3456384 w 3456384"/>
              <a:gd name="connsiteY1-20" fmla="*/ 3836610 h 3882329"/>
              <a:gd name="connsiteX2-21" fmla="*/ 3456384 w 3456384"/>
              <a:gd name="connsiteY2-22" fmla="*/ 3882329 h 3882329"/>
              <a:gd name="connsiteX3-23" fmla="*/ 0 w 3456384"/>
              <a:gd name="connsiteY3-24" fmla="*/ 3882329 h 3882329"/>
              <a:gd name="connsiteX4-25" fmla="*/ 0 w 3456384"/>
              <a:gd name="connsiteY4-26" fmla="*/ 3836610 h 3882329"/>
              <a:gd name="connsiteX5-27" fmla="*/ 0 w 3456384"/>
              <a:gd name="connsiteY5-28" fmla="*/ 0 h 3882329"/>
              <a:gd name="connsiteX6-29" fmla="*/ 3456384 w 3456384"/>
              <a:gd name="connsiteY6-30" fmla="*/ 0 h 3882329"/>
              <a:gd name="connsiteX7-31" fmla="*/ 0 w 3456384"/>
              <a:gd name="connsiteY7-32" fmla="*/ 0 h 3882329"/>
              <a:gd name="connsiteX0-33" fmla="*/ 0 w 3456384"/>
              <a:gd name="connsiteY0-34" fmla="*/ 3836610 h 3882329"/>
              <a:gd name="connsiteX1-35" fmla="*/ 3456384 w 3456384"/>
              <a:gd name="connsiteY1-36" fmla="*/ 3836610 h 3882329"/>
              <a:gd name="connsiteX2-37" fmla="*/ 3456384 w 3456384"/>
              <a:gd name="connsiteY2-38" fmla="*/ 3882329 h 3882329"/>
              <a:gd name="connsiteX3-39" fmla="*/ 0 w 3456384"/>
              <a:gd name="connsiteY3-40" fmla="*/ 3882329 h 3882329"/>
              <a:gd name="connsiteX4-41" fmla="*/ 0 w 3456384"/>
              <a:gd name="connsiteY4-42" fmla="*/ 3836610 h 3882329"/>
              <a:gd name="connsiteX5-43" fmla="*/ 0 w 3456384"/>
              <a:gd name="connsiteY5-44" fmla="*/ 0 h 3882329"/>
              <a:gd name="connsiteX6-45" fmla="*/ 3456384 w 3456384"/>
              <a:gd name="connsiteY6-46" fmla="*/ 0 h 3882329"/>
              <a:gd name="connsiteX7-47" fmla="*/ 0 w 3456384"/>
              <a:gd name="connsiteY7-48" fmla="*/ 0 h 3882329"/>
              <a:gd name="connsiteX0-49" fmla="*/ 0 w 3456384"/>
              <a:gd name="connsiteY0-50" fmla="*/ 3836610 h 3882329"/>
              <a:gd name="connsiteX1-51" fmla="*/ 3456384 w 3456384"/>
              <a:gd name="connsiteY1-52" fmla="*/ 3836610 h 3882329"/>
              <a:gd name="connsiteX2-53" fmla="*/ 3456384 w 3456384"/>
              <a:gd name="connsiteY2-54" fmla="*/ 3882329 h 3882329"/>
              <a:gd name="connsiteX3-55" fmla="*/ 0 w 3456384"/>
              <a:gd name="connsiteY3-56" fmla="*/ 3882329 h 3882329"/>
              <a:gd name="connsiteX4-57" fmla="*/ 0 w 3456384"/>
              <a:gd name="connsiteY4-58" fmla="*/ 3836610 h 3882329"/>
              <a:gd name="connsiteX5-59" fmla="*/ 0 w 3456384"/>
              <a:gd name="connsiteY5-60" fmla="*/ 0 h 3882329"/>
              <a:gd name="connsiteX6-61" fmla="*/ 3456384 w 3456384"/>
              <a:gd name="connsiteY6-62" fmla="*/ 0 h 3882329"/>
              <a:gd name="connsiteX7-63" fmla="*/ 0 w 3456384"/>
              <a:gd name="connsiteY7-64" fmla="*/ 0 h 3882329"/>
              <a:gd name="connsiteX0-65" fmla="*/ 0 w 3456384"/>
              <a:gd name="connsiteY0-66" fmla="*/ 3882329 h 3882329"/>
              <a:gd name="connsiteX1-67" fmla="*/ 3456384 w 3456384"/>
              <a:gd name="connsiteY1-68" fmla="*/ 3836610 h 3882329"/>
              <a:gd name="connsiteX2-69" fmla="*/ 3456384 w 3456384"/>
              <a:gd name="connsiteY2-70" fmla="*/ 3882329 h 3882329"/>
              <a:gd name="connsiteX3-71" fmla="*/ 0 w 3456384"/>
              <a:gd name="connsiteY3-72" fmla="*/ 3882329 h 3882329"/>
              <a:gd name="connsiteX4-73" fmla="*/ 0 w 3456384"/>
              <a:gd name="connsiteY4-74" fmla="*/ 0 h 3882329"/>
              <a:gd name="connsiteX5-75" fmla="*/ 3456384 w 3456384"/>
              <a:gd name="connsiteY5-76" fmla="*/ 0 h 3882329"/>
              <a:gd name="connsiteX6-77" fmla="*/ 0 w 3456384"/>
              <a:gd name="connsiteY6-78" fmla="*/ 0 h 3882329"/>
              <a:gd name="connsiteX0-79" fmla="*/ 0 w 3456384"/>
              <a:gd name="connsiteY0-80" fmla="*/ 3882329 h 3882329"/>
              <a:gd name="connsiteX1-81" fmla="*/ 3456384 w 3456384"/>
              <a:gd name="connsiteY1-82" fmla="*/ 3882329 h 3882329"/>
              <a:gd name="connsiteX2-83" fmla="*/ 0 w 3456384"/>
              <a:gd name="connsiteY2-84" fmla="*/ 3882329 h 3882329"/>
              <a:gd name="connsiteX3-85" fmla="*/ 0 w 3456384"/>
              <a:gd name="connsiteY3-86" fmla="*/ 0 h 3882329"/>
              <a:gd name="connsiteX4-87" fmla="*/ 3456384 w 3456384"/>
              <a:gd name="connsiteY4-88" fmla="*/ 0 h 3882329"/>
              <a:gd name="connsiteX5-89" fmla="*/ 0 w 3456384"/>
              <a:gd name="connsiteY5-90" fmla="*/ 0 h 3882329"/>
              <a:gd name="connsiteX0-91" fmla="*/ 0 w 3456384"/>
              <a:gd name="connsiteY0-92" fmla="*/ 3882329 h 3882329"/>
              <a:gd name="connsiteX1-93" fmla="*/ 3456384 w 3456384"/>
              <a:gd name="connsiteY1-94" fmla="*/ 3882329 h 3882329"/>
              <a:gd name="connsiteX2-95" fmla="*/ 0 w 3456384"/>
              <a:gd name="connsiteY2-96" fmla="*/ 3882329 h 3882329"/>
              <a:gd name="connsiteX3-97" fmla="*/ 0 w 3456384"/>
              <a:gd name="connsiteY3-98" fmla="*/ 0 h 3882329"/>
              <a:gd name="connsiteX4-99" fmla="*/ 3456384 w 3456384"/>
              <a:gd name="connsiteY4-100" fmla="*/ 0 h 3882329"/>
              <a:gd name="connsiteX5-101" fmla="*/ 0 w 3456384"/>
              <a:gd name="connsiteY5-102" fmla="*/ 0 h 3882329"/>
              <a:gd name="connsiteX0-103" fmla="*/ 0 w 3456384"/>
              <a:gd name="connsiteY0-104" fmla="*/ 3882329 h 3882329"/>
              <a:gd name="connsiteX1-105" fmla="*/ 3456384 w 3456384"/>
              <a:gd name="connsiteY1-106" fmla="*/ 3882329 h 3882329"/>
              <a:gd name="connsiteX2-107" fmla="*/ 0 w 3456384"/>
              <a:gd name="connsiteY2-108" fmla="*/ 3882329 h 3882329"/>
              <a:gd name="connsiteX3-109" fmla="*/ 0 w 3456384"/>
              <a:gd name="connsiteY3-110" fmla="*/ 0 h 3882329"/>
              <a:gd name="connsiteX4-111" fmla="*/ 3456384 w 3456384"/>
              <a:gd name="connsiteY4-112" fmla="*/ 0 h 3882329"/>
              <a:gd name="connsiteX5-113" fmla="*/ 0 w 3456384"/>
              <a:gd name="connsiteY5-114" fmla="*/ 0 h 38823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456384" h="3882329">
                <a:moveTo>
                  <a:pt x="0" y="3882329"/>
                </a:moveTo>
                <a:lnTo>
                  <a:pt x="3456384" y="3882329"/>
                </a:lnTo>
                <a:lnTo>
                  <a:pt x="0" y="3882329"/>
                </a:lnTo>
                <a:close/>
                <a:moveTo>
                  <a:pt x="0" y="0"/>
                </a:moveTo>
                <a:lnTo>
                  <a:pt x="3456384" y="0"/>
                </a:lnTo>
                <a:lnTo>
                  <a:pt x="0" y="0"/>
                </a:lnTo>
                <a:close/>
              </a:path>
            </a:pathLst>
          </a:custGeom>
          <a:ln w="3175">
            <a:solidFill>
              <a:srgbClr val="B2B2B2"/>
            </a:solidFill>
            <a:round/>
          </a:ln>
        </p:spPr>
        <p:style>
          <a:lnRef idx="2">
            <a:schemeClr val="accent1">
              <a:shade val="50000"/>
            </a:schemeClr>
          </a:lnRef>
          <a:fillRef idx="1">
            <a:schemeClr val="accent1"/>
          </a:fillRef>
          <a:effectRef idx="0">
            <a:schemeClr val="accent1"/>
          </a:effectRef>
          <a:fontRef idx="minor">
            <a:schemeClr val="lt1"/>
          </a:fontRef>
        </p:style>
        <p:txBody>
          <a:bodyPr wrap="square" lIns="0" tIns="72000" rIns="0" bIns="72000" anchor="ctr">
            <a:spAutoFit/>
          </a:bodyPr>
          <a:lstStyle/>
          <a:p>
            <a:pPr marL="0" marR="0" lvl="0" indent="0" algn="just" defTabSz="914400" rtl="0" eaLnBrk="1" fontAlgn="auto" latinLnBrk="0" hangingPunct="1">
              <a:lnSpc>
                <a:spcPct val="200000"/>
              </a:lnSpc>
              <a:spcBef>
                <a:spcPts val="600"/>
              </a:spcBef>
              <a:spcAft>
                <a:spcPts val="600"/>
              </a:spcAft>
              <a:buClrTx/>
              <a:buSzTx/>
              <a:buFontTx/>
              <a:buNone/>
              <a:defRPr/>
            </a:pPr>
            <a:r>
              <a:rPr kumimoji="0" lang="en-US" altLang="zh-CN" sz="2400" b="1" i="0" u="none" strike="noStrike" kern="1200" cap="none" spc="0" normalizeH="0" baseline="0" noProof="0" dirty="0" smtClean="0">
                <a:ln>
                  <a:noFill/>
                </a:ln>
                <a:solidFill>
                  <a:schemeClr val="bg2"/>
                </a:solidFill>
                <a:effectLst/>
                <a:uLnTx/>
                <a:uFillTx/>
                <a:latin typeface="+mn-ea"/>
                <a:ea typeface="+mn-ea"/>
                <a:cs typeface="+mn-cs"/>
              </a:rPr>
              <a:t>       </a:t>
            </a:r>
            <a:r>
              <a:rPr kumimoji="0" lang="zh-CN" altLang="zh-CN" sz="2400" b="0" i="0" u="none" strike="noStrike" kern="1200" cap="none" spc="0" normalizeH="0" baseline="0" noProof="0" dirty="0" smtClean="0">
                <a:ln>
                  <a:noFill/>
                </a:ln>
                <a:solidFill>
                  <a:srgbClr val="C00000"/>
                </a:solidFill>
                <a:effectLst/>
                <a:uLnTx/>
                <a:uFillTx/>
                <a:latin typeface="+mn-ea"/>
                <a:ea typeface="+mn-ea"/>
                <a:cs typeface="+mn-cs"/>
              </a:rPr>
              <a:t>马克思主义</a:t>
            </a:r>
            <a:r>
              <a:rPr kumimoji="0" lang="zh-CN" altLang="zh-CN" sz="2400" b="0" i="0" u="none" strike="noStrike" kern="1200" cap="none" spc="0" normalizeH="0" baseline="0" noProof="0" dirty="0">
                <a:ln>
                  <a:noFill/>
                </a:ln>
                <a:solidFill>
                  <a:srgbClr val="C00000"/>
                </a:solidFill>
                <a:effectLst/>
                <a:uLnTx/>
                <a:uFillTx/>
                <a:latin typeface="+mn-ea"/>
                <a:ea typeface="+mn-ea"/>
                <a:cs typeface="+mn-cs"/>
              </a:rPr>
              <a:t>哲学产生以前的中外古代先哲，还是近代资产阶级的思想家，他们对人的本质的研究，尽管有许多可取之处，但都未能达到真正科学的水平。他们离开人的实践，抽象地考察人的所谓不变本质，因此难以克服人的自然属性和精神属性、社会性和个性、能动性和受动性之间的矛盾</a:t>
            </a:r>
            <a:r>
              <a:rPr kumimoji="0" lang="zh-CN" altLang="zh-CN" sz="2400" b="0" i="0" u="none" strike="noStrike" kern="1200" cap="none" spc="0" normalizeH="0" baseline="0" noProof="0" dirty="0" smtClean="0">
                <a:ln>
                  <a:noFill/>
                </a:ln>
                <a:solidFill>
                  <a:srgbClr val="C00000"/>
                </a:solidFill>
                <a:effectLst/>
                <a:uLnTx/>
                <a:uFillTx/>
                <a:latin typeface="+mn-ea"/>
                <a:ea typeface="+mn-ea"/>
                <a:cs typeface="+mn-cs"/>
              </a:rPr>
              <a:t>。</a:t>
            </a:r>
            <a:endParaRPr kumimoji="0" lang="en-US" altLang="zh-CN" sz="2400" b="0" i="0" u="none" strike="noStrike" kern="1200" cap="none" spc="0" normalizeH="0" baseline="0" noProof="0" dirty="0">
              <a:ln>
                <a:noFill/>
              </a:ln>
              <a:solidFill>
                <a:srgbClr val="C00000"/>
              </a:solidFill>
              <a:effectLst/>
              <a:uLnTx/>
              <a:uFillTx/>
              <a:latin typeface="+mn-ea"/>
              <a:ea typeface="+mn-ea"/>
              <a:cs typeface="+mn-cs"/>
            </a:endParaRPr>
          </a:p>
        </p:txBody>
      </p:sp>
      <p:sp>
        <p:nvSpPr>
          <p:cNvPr id="9" name="圆角矩形 2"/>
          <p:cNvSpPr/>
          <p:nvPr/>
        </p:nvSpPr>
        <p:spPr>
          <a:xfrm>
            <a:off x="936625" y="3141663"/>
            <a:ext cx="1350963" cy="1800225"/>
          </a:xfrm>
          <a:custGeom>
            <a:avLst/>
            <a:gdLst/>
            <a:ahLst/>
            <a:cxnLst/>
            <a:rect l="l" t="t" r="r" b="b"/>
            <a:pathLst>
              <a:path w="1060946" h="1265390">
                <a:moveTo>
                  <a:pt x="1014114" y="8144"/>
                </a:moveTo>
                <a:cubicBezTo>
                  <a:pt x="1028176" y="10400"/>
                  <a:pt x="1041376" y="18021"/>
                  <a:pt x="1050382" y="30471"/>
                </a:cubicBezTo>
                <a:cubicBezTo>
                  <a:pt x="1068395" y="55370"/>
                  <a:pt x="1062812" y="90159"/>
                  <a:pt x="1037913" y="108172"/>
                </a:cubicBezTo>
                <a:lnTo>
                  <a:pt x="676412" y="369690"/>
                </a:lnTo>
                <a:lnTo>
                  <a:pt x="676412" y="800537"/>
                </a:lnTo>
                <a:lnTo>
                  <a:pt x="676412" y="833215"/>
                </a:lnTo>
                <a:lnTo>
                  <a:pt x="676412" y="1209744"/>
                </a:lnTo>
                <a:cubicBezTo>
                  <a:pt x="676412" y="1240476"/>
                  <a:pt x="651498" y="1265390"/>
                  <a:pt x="620766" y="1265390"/>
                </a:cubicBezTo>
                <a:cubicBezTo>
                  <a:pt x="590034" y="1265390"/>
                  <a:pt x="565120" y="1240476"/>
                  <a:pt x="565120" y="1209744"/>
                </a:cubicBezTo>
                <a:lnTo>
                  <a:pt x="565120" y="880238"/>
                </a:lnTo>
                <a:lnTo>
                  <a:pt x="505573" y="880238"/>
                </a:lnTo>
                <a:lnTo>
                  <a:pt x="505573" y="1209744"/>
                </a:lnTo>
                <a:cubicBezTo>
                  <a:pt x="505573" y="1240476"/>
                  <a:pt x="480659" y="1265390"/>
                  <a:pt x="449927" y="1265390"/>
                </a:cubicBezTo>
                <a:cubicBezTo>
                  <a:pt x="419195" y="1265390"/>
                  <a:pt x="394281" y="1240476"/>
                  <a:pt x="394281" y="1209744"/>
                </a:cubicBezTo>
                <a:lnTo>
                  <a:pt x="394281" y="833215"/>
                </a:lnTo>
                <a:lnTo>
                  <a:pt x="394281" y="800537"/>
                </a:lnTo>
                <a:lnTo>
                  <a:pt x="394281" y="378851"/>
                </a:lnTo>
                <a:lnTo>
                  <a:pt x="23033" y="110282"/>
                </a:lnTo>
                <a:cubicBezTo>
                  <a:pt x="-1866" y="92269"/>
                  <a:pt x="-7449" y="57480"/>
                  <a:pt x="10564" y="32581"/>
                </a:cubicBezTo>
                <a:cubicBezTo>
                  <a:pt x="19570" y="20131"/>
                  <a:pt x="32770" y="12510"/>
                  <a:pt x="46832" y="10254"/>
                </a:cubicBezTo>
                <a:cubicBezTo>
                  <a:pt x="60893" y="7997"/>
                  <a:pt x="75815" y="11105"/>
                  <a:pt x="88265" y="20111"/>
                </a:cubicBezTo>
                <a:lnTo>
                  <a:pt x="468961" y="295515"/>
                </a:lnTo>
                <a:lnTo>
                  <a:pt x="589079" y="295515"/>
                </a:lnTo>
                <a:lnTo>
                  <a:pt x="589099" y="295493"/>
                </a:lnTo>
                <a:lnTo>
                  <a:pt x="972681" y="18001"/>
                </a:lnTo>
                <a:cubicBezTo>
                  <a:pt x="985131" y="8995"/>
                  <a:pt x="1000053" y="5887"/>
                  <a:pt x="1014114" y="8144"/>
                </a:cubicBezTo>
                <a:close/>
                <a:moveTo>
                  <a:pt x="530473" y="0"/>
                </a:moveTo>
                <a:cubicBezTo>
                  <a:pt x="598860" y="0"/>
                  <a:pt x="654298" y="55438"/>
                  <a:pt x="654298" y="123825"/>
                </a:cubicBezTo>
                <a:cubicBezTo>
                  <a:pt x="654298" y="192212"/>
                  <a:pt x="598860" y="247650"/>
                  <a:pt x="530473" y="247650"/>
                </a:cubicBezTo>
                <a:cubicBezTo>
                  <a:pt x="462086" y="247650"/>
                  <a:pt x="406648" y="192212"/>
                  <a:pt x="406648" y="123825"/>
                </a:cubicBezTo>
                <a:cubicBezTo>
                  <a:pt x="406648" y="55438"/>
                  <a:pt x="462086" y="0"/>
                  <a:pt x="530473" y="0"/>
                </a:cubicBezTo>
                <a:close/>
              </a:path>
            </a:pathLst>
          </a:custGeom>
          <a:solidFill>
            <a:srgbClr val="AC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微软雅黑" panose="020B0503020204020204" pitchFamily="34" charset="-122"/>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7199"/>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8001" name="图片 16"/>
          <p:cNvPicPr>
            <a:picLocks noChangeAspect="1"/>
          </p:cNvPicPr>
          <p:nvPr/>
        </p:nvPicPr>
        <p:blipFill>
          <a:blip r:embed="rId1"/>
          <a:srcRect l="15239" r="15736"/>
          <a:stretch>
            <a:fillRect/>
          </a:stretch>
        </p:blipFill>
        <p:spPr>
          <a:xfrm>
            <a:off x="6951663" y="1955800"/>
            <a:ext cx="4537075" cy="3036888"/>
          </a:xfrm>
          <a:prstGeom prst="rect">
            <a:avLst/>
          </a:prstGeom>
          <a:noFill/>
          <a:ln w="9525">
            <a:noFill/>
          </a:ln>
        </p:spPr>
      </p:pic>
      <p:sp>
        <p:nvSpPr>
          <p:cNvPr id="128002" name="矩形 2"/>
          <p:cNvSpPr/>
          <p:nvPr/>
        </p:nvSpPr>
        <p:spPr>
          <a:xfrm>
            <a:off x="769938" y="2238375"/>
            <a:ext cx="5562600" cy="2797175"/>
          </a:xfrm>
          <a:prstGeom prst="rect">
            <a:avLst/>
          </a:prstGeom>
          <a:noFill/>
          <a:ln w="9525">
            <a:noFill/>
          </a:ln>
        </p:spPr>
        <p:txBody>
          <a:bodyPr anchor="t" anchorCtr="0">
            <a:spAutoFit/>
          </a:bodyPr>
          <a:p>
            <a:pPr indent="625475" algn="just">
              <a:lnSpc>
                <a:spcPct val="150000"/>
              </a:lnSpc>
            </a:pPr>
            <a:r>
              <a:rPr lang="en-US" altLang="zh-CN" sz="2400" dirty="0">
                <a:solidFill>
                  <a:srgbClr val="000000"/>
                </a:solidFill>
                <a:latin typeface="微软雅黑" panose="020B0503020204020204" pitchFamily="34" charset="-122"/>
                <a:ea typeface="微软雅黑" panose="020B0503020204020204" pitchFamily="34" charset="-122"/>
              </a:rPr>
              <a:t>2013</a:t>
            </a:r>
            <a:r>
              <a:rPr lang="zh-CN" altLang="en-US" sz="2400" dirty="0">
                <a:solidFill>
                  <a:srgbClr val="000000"/>
                </a:solidFill>
                <a:latin typeface="微软雅黑" panose="020B0503020204020204" pitchFamily="34" charset="-122"/>
                <a:ea typeface="微软雅黑" panose="020B0503020204020204" pitchFamily="34" charset="-122"/>
              </a:rPr>
              <a:t>年，“本禹志愿服务队”的同学们给习近平总书记写了一封信，汇报了他们开展志愿服务活动的成果以及他们的认识体会。同年</a:t>
            </a:r>
            <a:r>
              <a:rPr lang="en-US" altLang="zh-CN" sz="2400" dirty="0">
                <a:solidFill>
                  <a:srgbClr val="000000"/>
                </a:solidFill>
                <a:latin typeface="微软雅黑" panose="020B0503020204020204" pitchFamily="34" charset="-122"/>
                <a:ea typeface="微软雅黑" panose="020B0503020204020204" pitchFamily="34" charset="-122"/>
              </a:rPr>
              <a:t>12</a:t>
            </a:r>
            <a:r>
              <a:rPr lang="zh-CN" altLang="en-US" sz="2400" dirty="0">
                <a:solidFill>
                  <a:srgbClr val="000000"/>
                </a:solidFill>
                <a:latin typeface="微软雅黑" panose="020B0503020204020204" pitchFamily="34" charset="-122"/>
                <a:ea typeface="微软雅黑" panose="020B0503020204020204" pitchFamily="34" charset="-122"/>
              </a:rPr>
              <a:t>月</a:t>
            </a:r>
            <a:r>
              <a:rPr lang="en-US" altLang="zh-CN" sz="2400" dirty="0">
                <a:solidFill>
                  <a:srgbClr val="000000"/>
                </a:solidFill>
                <a:latin typeface="微软雅黑" panose="020B0503020204020204" pitchFamily="34" charset="-122"/>
                <a:ea typeface="微软雅黑" panose="020B0503020204020204" pitchFamily="34" charset="-122"/>
              </a:rPr>
              <a:t>5</a:t>
            </a:r>
            <a:r>
              <a:rPr lang="zh-CN" altLang="en-US" sz="2400" dirty="0">
                <a:solidFill>
                  <a:srgbClr val="000000"/>
                </a:solidFill>
                <a:latin typeface="微软雅黑" panose="020B0503020204020204" pitchFamily="34" charset="-122"/>
                <a:ea typeface="微软雅黑" panose="020B0503020204020204" pitchFamily="34" charset="-122"/>
              </a:rPr>
              <a:t>日，他们收到了总书记的回信。</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128003" name="文本框 10"/>
          <p:cNvSpPr txBox="1"/>
          <p:nvPr/>
        </p:nvSpPr>
        <p:spPr>
          <a:xfrm>
            <a:off x="2562225" y="542925"/>
            <a:ext cx="8777288" cy="554038"/>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在新时代点亮爱的火把</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28004" name="文本框 17"/>
          <p:cNvSpPr txBox="1"/>
          <p:nvPr/>
        </p:nvSpPr>
        <p:spPr>
          <a:xfrm>
            <a:off x="6972300" y="5186363"/>
            <a:ext cx="4540250" cy="1077912"/>
          </a:xfrm>
          <a:prstGeom prst="rect">
            <a:avLst/>
          </a:prstGeom>
          <a:noFill/>
          <a:ln w="9525">
            <a:noFill/>
          </a:ln>
        </p:spPr>
        <p:txBody>
          <a:bodyPr anchor="t" anchorCtr="0">
            <a:spAutoFit/>
          </a:bodyPr>
          <a:p>
            <a:pPr algn="just" defTabSz="457200"/>
            <a:r>
              <a:rPr lang="zh-CN" altLang="en-US" sz="3200" b="1" dirty="0">
                <a:solidFill>
                  <a:srgbClr val="967200"/>
                </a:solidFill>
                <a:latin typeface="微软雅黑" panose="020B0503020204020204" pitchFamily="34" charset="-122"/>
                <a:ea typeface="微软雅黑" panose="020B0503020204020204" pitchFamily="34" charset="-122"/>
                <a:sym typeface="+mn-ea"/>
              </a:rPr>
              <a:t>视频：</a:t>
            </a:r>
            <a:r>
              <a:rPr lang="zh-CN" altLang="en-US" sz="3200" b="1" dirty="0">
                <a:solidFill>
                  <a:srgbClr val="000000"/>
                </a:solidFill>
                <a:latin typeface="微软雅黑" panose="020B0503020204020204" pitchFamily="34" charset="-122"/>
                <a:ea typeface="微软雅黑" panose="020B0503020204020204" pitchFamily="34" charset="-122"/>
                <a:sym typeface="+mn-ea"/>
              </a:rPr>
              <a:t>志愿者爱心接力　西部山区支教扶贫</a:t>
            </a:r>
            <a:endParaRPr lang="zh-CN" altLang="en-US" sz="3200" b="1" dirty="0">
              <a:solidFill>
                <a:srgbClr val="000000"/>
              </a:solidFill>
              <a:latin typeface="微软雅黑" panose="020B0503020204020204" pitchFamily="34" charset="-122"/>
              <a:ea typeface="微软雅黑" panose="020B0503020204020204" pitchFamily="34" charset="-122"/>
              <a:sym typeface="+mn-ea"/>
            </a:endParaRPr>
          </a:p>
        </p:txBody>
      </p:sp>
      <p:sp>
        <p:nvSpPr>
          <p:cNvPr id="14" name="矩形 13"/>
          <p:cNvSpPr/>
          <p:nvPr/>
        </p:nvSpPr>
        <p:spPr>
          <a:xfrm>
            <a:off x="6804025" y="1774825"/>
            <a:ext cx="4875213" cy="4624388"/>
          </a:xfrm>
          <a:prstGeom prst="rect">
            <a:avLst/>
          </a:prstGeom>
          <a:noFill/>
          <a:ln>
            <a:solidFill>
              <a:srgbClr val="9672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5" name="矩形 2"/>
          <p:cNvSpPr/>
          <p:nvPr/>
        </p:nvSpPr>
        <p:spPr>
          <a:xfrm>
            <a:off x="254000" y="1433513"/>
            <a:ext cx="6929438" cy="5013325"/>
          </a:xfrm>
          <a:prstGeom prst="rect">
            <a:avLst/>
          </a:prstGeom>
          <a:noFill/>
          <a:ln w="9525">
            <a:noFill/>
          </a:ln>
        </p:spPr>
        <p:txBody>
          <a:bodyPr anchor="t" anchorCtr="0">
            <a:spAutoFit/>
          </a:bodyPr>
          <a:p>
            <a:pPr indent="625475" algn="just">
              <a:lnSpc>
                <a:spcPct val="150000"/>
              </a:lnSpc>
            </a:pPr>
            <a:r>
              <a:rPr lang="zh-CN" altLang="en-US" sz="2400" dirty="0">
                <a:solidFill>
                  <a:srgbClr val="000000"/>
                </a:solidFill>
                <a:latin typeface="微软雅黑" panose="020B0503020204020204" pitchFamily="34" charset="-122"/>
                <a:ea typeface="微软雅黑" panose="020B0503020204020204" pitchFamily="34" charset="-122"/>
              </a:rPr>
              <a:t>“本禹志愿服务队”的同学们：</a:t>
            </a:r>
            <a:endParaRPr lang="zh-CN" altLang="en-US" sz="2400" dirty="0">
              <a:solidFill>
                <a:srgbClr val="000000"/>
              </a:solidFill>
              <a:latin typeface="微软雅黑" panose="020B0503020204020204" pitchFamily="34" charset="-122"/>
              <a:ea typeface="微软雅黑" panose="020B0503020204020204" pitchFamily="34" charset="-122"/>
            </a:endParaRPr>
          </a:p>
          <a:p>
            <a:pPr indent="625475" algn="just">
              <a:lnSpc>
                <a:spcPct val="150000"/>
              </a:lnSpc>
            </a:pPr>
            <a:r>
              <a:rPr lang="zh-CN" altLang="en-US" sz="2400" dirty="0">
                <a:solidFill>
                  <a:srgbClr val="000000"/>
                </a:solidFill>
                <a:latin typeface="微软雅黑" panose="020B0503020204020204" pitchFamily="34" charset="-122"/>
                <a:ea typeface="微软雅黑" panose="020B0503020204020204" pitchFamily="34" charset="-122"/>
              </a:rPr>
              <a:t>来信收悉。得知你们在徐本禹同志感召下，积极加入青年志愿者队伍，走进西部，走进社区，走进农村，用知识和爱心热情服务需要帮助的困难群众，坚持高扬理想、脚踏实地、甘于奉献，在服务他人、奉献社会中收获了成长和进步，找到了青春方向和人生目标，感到十分欣慰。值此中国青年志愿者行动实施</a:t>
            </a:r>
            <a:r>
              <a:rPr lang="en-US" altLang="zh-CN" sz="2400" dirty="0">
                <a:solidFill>
                  <a:srgbClr val="000000"/>
                </a:solidFill>
                <a:latin typeface="微软雅黑" panose="020B0503020204020204" pitchFamily="34" charset="-122"/>
                <a:ea typeface="微软雅黑" panose="020B0503020204020204" pitchFamily="34" charset="-122"/>
              </a:rPr>
              <a:t>20</a:t>
            </a:r>
            <a:r>
              <a:rPr lang="zh-CN" altLang="en-US" sz="2400" dirty="0">
                <a:solidFill>
                  <a:srgbClr val="000000"/>
                </a:solidFill>
                <a:latin typeface="微软雅黑" panose="020B0503020204020204" pitchFamily="34" charset="-122"/>
                <a:ea typeface="微软雅黑" panose="020B0503020204020204" pitchFamily="34" charset="-122"/>
              </a:rPr>
              <a:t>周年之际，我向你们以及全国广大青年志愿者，致以诚挚的问候和崇高的敬意！</a:t>
            </a:r>
            <a:endParaRPr lang="zh-CN" altLang="en-US" sz="2400" dirty="0">
              <a:solidFill>
                <a:srgbClr val="000000"/>
              </a:solidFill>
              <a:latin typeface="微软雅黑" panose="020B0503020204020204" pitchFamily="34" charset="-122"/>
              <a:ea typeface="微软雅黑" panose="020B0503020204020204" pitchFamily="34" charset="-122"/>
            </a:endParaRPr>
          </a:p>
        </p:txBody>
      </p:sp>
      <p:sp>
        <p:nvSpPr>
          <p:cNvPr id="129026" name="文本框 10"/>
          <p:cNvSpPr txBox="1"/>
          <p:nvPr/>
        </p:nvSpPr>
        <p:spPr>
          <a:xfrm>
            <a:off x="2562225" y="542925"/>
            <a:ext cx="8777288" cy="554038"/>
          </a:xfrm>
          <a:prstGeom prst="rect">
            <a:avLst/>
          </a:prstGeom>
          <a:noFill/>
          <a:ln w="9525">
            <a:noFill/>
          </a:ln>
        </p:spPr>
        <p:txBody>
          <a:bodyPr anchor="t" anchorCtr="0">
            <a:spAutoFit/>
          </a:bodyPr>
          <a:p>
            <a:pPr algn="just">
              <a:buClrTx/>
              <a:buFontTx/>
            </a:pPr>
            <a:r>
              <a:rPr lang="zh-CN" altLang="en-US" sz="3000" b="1" dirty="0">
                <a:solidFill>
                  <a:srgbClr val="000000"/>
                </a:solidFill>
                <a:latin typeface="Arial" panose="020B0604020202020204"/>
                <a:ea typeface="微软雅黑" panose="020B0503020204020204" pitchFamily="34" charset="-122"/>
                <a:sym typeface="Times New Roman" panose="02020603050405020304" pitchFamily="18" charset="0"/>
              </a:rPr>
              <a:t>在新时代点亮爱的火把</a:t>
            </a:r>
            <a:endParaRPr lang="zh-CN" altLang="en-US" sz="3000" b="1" dirty="0">
              <a:solidFill>
                <a:srgbClr val="000000"/>
              </a:solidFill>
              <a:latin typeface="Arial" panose="020B0604020202020204"/>
              <a:ea typeface="微软雅黑" panose="020B0503020204020204" pitchFamily="34" charset="-122"/>
              <a:sym typeface="Times New Roman" panose="02020603050405020304" pitchFamily="18" charset="0"/>
            </a:endParaRPr>
          </a:p>
        </p:txBody>
      </p:sp>
      <p:pic>
        <p:nvPicPr>
          <p:cNvPr id="129027" name="图片 2"/>
          <p:cNvPicPr>
            <a:picLocks noChangeAspect="1"/>
          </p:cNvPicPr>
          <p:nvPr/>
        </p:nvPicPr>
        <p:blipFill>
          <a:blip r:embed="rId1"/>
          <a:srcRect l="-2" r="560" b="11223"/>
          <a:stretch>
            <a:fillRect/>
          </a:stretch>
        </p:blipFill>
        <p:spPr>
          <a:xfrm>
            <a:off x="7869238" y="4011613"/>
            <a:ext cx="4310062" cy="2820987"/>
          </a:xfrm>
          <a:prstGeom prst="rect">
            <a:avLst/>
          </a:prstGeom>
          <a:noFill/>
          <a:ln w="9525">
            <a:noFill/>
          </a:ln>
        </p:spPr>
      </p:pic>
      <p:pic>
        <p:nvPicPr>
          <p:cNvPr id="129028" name="图片 6"/>
          <p:cNvPicPr>
            <a:picLocks noChangeAspect="1"/>
          </p:cNvPicPr>
          <p:nvPr/>
        </p:nvPicPr>
        <p:blipFill>
          <a:blip r:embed="rId2"/>
          <a:stretch>
            <a:fillRect/>
          </a:stretch>
        </p:blipFill>
        <p:spPr>
          <a:xfrm>
            <a:off x="7869238" y="1200150"/>
            <a:ext cx="4310062" cy="2792413"/>
          </a:xfrm>
          <a:prstGeom prst="rect">
            <a:avLst/>
          </a:prstGeom>
          <a:noFill/>
          <a:ln w="9525">
            <a:noFill/>
          </a:ln>
        </p:spPr>
      </p:pic>
      <p:cxnSp>
        <p:nvCxnSpPr>
          <p:cNvPr id="129029" name="直接连接符 7"/>
          <p:cNvCxnSpPr/>
          <p:nvPr/>
        </p:nvCxnSpPr>
        <p:spPr>
          <a:xfrm>
            <a:off x="7515225" y="1817688"/>
            <a:ext cx="0" cy="4800600"/>
          </a:xfrm>
          <a:prstGeom prst="line">
            <a:avLst/>
          </a:prstGeom>
          <a:ln w="19050" cap="flat" cmpd="sng">
            <a:solidFill>
              <a:srgbClr val="D78D02"/>
            </a:solidFill>
            <a:prstDash val="solid"/>
            <a:round/>
            <a:headEnd type="none" w="med" len="med"/>
            <a:tailEnd type="none" w="med" len="med"/>
          </a:ln>
        </p:spPr>
      </p:cxnSp>
      <p:sp>
        <p:nvSpPr>
          <p:cNvPr id="129030" name="椭圆 8"/>
          <p:cNvSpPr/>
          <p:nvPr/>
        </p:nvSpPr>
        <p:spPr>
          <a:xfrm>
            <a:off x="7440613" y="1674813"/>
            <a:ext cx="146050" cy="138112"/>
          </a:xfrm>
          <a:prstGeom prst="ellipse">
            <a:avLst/>
          </a:prstGeom>
          <a:noFill/>
          <a:ln w="19050" cap="flat" cmpd="sng">
            <a:solidFill>
              <a:srgbClr val="D78D02"/>
            </a:solidFill>
            <a:prstDash val="solid"/>
            <a:round/>
            <a:headEnd type="none" w="med" len="med"/>
            <a:tailEnd type="none" w="med" len="med"/>
          </a:ln>
        </p:spPr>
        <p:txBody>
          <a:bodyPr anchor="t" anchorCtr="0"/>
          <a:p>
            <a:pPr algn="just"/>
            <a:endParaRPr lang="zh-CN" altLang="en-US" dirty="0">
              <a:solidFill>
                <a:srgbClr val="000000"/>
              </a:solidFill>
              <a:latin typeface="Arial" panose="020B0604020202020204" pitchFamily="34" charset="0"/>
              <a:ea typeface="微软雅黑" panose="020B0503020204020204" pitchFamily="34"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1" name="Straight Connector 14"/>
          <p:cNvCxnSpPr/>
          <p:nvPr/>
        </p:nvCxnSpPr>
        <p:spPr>
          <a:xfrm>
            <a:off x="6143625" y="2628900"/>
            <a:ext cx="6048375" cy="0"/>
          </a:xfrm>
          <a:prstGeom prst="line">
            <a:avLst/>
          </a:prstGeom>
          <a:ln>
            <a:solidFill>
              <a:srgbClr val="967200"/>
            </a:solidFill>
          </a:ln>
        </p:spPr>
        <p:style>
          <a:lnRef idx="1">
            <a:schemeClr val="accent1"/>
          </a:lnRef>
          <a:fillRef idx="0">
            <a:schemeClr val="accent1"/>
          </a:fillRef>
          <a:effectRef idx="0">
            <a:schemeClr val="accent1"/>
          </a:effectRef>
          <a:fontRef idx="minor">
            <a:schemeClr val="tx1"/>
          </a:fontRef>
        </p:style>
      </p:cxnSp>
      <p:sp>
        <p:nvSpPr>
          <p:cNvPr id="130050" name="矩形 1"/>
          <p:cNvSpPr/>
          <p:nvPr/>
        </p:nvSpPr>
        <p:spPr>
          <a:xfrm>
            <a:off x="5664200" y="2784475"/>
            <a:ext cx="6289675" cy="3351213"/>
          </a:xfrm>
          <a:prstGeom prst="rect">
            <a:avLst/>
          </a:prstGeom>
          <a:noFill/>
          <a:ln w="9525">
            <a:noFill/>
          </a:ln>
        </p:spPr>
        <p:txBody>
          <a:bodyPr anchor="t" anchorCtr="0">
            <a:spAutoFit/>
          </a:bodyPr>
          <a:p>
            <a:pPr indent="625475" algn="just" defTabSz="914400">
              <a:lnSpc>
                <a:spcPct val="150000"/>
              </a:lnSpc>
              <a:tabLst>
                <a:tab pos="5118100" algn="l"/>
              </a:tabLst>
            </a:pPr>
            <a:r>
              <a:rPr lang="en-US" altLang="zh-CN" sz="2400" dirty="0">
                <a:solidFill>
                  <a:srgbClr val="000000"/>
                </a:solidFill>
                <a:latin typeface="微软雅黑" panose="020B0503020204020204" pitchFamily="34" charset="-122"/>
                <a:ea typeface="微软雅黑" panose="020B0503020204020204" pitchFamily="34" charset="-122"/>
              </a:rPr>
              <a:t>1999</a:t>
            </a:r>
            <a:r>
              <a:rPr lang="zh-CN" altLang="en-US" sz="2400" dirty="0">
                <a:solidFill>
                  <a:srgbClr val="000000"/>
                </a:solidFill>
                <a:latin typeface="微软雅黑" panose="020B0503020204020204" pitchFamily="34" charset="-122"/>
                <a:ea typeface="微软雅黑" panose="020B0503020204020204" pitchFamily="34" charset="-122"/>
              </a:rPr>
              <a:t>年，徐本禹考入华中农业大学。他端过盘子，扛过书架，做过家教，也受到过许多好心人的帮助。“我一直告诉自己，别人给我一口饭，我一定要还别人一碗肉！”大学四年，徐本禹用自己的奖学金和生活补助资助了</a:t>
            </a:r>
            <a:r>
              <a:rPr lang="en-US" altLang="zh-CN" sz="2400" dirty="0">
                <a:solidFill>
                  <a:srgbClr val="000000"/>
                </a:solidFill>
                <a:latin typeface="微软雅黑" panose="020B0503020204020204" pitchFamily="34" charset="-122"/>
                <a:ea typeface="微软雅黑" panose="020B0503020204020204" pitchFamily="34" charset="-122"/>
              </a:rPr>
              <a:t>5</a:t>
            </a:r>
            <a:r>
              <a:rPr lang="zh-CN" altLang="en-US" sz="2400" dirty="0">
                <a:solidFill>
                  <a:srgbClr val="000000"/>
                </a:solidFill>
                <a:latin typeface="微软雅黑" panose="020B0503020204020204" pitchFamily="34" charset="-122"/>
                <a:ea typeface="微软雅黑" panose="020B0503020204020204" pitchFamily="34" charset="-122"/>
              </a:rPr>
              <a:t>名贫困学生。</a:t>
            </a:r>
            <a:endParaRPr lang="zh-CN" altLang="en-US" sz="2400" dirty="0">
              <a:solidFill>
                <a:srgbClr val="000000"/>
              </a:solidFill>
              <a:latin typeface="微软雅黑" panose="020B0503020204020204" pitchFamily="34" charset="-122"/>
              <a:ea typeface="微软雅黑" panose="020B0503020204020204" pitchFamily="34" charset="-122"/>
            </a:endParaRPr>
          </a:p>
        </p:txBody>
      </p:sp>
      <p:sp>
        <p:nvSpPr>
          <p:cNvPr id="130051" name="文本框 8"/>
          <p:cNvSpPr txBox="1"/>
          <p:nvPr/>
        </p:nvSpPr>
        <p:spPr>
          <a:xfrm>
            <a:off x="2562225" y="414338"/>
            <a:ext cx="8777288"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在新时代点亮爱的火把</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130052" name="图片占位符 18"/>
          <p:cNvPicPr>
            <a:picLocks noChangeAspect="1"/>
          </p:cNvPicPr>
          <p:nvPr/>
        </p:nvPicPr>
        <p:blipFill>
          <a:blip r:embed="rId1"/>
          <a:stretch>
            <a:fillRect/>
          </a:stretch>
        </p:blipFill>
        <p:spPr>
          <a:xfrm>
            <a:off x="0" y="1377950"/>
            <a:ext cx="6143625" cy="4102100"/>
          </a:xfrm>
          <a:prstGeom prst="rect">
            <a:avLst/>
          </a:prstGeom>
          <a:noFill/>
          <a:ln w="9525">
            <a:noFill/>
          </a:ln>
        </p:spPr>
      </p:pic>
      <p:grpSp>
        <p:nvGrpSpPr>
          <p:cNvPr id="11" name="Group 9"/>
          <p:cNvGrpSpPr/>
          <p:nvPr/>
        </p:nvGrpSpPr>
        <p:grpSpPr>
          <a:xfrm>
            <a:off x="4635499" y="1869840"/>
            <a:ext cx="1508125" cy="1508125"/>
            <a:chOff x="4838700" y="2124075"/>
            <a:chExt cx="2609850" cy="2609850"/>
          </a:xfrm>
          <a:effectLst>
            <a:outerShdw blurRad="50800" dist="38100" dir="2700000" algn="tl" rotWithShape="0">
              <a:prstClr val="black">
                <a:alpha val="52000"/>
              </a:prstClr>
            </a:outerShdw>
          </a:effectLst>
        </p:grpSpPr>
        <p:sp>
          <p:nvSpPr>
            <p:cNvPr id="12" name="Diamond 3"/>
            <p:cNvSpPr/>
            <p:nvPr/>
          </p:nvSpPr>
          <p:spPr>
            <a:xfrm>
              <a:off x="4838700" y="2124075"/>
              <a:ext cx="2609850" cy="2609850"/>
            </a:xfrm>
            <a:prstGeom prst="diamond">
              <a:avLst/>
            </a:prstGeom>
            <a:gradFill>
              <a:gsLst>
                <a:gs pos="0">
                  <a:schemeClr val="accent1">
                    <a:alpha val="50000"/>
                  </a:schemeClr>
                </a:gs>
                <a:gs pos="100000">
                  <a:schemeClr val="accent4">
                    <a:lumMod val="100000"/>
                    <a:alpha val="81000"/>
                  </a:schemeClr>
                </a:gs>
              </a:gsLst>
              <a:lin ang="2700000" scaled="0"/>
            </a:gradFill>
            <a:ln w="139700">
              <a:solidFill>
                <a:schemeClr val="bg1">
                  <a:alpha val="7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59号-创粗黑" pitchFamily="2" charset="-122"/>
                <a:ea typeface="+mn-ea"/>
                <a:cs typeface="+mn-cs"/>
              </a:endParaRPr>
            </a:p>
          </p:txBody>
        </p:sp>
        <p:grpSp>
          <p:nvGrpSpPr>
            <p:cNvPr id="14" name="Группа 74"/>
            <p:cNvGrpSpPr/>
            <p:nvPr/>
          </p:nvGrpSpPr>
          <p:grpSpPr>
            <a:xfrm>
              <a:off x="5632445" y="2935872"/>
              <a:ext cx="1022360" cy="986255"/>
              <a:chOff x="5843588" y="3217863"/>
              <a:chExt cx="2562225" cy="2471738"/>
            </a:xfrm>
            <a:solidFill>
              <a:schemeClr val="bg1"/>
            </a:solidFill>
          </p:grpSpPr>
          <p:sp>
            <p:nvSpPr>
              <p:cNvPr id="15" name="Freeform 64"/>
              <p:cNvSpPr/>
              <p:nvPr/>
            </p:nvSpPr>
            <p:spPr bwMode="auto">
              <a:xfrm>
                <a:off x="7786688" y="3217863"/>
                <a:ext cx="619125" cy="622300"/>
              </a:xfrm>
              <a:custGeom>
                <a:avLst/>
                <a:gdLst>
                  <a:gd name="T0" fmla="*/ 340 w 781"/>
                  <a:gd name="T1" fmla="*/ 0 h 785"/>
                  <a:gd name="T2" fmla="*/ 340 w 781"/>
                  <a:gd name="T3" fmla="*/ 0 h 785"/>
                  <a:gd name="T4" fmla="*/ 363 w 781"/>
                  <a:gd name="T5" fmla="*/ 2 h 785"/>
                  <a:gd name="T6" fmla="*/ 386 w 781"/>
                  <a:gd name="T7" fmla="*/ 7 h 785"/>
                  <a:gd name="T8" fmla="*/ 408 w 781"/>
                  <a:gd name="T9" fmla="*/ 17 h 785"/>
                  <a:gd name="T10" fmla="*/ 429 w 781"/>
                  <a:gd name="T11" fmla="*/ 30 h 785"/>
                  <a:gd name="T12" fmla="*/ 448 w 781"/>
                  <a:gd name="T13" fmla="*/ 46 h 785"/>
                  <a:gd name="T14" fmla="*/ 737 w 781"/>
                  <a:gd name="T15" fmla="*/ 336 h 785"/>
                  <a:gd name="T16" fmla="*/ 755 w 781"/>
                  <a:gd name="T17" fmla="*/ 357 h 785"/>
                  <a:gd name="T18" fmla="*/ 768 w 781"/>
                  <a:gd name="T19" fmla="*/ 381 h 785"/>
                  <a:gd name="T20" fmla="*/ 777 w 781"/>
                  <a:gd name="T21" fmla="*/ 406 h 785"/>
                  <a:gd name="T22" fmla="*/ 781 w 781"/>
                  <a:gd name="T23" fmla="*/ 431 h 785"/>
                  <a:gd name="T24" fmla="*/ 781 w 781"/>
                  <a:gd name="T25" fmla="*/ 457 h 785"/>
                  <a:gd name="T26" fmla="*/ 777 w 781"/>
                  <a:gd name="T27" fmla="*/ 483 h 785"/>
                  <a:gd name="T28" fmla="*/ 768 w 781"/>
                  <a:gd name="T29" fmla="*/ 509 h 785"/>
                  <a:gd name="T30" fmla="*/ 755 w 781"/>
                  <a:gd name="T31" fmla="*/ 532 h 785"/>
                  <a:gd name="T32" fmla="*/ 737 w 781"/>
                  <a:gd name="T33" fmla="*/ 553 h 785"/>
                  <a:gd name="T34" fmla="*/ 505 w 781"/>
                  <a:gd name="T35" fmla="*/ 785 h 785"/>
                  <a:gd name="T36" fmla="*/ 0 w 781"/>
                  <a:gd name="T37" fmla="*/ 278 h 785"/>
                  <a:gd name="T38" fmla="*/ 232 w 781"/>
                  <a:gd name="T39" fmla="*/ 45 h 785"/>
                  <a:gd name="T40" fmla="*/ 251 w 781"/>
                  <a:gd name="T41" fmla="*/ 29 h 785"/>
                  <a:gd name="T42" fmla="*/ 271 w 781"/>
                  <a:gd name="T43" fmla="*/ 17 h 785"/>
                  <a:gd name="T44" fmla="*/ 293 w 781"/>
                  <a:gd name="T45" fmla="*/ 7 h 785"/>
                  <a:gd name="T46" fmla="*/ 316 w 781"/>
                  <a:gd name="T47" fmla="*/ 2 h 785"/>
                  <a:gd name="T48" fmla="*/ 340 w 781"/>
                  <a:gd name="T49" fmla="*/ 0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1" h="785">
                    <a:moveTo>
                      <a:pt x="340" y="0"/>
                    </a:moveTo>
                    <a:lnTo>
                      <a:pt x="340" y="0"/>
                    </a:lnTo>
                    <a:lnTo>
                      <a:pt x="363" y="2"/>
                    </a:lnTo>
                    <a:lnTo>
                      <a:pt x="386" y="7"/>
                    </a:lnTo>
                    <a:lnTo>
                      <a:pt x="408" y="17"/>
                    </a:lnTo>
                    <a:lnTo>
                      <a:pt x="429" y="30"/>
                    </a:lnTo>
                    <a:lnTo>
                      <a:pt x="448" y="46"/>
                    </a:lnTo>
                    <a:lnTo>
                      <a:pt x="737" y="336"/>
                    </a:lnTo>
                    <a:lnTo>
                      <a:pt x="755" y="357"/>
                    </a:lnTo>
                    <a:lnTo>
                      <a:pt x="768" y="381"/>
                    </a:lnTo>
                    <a:lnTo>
                      <a:pt x="777" y="406"/>
                    </a:lnTo>
                    <a:lnTo>
                      <a:pt x="781" y="431"/>
                    </a:lnTo>
                    <a:lnTo>
                      <a:pt x="781" y="457"/>
                    </a:lnTo>
                    <a:lnTo>
                      <a:pt x="777" y="483"/>
                    </a:lnTo>
                    <a:lnTo>
                      <a:pt x="768" y="509"/>
                    </a:lnTo>
                    <a:lnTo>
                      <a:pt x="755" y="532"/>
                    </a:lnTo>
                    <a:lnTo>
                      <a:pt x="737" y="553"/>
                    </a:lnTo>
                    <a:lnTo>
                      <a:pt x="505" y="785"/>
                    </a:lnTo>
                    <a:lnTo>
                      <a:pt x="0" y="278"/>
                    </a:lnTo>
                    <a:lnTo>
                      <a:pt x="232" y="45"/>
                    </a:lnTo>
                    <a:lnTo>
                      <a:pt x="251" y="29"/>
                    </a:lnTo>
                    <a:lnTo>
                      <a:pt x="271" y="17"/>
                    </a:lnTo>
                    <a:lnTo>
                      <a:pt x="293" y="7"/>
                    </a:lnTo>
                    <a:lnTo>
                      <a:pt x="316" y="2"/>
                    </a:lnTo>
                    <a:lnTo>
                      <a:pt x="340" y="0"/>
                    </a:lnTo>
                    <a:close/>
                  </a:path>
                </a:pathLst>
              </a:custGeom>
              <a:grpFill/>
              <a:ln w="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65"/>
              <p:cNvSpPr/>
              <p:nvPr/>
            </p:nvSpPr>
            <p:spPr bwMode="auto">
              <a:xfrm>
                <a:off x="6596063" y="3522663"/>
                <a:ext cx="1504950" cy="1512888"/>
              </a:xfrm>
              <a:custGeom>
                <a:avLst/>
                <a:gdLst>
                  <a:gd name="T0" fmla="*/ 1391 w 1896"/>
                  <a:gd name="T1" fmla="*/ 0 h 1905"/>
                  <a:gd name="T2" fmla="*/ 1896 w 1896"/>
                  <a:gd name="T3" fmla="*/ 508 h 1905"/>
                  <a:gd name="T4" fmla="*/ 506 w 1896"/>
                  <a:gd name="T5" fmla="*/ 1905 h 1905"/>
                  <a:gd name="T6" fmla="*/ 0 w 1896"/>
                  <a:gd name="T7" fmla="*/ 1398 h 1905"/>
                  <a:gd name="T8" fmla="*/ 1391 w 1896"/>
                  <a:gd name="T9" fmla="*/ 0 h 1905"/>
                </a:gdLst>
                <a:ahLst/>
                <a:cxnLst>
                  <a:cxn ang="0">
                    <a:pos x="T0" y="T1"/>
                  </a:cxn>
                  <a:cxn ang="0">
                    <a:pos x="T2" y="T3"/>
                  </a:cxn>
                  <a:cxn ang="0">
                    <a:pos x="T4" y="T5"/>
                  </a:cxn>
                  <a:cxn ang="0">
                    <a:pos x="T6" y="T7"/>
                  </a:cxn>
                  <a:cxn ang="0">
                    <a:pos x="T8" y="T9"/>
                  </a:cxn>
                </a:cxnLst>
                <a:rect l="0" t="0" r="r" b="b"/>
                <a:pathLst>
                  <a:path w="1896" h="1905">
                    <a:moveTo>
                      <a:pt x="1391" y="0"/>
                    </a:moveTo>
                    <a:lnTo>
                      <a:pt x="1896" y="508"/>
                    </a:lnTo>
                    <a:lnTo>
                      <a:pt x="506" y="1905"/>
                    </a:lnTo>
                    <a:lnTo>
                      <a:pt x="0" y="1398"/>
                    </a:lnTo>
                    <a:lnTo>
                      <a:pt x="1391" y="0"/>
                    </a:lnTo>
                    <a:close/>
                  </a:path>
                </a:pathLst>
              </a:custGeom>
              <a:grpFill/>
              <a:ln w="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Freeform 66"/>
              <p:cNvSpPr/>
              <p:nvPr/>
            </p:nvSpPr>
            <p:spPr bwMode="auto">
              <a:xfrm>
                <a:off x="6424613" y="4719638"/>
                <a:ext cx="485775" cy="488950"/>
              </a:xfrm>
              <a:custGeom>
                <a:avLst/>
                <a:gdLst>
                  <a:gd name="T0" fmla="*/ 108 w 613"/>
                  <a:gd name="T1" fmla="*/ 0 h 615"/>
                  <a:gd name="T2" fmla="*/ 613 w 613"/>
                  <a:gd name="T3" fmla="*/ 507 h 615"/>
                  <a:gd name="T4" fmla="*/ 0 w 613"/>
                  <a:gd name="T5" fmla="*/ 615 h 615"/>
                  <a:gd name="T6" fmla="*/ 108 w 613"/>
                  <a:gd name="T7" fmla="*/ 0 h 615"/>
                </a:gdLst>
                <a:ahLst/>
                <a:cxnLst>
                  <a:cxn ang="0">
                    <a:pos x="T0" y="T1"/>
                  </a:cxn>
                  <a:cxn ang="0">
                    <a:pos x="T2" y="T3"/>
                  </a:cxn>
                  <a:cxn ang="0">
                    <a:pos x="T4" y="T5"/>
                  </a:cxn>
                  <a:cxn ang="0">
                    <a:pos x="T6" y="T7"/>
                  </a:cxn>
                </a:cxnLst>
                <a:rect l="0" t="0" r="r" b="b"/>
                <a:pathLst>
                  <a:path w="613" h="615">
                    <a:moveTo>
                      <a:pt x="108" y="0"/>
                    </a:moveTo>
                    <a:lnTo>
                      <a:pt x="613" y="507"/>
                    </a:lnTo>
                    <a:lnTo>
                      <a:pt x="0" y="615"/>
                    </a:lnTo>
                    <a:lnTo>
                      <a:pt x="108" y="0"/>
                    </a:lnTo>
                    <a:close/>
                  </a:path>
                </a:pathLst>
              </a:custGeom>
              <a:grpFill/>
              <a:ln w="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Freeform 67"/>
              <p:cNvSpPr/>
              <p:nvPr/>
            </p:nvSpPr>
            <p:spPr bwMode="auto">
              <a:xfrm>
                <a:off x="5843588" y="3640138"/>
                <a:ext cx="2036762" cy="2049463"/>
              </a:xfrm>
              <a:custGeom>
                <a:avLst/>
                <a:gdLst>
                  <a:gd name="T0" fmla="*/ 213 w 2566"/>
                  <a:gd name="T1" fmla="*/ 0 h 2582"/>
                  <a:gd name="T2" fmla="*/ 2007 w 2566"/>
                  <a:gd name="T3" fmla="*/ 0 h 2582"/>
                  <a:gd name="T4" fmla="*/ 1675 w 2566"/>
                  <a:gd name="T5" fmla="*/ 333 h 2582"/>
                  <a:gd name="T6" fmla="*/ 331 w 2566"/>
                  <a:gd name="T7" fmla="*/ 333 h 2582"/>
                  <a:gd name="T8" fmla="*/ 331 w 2566"/>
                  <a:gd name="T9" fmla="*/ 2250 h 2582"/>
                  <a:gd name="T10" fmla="*/ 2235 w 2566"/>
                  <a:gd name="T11" fmla="*/ 2250 h 2582"/>
                  <a:gd name="T12" fmla="*/ 2235 w 2566"/>
                  <a:gd name="T13" fmla="*/ 1160 h 2582"/>
                  <a:gd name="T14" fmla="*/ 2566 w 2566"/>
                  <a:gd name="T15" fmla="*/ 829 h 2582"/>
                  <a:gd name="T16" fmla="*/ 2566 w 2566"/>
                  <a:gd name="T17" fmla="*/ 2368 h 2582"/>
                  <a:gd name="T18" fmla="*/ 2564 w 2566"/>
                  <a:gd name="T19" fmla="*/ 2402 h 2582"/>
                  <a:gd name="T20" fmla="*/ 2555 w 2566"/>
                  <a:gd name="T21" fmla="*/ 2435 h 2582"/>
                  <a:gd name="T22" fmla="*/ 2542 w 2566"/>
                  <a:gd name="T23" fmla="*/ 2466 h 2582"/>
                  <a:gd name="T24" fmla="*/ 2525 w 2566"/>
                  <a:gd name="T25" fmla="*/ 2495 h 2582"/>
                  <a:gd name="T26" fmla="*/ 2504 w 2566"/>
                  <a:gd name="T27" fmla="*/ 2520 h 2582"/>
                  <a:gd name="T28" fmla="*/ 2478 w 2566"/>
                  <a:gd name="T29" fmla="*/ 2541 h 2582"/>
                  <a:gd name="T30" fmla="*/ 2450 w 2566"/>
                  <a:gd name="T31" fmla="*/ 2558 h 2582"/>
                  <a:gd name="T32" fmla="*/ 2419 w 2566"/>
                  <a:gd name="T33" fmla="*/ 2571 h 2582"/>
                  <a:gd name="T34" fmla="*/ 2386 w 2566"/>
                  <a:gd name="T35" fmla="*/ 2579 h 2582"/>
                  <a:gd name="T36" fmla="*/ 2352 w 2566"/>
                  <a:gd name="T37" fmla="*/ 2582 h 2582"/>
                  <a:gd name="T38" fmla="*/ 213 w 2566"/>
                  <a:gd name="T39" fmla="*/ 2582 h 2582"/>
                  <a:gd name="T40" fmla="*/ 179 w 2566"/>
                  <a:gd name="T41" fmla="*/ 2579 h 2582"/>
                  <a:gd name="T42" fmla="*/ 146 w 2566"/>
                  <a:gd name="T43" fmla="*/ 2571 h 2582"/>
                  <a:gd name="T44" fmla="*/ 116 w 2566"/>
                  <a:gd name="T45" fmla="*/ 2558 h 2582"/>
                  <a:gd name="T46" fmla="*/ 88 w 2566"/>
                  <a:gd name="T47" fmla="*/ 2541 h 2582"/>
                  <a:gd name="T48" fmla="*/ 63 w 2566"/>
                  <a:gd name="T49" fmla="*/ 2520 h 2582"/>
                  <a:gd name="T50" fmla="*/ 41 w 2566"/>
                  <a:gd name="T51" fmla="*/ 2495 h 2582"/>
                  <a:gd name="T52" fmla="*/ 24 w 2566"/>
                  <a:gd name="T53" fmla="*/ 2466 h 2582"/>
                  <a:gd name="T54" fmla="*/ 11 w 2566"/>
                  <a:gd name="T55" fmla="*/ 2435 h 2582"/>
                  <a:gd name="T56" fmla="*/ 3 w 2566"/>
                  <a:gd name="T57" fmla="*/ 2402 h 2582"/>
                  <a:gd name="T58" fmla="*/ 0 w 2566"/>
                  <a:gd name="T59" fmla="*/ 2368 h 2582"/>
                  <a:gd name="T60" fmla="*/ 0 w 2566"/>
                  <a:gd name="T61" fmla="*/ 216 h 2582"/>
                  <a:gd name="T62" fmla="*/ 3 w 2566"/>
                  <a:gd name="T63" fmla="*/ 180 h 2582"/>
                  <a:gd name="T64" fmla="*/ 11 w 2566"/>
                  <a:gd name="T65" fmla="*/ 147 h 2582"/>
                  <a:gd name="T66" fmla="*/ 24 w 2566"/>
                  <a:gd name="T67" fmla="*/ 117 h 2582"/>
                  <a:gd name="T68" fmla="*/ 41 w 2566"/>
                  <a:gd name="T69" fmla="*/ 89 h 2582"/>
                  <a:gd name="T70" fmla="*/ 63 w 2566"/>
                  <a:gd name="T71" fmla="*/ 63 h 2582"/>
                  <a:gd name="T72" fmla="*/ 88 w 2566"/>
                  <a:gd name="T73" fmla="*/ 41 h 2582"/>
                  <a:gd name="T74" fmla="*/ 116 w 2566"/>
                  <a:gd name="T75" fmla="*/ 24 h 2582"/>
                  <a:gd name="T76" fmla="*/ 146 w 2566"/>
                  <a:gd name="T77" fmla="*/ 11 h 2582"/>
                  <a:gd name="T78" fmla="*/ 179 w 2566"/>
                  <a:gd name="T79" fmla="*/ 3 h 2582"/>
                  <a:gd name="T80" fmla="*/ 213 w 2566"/>
                  <a:gd name="T81" fmla="*/ 0 h 2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66" h="2582">
                    <a:moveTo>
                      <a:pt x="213" y="0"/>
                    </a:moveTo>
                    <a:lnTo>
                      <a:pt x="2007" y="0"/>
                    </a:lnTo>
                    <a:lnTo>
                      <a:pt x="1675" y="333"/>
                    </a:lnTo>
                    <a:lnTo>
                      <a:pt x="331" y="333"/>
                    </a:lnTo>
                    <a:lnTo>
                      <a:pt x="331" y="2250"/>
                    </a:lnTo>
                    <a:lnTo>
                      <a:pt x="2235" y="2250"/>
                    </a:lnTo>
                    <a:lnTo>
                      <a:pt x="2235" y="1160"/>
                    </a:lnTo>
                    <a:lnTo>
                      <a:pt x="2566" y="829"/>
                    </a:lnTo>
                    <a:lnTo>
                      <a:pt x="2566" y="2368"/>
                    </a:lnTo>
                    <a:lnTo>
                      <a:pt x="2564" y="2402"/>
                    </a:lnTo>
                    <a:lnTo>
                      <a:pt x="2555" y="2435"/>
                    </a:lnTo>
                    <a:lnTo>
                      <a:pt x="2542" y="2466"/>
                    </a:lnTo>
                    <a:lnTo>
                      <a:pt x="2525" y="2495"/>
                    </a:lnTo>
                    <a:lnTo>
                      <a:pt x="2504" y="2520"/>
                    </a:lnTo>
                    <a:lnTo>
                      <a:pt x="2478" y="2541"/>
                    </a:lnTo>
                    <a:lnTo>
                      <a:pt x="2450" y="2558"/>
                    </a:lnTo>
                    <a:lnTo>
                      <a:pt x="2419" y="2571"/>
                    </a:lnTo>
                    <a:lnTo>
                      <a:pt x="2386" y="2579"/>
                    </a:lnTo>
                    <a:lnTo>
                      <a:pt x="2352" y="2582"/>
                    </a:lnTo>
                    <a:lnTo>
                      <a:pt x="213" y="2582"/>
                    </a:lnTo>
                    <a:lnTo>
                      <a:pt x="179" y="2579"/>
                    </a:lnTo>
                    <a:lnTo>
                      <a:pt x="146" y="2571"/>
                    </a:lnTo>
                    <a:lnTo>
                      <a:pt x="116" y="2558"/>
                    </a:lnTo>
                    <a:lnTo>
                      <a:pt x="88" y="2541"/>
                    </a:lnTo>
                    <a:lnTo>
                      <a:pt x="63" y="2520"/>
                    </a:lnTo>
                    <a:lnTo>
                      <a:pt x="41" y="2495"/>
                    </a:lnTo>
                    <a:lnTo>
                      <a:pt x="24" y="2466"/>
                    </a:lnTo>
                    <a:lnTo>
                      <a:pt x="11" y="2435"/>
                    </a:lnTo>
                    <a:lnTo>
                      <a:pt x="3" y="2402"/>
                    </a:lnTo>
                    <a:lnTo>
                      <a:pt x="0" y="2368"/>
                    </a:lnTo>
                    <a:lnTo>
                      <a:pt x="0" y="216"/>
                    </a:lnTo>
                    <a:lnTo>
                      <a:pt x="3" y="180"/>
                    </a:lnTo>
                    <a:lnTo>
                      <a:pt x="11" y="147"/>
                    </a:lnTo>
                    <a:lnTo>
                      <a:pt x="24" y="117"/>
                    </a:lnTo>
                    <a:lnTo>
                      <a:pt x="41" y="89"/>
                    </a:lnTo>
                    <a:lnTo>
                      <a:pt x="63" y="63"/>
                    </a:lnTo>
                    <a:lnTo>
                      <a:pt x="88" y="41"/>
                    </a:lnTo>
                    <a:lnTo>
                      <a:pt x="116" y="24"/>
                    </a:lnTo>
                    <a:lnTo>
                      <a:pt x="146" y="11"/>
                    </a:lnTo>
                    <a:lnTo>
                      <a:pt x="179" y="3"/>
                    </a:lnTo>
                    <a:lnTo>
                      <a:pt x="213" y="0"/>
                    </a:lnTo>
                    <a:close/>
                  </a:path>
                </a:pathLst>
              </a:custGeom>
              <a:grpFill/>
              <a:ln w="0">
                <a:noFill/>
                <a:prstDash val="solid"/>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pic>
        <p:nvPicPr>
          <p:cNvPr id="130054" name="图片占位符 18"/>
          <p:cNvPicPr>
            <a:picLocks noChangeAspect="1"/>
          </p:cNvPicPr>
          <p:nvPr/>
        </p:nvPicPr>
        <p:blipFill>
          <a:blip r:embed="rId1"/>
          <a:stretch>
            <a:fillRect/>
          </a:stretch>
        </p:blipFill>
        <p:spPr>
          <a:xfrm>
            <a:off x="127000" y="1504950"/>
            <a:ext cx="6143625" cy="4102100"/>
          </a:xfrm>
          <a:prstGeom prst="rect">
            <a:avLst/>
          </a:prstGeom>
          <a:noFill/>
          <a:ln w="9525">
            <a:noFill/>
          </a:ln>
        </p:spPr>
      </p:pic>
      <p:grpSp>
        <p:nvGrpSpPr>
          <p:cNvPr id="130055" name="组合 1"/>
          <p:cNvGrpSpPr/>
          <p:nvPr/>
        </p:nvGrpSpPr>
        <p:grpSpPr>
          <a:xfrm>
            <a:off x="703263" y="1377950"/>
            <a:ext cx="3811587" cy="5418138"/>
            <a:chOff x="-1836" y="1391103"/>
            <a:chExt cx="3657600" cy="5198950"/>
          </a:xfrm>
        </p:grpSpPr>
        <p:pic>
          <p:nvPicPr>
            <p:cNvPr id="130056" name="图片 4"/>
            <p:cNvPicPr>
              <a:picLocks noChangeAspect="1"/>
            </p:cNvPicPr>
            <p:nvPr/>
          </p:nvPicPr>
          <p:blipFill>
            <a:blip r:embed="rId2"/>
            <a:stretch>
              <a:fillRect/>
            </a:stretch>
          </p:blipFill>
          <p:spPr>
            <a:xfrm>
              <a:off x="-1836" y="1391103"/>
              <a:ext cx="3657600" cy="2743200"/>
            </a:xfrm>
            <a:prstGeom prst="rect">
              <a:avLst/>
            </a:prstGeom>
            <a:noFill/>
            <a:ln w="9525">
              <a:noFill/>
            </a:ln>
          </p:spPr>
        </p:pic>
        <p:pic>
          <p:nvPicPr>
            <p:cNvPr id="130057" name="图片 6"/>
            <p:cNvPicPr>
              <a:picLocks noChangeAspect="1"/>
            </p:cNvPicPr>
            <p:nvPr/>
          </p:nvPicPr>
          <p:blipFill>
            <a:blip r:embed="rId3"/>
            <a:stretch>
              <a:fillRect/>
            </a:stretch>
          </p:blipFill>
          <p:spPr>
            <a:xfrm>
              <a:off x="-1836" y="4134303"/>
              <a:ext cx="3657600" cy="2455750"/>
            </a:xfrm>
            <a:prstGeom prst="rect">
              <a:avLst/>
            </a:prstGeom>
            <a:noFill/>
            <a:ln w="9525">
              <a:noFill/>
            </a:ln>
          </p:spPr>
        </p:pic>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3" name="矩形 2"/>
          <p:cNvSpPr/>
          <p:nvPr/>
        </p:nvSpPr>
        <p:spPr>
          <a:xfrm>
            <a:off x="177800" y="2589213"/>
            <a:ext cx="8023225" cy="3351212"/>
          </a:xfrm>
          <a:prstGeom prst="rect">
            <a:avLst/>
          </a:prstGeom>
          <a:noFill/>
          <a:ln w="9525">
            <a:noFill/>
          </a:ln>
        </p:spPr>
        <p:txBody>
          <a:bodyPr anchor="t" anchorCtr="0">
            <a:spAutoFit/>
          </a:bodyPr>
          <a:p>
            <a:pPr indent="625475" algn="just">
              <a:lnSpc>
                <a:spcPct val="150000"/>
              </a:lnSpc>
            </a:pPr>
            <a:r>
              <a:rPr lang="zh-CN" altLang="en-US" sz="2400" dirty="0">
                <a:solidFill>
                  <a:srgbClr val="000000"/>
                </a:solidFill>
                <a:latin typeface="微软雅黑" panose="020B0503020204020204" pitchFamily="34" charset="-122"/>
                <a:ea typeface="微软雅黑" panose="020B0503020204020204" pitchFamily="34" charset="-122"/>
              </a:rPr>
              <a:t>“如果眼泪是一种财富，徐本禹就是一个富有的人，在过去的一年里，他让我们泪流满面。从繁华的城市，他走进大山深处，用一个刚刚毕业大学生稚嫩的肩膀，扛住了倾颓的教室，扛住了贫穷和孤独，扛起了本来不属于他的责任。也许一个人力量还不能让孩子眼睛铺满阳光，爱，被期待着。徐本禹点亮了火把，刺痛了我们的眼睛。”</a:t>
            </a:r>
            <a:endParaRPr lang="zh-CN" altLang="en-US" sz="2400" dirty="0">
              <a:solidFill>
                <a:srgbClr val="000000"/>
              </a:solidFill>
              <a:latin typeface="微软雅黑" panose="020B0503020204020204" pitchFamily="34" charset="-122"/>
              <a:ea typeface="微软雅黑" panose="020B0503020204020204" pitchFamily="34" charset="-122"/>
            </a:endParaRPr>
          </a:p>
        </p:txBody>
      </p:sp>
      <p:sp>
        <p:nvSpPr>
          <p:cNvPr id="131074" name="矩形 3"/>
          <p:cNvSpPr/>
          <p:nvPr/>
        </p:nvSpPr>
        <p:spPr>
          <a:xfrm>
            <a:off x="177800" y="1895475"/>
            <a:ext cx="11836400" cy="644525"/>
          </a:xfrm>
          <a:prstGeom prst="rect">
            <a:avLst/>
          </a:prstGeom>
          <a:noFill/>
          <a:ln w="9525">
            <a:noFill/>
          </a:ln>
        </p:spPr>
        <p:txBody>
          <a:bodyPr anchor="t" anchorCtr="0">
            <a:spAutoFit/>
          </a:bodyPr>
          <a:p>
            <a:pPr indent="625475" algn="just" eaLnBrk="0" hangingPunct="0">
              <a:lnSpc>
                <a:spcPct val="150000"/>
              </a:lnSpc>
            </a:pPr>
            <a:r>
              <a:rPr lang="zh-CN" altLang="en-US" sz="2400" b="1" dirty="0">
                <a:solidFill>
                  <a:srgbClr val="000000"/>
                </a:solidFill>
                <a:latin typeface="微软雅黑" panose="020B0503020204020204" pitchFamily="34" charset="-122"/>
                <a:ea typeface="微软雅黑" panose="020B0503020204020204" pitchFamily="34" charset="-122"/>
              </a:rPr>
              <a:t>支教事迹感动中国</a:t>
            </a:r>
            <a:endParaRPr lang="zh-CN" altLang="en-US" sz="2400" b="1" dirty="0">
              <a:solidFill>
                <a:srgbClr val="000000"/>
              </a:solidFill>
              <a:latin typeface="微软雅黑" panose="020B0503020204020204" pitchFamily="34" charset="-122"/>
              <a:ea typeface="微软雅黑" panose="020B0503020204020204" pitchFamily="34" charset="-122"/>
            </a:endParaRPr>
          </a:p>
        </p:txBody>
      </p:sp>
      <p:pic>
        <p:nvPicPr>
          <p:cNvPr id="132101" name="图片 5"/>
          <p:cNvPicPr>
            <a:picLocks noChangeAspect="1" noChangeArrowheads="1"/>
          </p:cNvPicPr>
          <p:nvPr/>
        </p:nvPicPr>
        <p:blipFill>
          <a:blip r:embed="rId1"/>
          <a:srcRect/>
          <a:stretch>
            <a:fillRect/>
          </a:stretch>
        </p:blipFill>
        <p:spPr bwMode="auto">
          <a:xfrm>
            <a:off x="8414092" y="2741340"/>
            <a:ext cx="3718382" cy="3045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1076" name="文本框 9"/>
          <p:cNvSpPr txBox="1"/>
          <p:nvPr/>
        </p:nvSpPr>
        <p:spPr>
          <a:xfrm>
            <a:off x="2562225" y="441325"/>
            <a:ext cx="8777288" cy="554038"/>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在新时代点亮爱的火把</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Rectangle 27"/>
          <p:cNvSpPr/>
          <p:nvPr/>
        </p:nvSpPr>
        <p:spPr>
          <a:xfrm>
            <a:off x="4252913" y="2352675"/>
            <a:ext cx="3379788" cy="2997200"/>
          </a:xfrm>
          <a:prstGeom prst="rect">
            <a:avLst/>
          </a:prstGeom>
          <a:solidFill>
            <a:sysClr val="window" lastClr="FFFFFF">
              <a:lumMod val="95000"/>
            </a:sysClr>
          </a:solidFill>
          <a:ln w="12700" cap="flat" cmpd="sng" algn="ctr">
            <a:noFill/>
            <a:prstDash val="solid"/>
            <a:miter lim="800000"/>
          </a:ln>
          <a:effectLst/>
        </p:spPr>
        <p:txBody>
          <a:bodyPr anchor="ctr"/>
          <a:lstStyle/>
          <a:p>
            <a:pPr marL="0" marR="0" lvl="0" indent="0" algn="just" defTabSz="914400" rtl="0" eaLnBrk="1" fontAlgn="base" latinLnBrk="0" hangingPunct="1">
              <a:lnSpc>
                <a:spcPct val="150000"/>
              </a:lnSpc>
              <a:spcBef>
                <a:spcPct val="0"/>
              </a:spcBef>
              <a:spcAft>
                <a:spcPct val="0"/>
              </a:spcAft>
              <a:buClrTx/>
              <a:buSzTx/>
              <a:buFontTx/>
              <a:buNone/>
              <a:defRPr/>
            </a:pPr>
            <a:endParaRPr kumimoji="0" lang="en-GB" sz="950" b="0" i="0" u="none" strike="noStrike" kern="0" cap="none" spc="0" normalizeH="0" baseline="0" noProof="0" dirty="0">
              <a:ln>
                <a:noFill/>
              </a:ln>
              <a:solidFill>
                <a:prstClr val="white">
                  <a:lumMod val="65000"/>
                </a:prstClr>
              </a:solidFill>
              <a:effectLst/>
              <a:uLnTx/>
              <a:uFillTx/>
              <a:latin typeface="Arial" panose="020B0604020202020204" pitchFamily="34" charset="0"/>
              <a:ea typeface="+mn-ea"/>
              <a:cs typeface="+mn-cs"/>
              <a:sym typeface="Arial" panose="020B0604020202020204" pitchFamily="34" charset="0"/>
            </a:endParaRPr>
          </a:p>
        </p:txBody>
      </p:sp>
      <p:sp>
        <p:nvSpPr>
          <p:cNvPr id="80901" name="文本框 12"/>
          <p:cNvSpPr txBox="1">
            <a:spLocks noChangeArrowheads="1"/>
          </p:cNvSpPr>
          <p:nvPr/>
        </p:nvSpPr>
        <p:spPr bwMode="auto">
          <a:xfrm>
            <a:off x="656624" y="3132899"/>
            <a:ext cx="3434079" cy="1308179"/>
          </a:xfrm>
          <a:prstGeom prst="rect">
            <a:avLst/>
          </a:prstGeom>
          <a:noFill/>
          <a:ln>
            <a:noFill/>
          </a:ln>
        </p:spPr>
        <p:txBody>
          <a:bodyPr>
            <a:spAutoFit/>
            <a:scene3d>
              <a:camera prst="orthographicFront"/>
              <a:lightRig rig="threePt" dir="t"/>
            </a:scene3d>
          </a:bodyPr>
          <a:lstStyle>
            <a:defPPr>
              <a:defRPr lang="en-US"/>
            </a:defPPr>
            <a:lvl1pPr algn="just">
              <a:lnSpc>
                <a:spcPct val="120000"/>
              </a:lnSpc>
              <a:defRPr sz="2400"/>
            </a:lvl1pPr>
            <a:lvl2pPr marL="742950" indent="-285750"/>
            <a:lvl3pPr marL="1143000" indent="-228600"/>
            <a:lvl4pPr marL="1600200" indent="-228600"/>
            <a:lvl5pPr marL="2057400" indent="-228600"/>
            <a:lvl6pPr marL="2514600" indent="-228600" defTabSz="457200" eaLnBrk="0" fontAlgn="base" hangingPunct="0">
              <a:spcBef>
                <a:spcPct val="0"/>
              </a:spcBef>
              <a:spcAft>
                <a:spcPct val="0"/>
              </a:spcAft>
            </a:lvl6pPr>
            <a:lvl7pPr marL="2971800" indent="-228600" defTabSz="457200" eaLnBrk="0" fontAlgn="base" hangingPunct="0">
              <a:spcBef>
                <a:spcPct val="0"/>
              </a:spcBef>
              <a:spcAft>
                <a:spcPct val="0"/>
              </a:spcAft>
            </a:lvl7pPr>
            <a:lvl8pPr marL="3429000" indent="-228600" defTabSz="457200" eaLnBrk="0" fontAlgn="base" hangingPunct="0">
              <a:spcBef>
                <a:spcPct val="0"/>
              </a:spcBef>
              <a:spcAft>
                <a:spcPct val="0"/>
              </a:spcAft>
            </a:lvl8pPr>
            <a:lvl9pPr marL="3886200" indent="-228600" defTabSz="457200" eaLnBrk="0" fontAlgn="base" hangingPunct="0">
              <a:spcBef>
                <a:spcPct val="0"/>
              </a:spcBef>
              <a:spcAft>
                <a:spcPct val="0"/>
              </a:spcAft>
            </a:lvl9pPr>
          </a:lstStyle>
          <a:p>
            <a:pPr marL="0" marR="0" lvl="0" indent="0" algn="just" defTabSz="457200" rtl="0" eaLnBrk="0" fontAlgn="base" latinLnBrk="0" hangingPunct="0">
              <a:lnSpc>
                <a:spcPct val="150000"/>
              </a:lnSpc>
              <a:spcBef>
                <a:spcPct val="0"/>
              </a:spcBef>
              <a:spcAft>
                <a:spcPct val="0"/>
              </a:spcAft>
              <a:buClrTx/>
              <a:buSzTx/>
              <a:buFontTx/>
              <a:buNone/>
              <a:defRPr/>
            </a:pPr>
            <a:r>
              <a:rPr kumimoji="0" lang="zh-CN" alt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panose="020B0604020202020204" pitchFamily="34" charset="0"/>
                <a:ea typeface="+mn-ea"/>
                <a:cs typeface="+mn-cs"/>
                <a:sym typeface="+mn-ea"/>
              </a:rPr>
              <a:t>“看似寻常最奇崛，成如容易却艰辛。”</a:t>
            </a:r>
            <a:endParaRPr kumimoji="0" lang="zh-CN" altLang="en-US" sz="2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rial" panose="020B0604020202020204" pitchFamily="34" charset="0"/>
              <a:ea typeface="+mn-ea"/>
              <a:cs typeface="+mn-cs"/>
              <a:sym typeface="+mn-ea"/>
            </a:endParaRPr>
          </a:p>
        </p:txBody>
      </p:sp>
      <p:pic>
        <p:nvPicPr>
          <p:cNvPr id="3" name="图片 2"/>
          <p:cNvPicPr>
            <a:picLocks noChangeAspect="1"/>
          </p:cNvPicPr>
          <p:nvPr/>
        </p:nvPicPr>
        <p:blipFill rotWithShape="1">
          <a:blip r:embed="rId1"/>
          <a:srcRect l="851" t="2855" r="19430" b="-236"/>
          <a:stretch>
            <a:fillRect/>
          </a:stretch>
        </p:blipFill>
        <p:spPr>
          <a:xfrm>
            <a:off x="8125017" y="2551372"/>
            <a:ext cx="3543622" cy="2599845"/>
          </a:xfrm>
          <a:prstGeom prst="roundRect">
            <a:avLst>
              <a:gd name="adj" fmla="val 8594"/>
            </a:avLst>
          </a:prstGeom>
          <a:solidFill>
            <a:srgbClr val="FFFFFF">
              <a:shade val="85000"/>
            </a:srgbClr>
          </a:solidFill>
          <a:ln>
            <a:noFill/>
          </a:ln>
          <a:effectLst/>
        </p:spPr>
      </p:pic>
      <p:sp>
        <p:nvSpPr>
          <p:cNvPr id="8" name="圆角矩形 12"/>
          <p:cNvSpPr/>
          <p:nvPr/>
        </p:nvSpPr>
        <p:spPr bwMode="auto">
          <a:xfrm>
            <a:off x="1446485" y="1749219"/>
            <a:ext cx="1854200"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rPr>
              <a:t>人生矛盾</a:t>
            </a:r>
            <a:endPar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endParaRPr>
          </a:p>
        </p:txBody>
      </p:sp>
      <p:sp>
        <p:nvSpPr>
          <p:cNvPr id="132101" name="文本框 12"/>
          <p:cNvSpPr txBox="1"/>
          <p:nvPr/>
        </p:nvSpPr>
        <p:spPr>
          <a:xfrm>
            <a:off x="4443413" y="2730500"/>
            <a:ext cx="3000375" cy="2241550"/>
          </a:xfrm>
          <a:prstGeom prst="rect">
            <a:avLst/>
          </a:prstGeom>
          <a:noFill/>
          <a:ln w="9525">
            <a:noFill/>
          </a:ln>
        </p:spPr>
        <p:txBody>
          <a:bodyPr anchor="t" anchorCtr="0">
            <a:spAutoFit/>
          </a:bodyPr>
          <a:p>
            <a:pPr indent="627380"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要科学认识实际生活中的各种问题，勇敢面对和正确处理各种人生矛盾。</a:t>
            </a:r>
            <a:endParaRPr lang="zh-CN" altLang="en-US" sz="2400" dirty="0">
              <a:solidFill>
                <a:srgbClr val="000000"/>
              </a:solidFill>
              <a:latin typeface="Arial" panose="020B0604020202020204" pitchFamily="34" charset="0"/>
              <a:ea typeface="微软雅黑" panose="020B0503020204020204" pitchFamily="34" charset="-122"/>
            </a:endParaRPr>
          </a:p>
        </p:txBody>
      </p:sp>
      <p:pic>
        <p:nvPicPr>
          <p:cNvPr id="132102" name="图片 8">
            <a:hlinkClick r:id=""/>
          </p:cNvPr>
          <p:cNvPicPr>
            <a:picLocks noChangeAspect="1"/>
          </p:cNvPicPr>
          <p:nvPr/>
        </p:nvPicPr>
        <p:blipFill>
          <a:blip r:embed="rId2"/>
          <a:stretch>
            <a:fillRect/>
          </a:stretch>
        </p:blipFill>
        <p:spPr>
          <a:xfrm>
            <a:off x="173038" y="6008688"/>
            <a:ext cx="660400" cy="660400"/>
          </a:xfrm>
          <a:prstGeom prst="rect">
            <a:avLst/>
          </a:prstGeom>
          <a:noFill/>
          <a:ln w="9525">
            <a:noFill/>
          </a:ln>
        </p:spPr>
      </p:pic>
      <p:sp>
        <p:nvSpPr>
          <p:cNvPr id="132103" name="文本框 9"/>
          <p:cNvSpPr txBox="1"/>
          <p:nvPr/>
        </p:nvSpPr>
        <p:spPr>
          <a:xfrm>
            <a:off x="2928938" y="300038"/>
            <a:ext cx="8594725"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一、辩证对待人生矛盾</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6" name="直接连接符 15"/>
          <p:cNvCxnSpPr/>
          <p:nvPr/>
        </p:nvCxnSpPr>
        <p:spPr>
          <a:xfrm flipV="1">
            <a:off x="2560638" y="993775"/>
            <a:ext cx="6764338" cy="95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1" name="文本框 1"/>
          <p:cNvSpPr txBox="1"/>
          <p:nvPr/>
        </p:nvSpPr>
        <p:spPr>
          <a:xfrm>
            <a:off x="638175" y="2771775"/>
            <a:ext cx="4376738" cy="2795588"/>
          </a:xfrm>
          <a:prstGeom prst="rect">
            <a:avLst/>
          </a:prstGeom>
          <a:noFill/>
          <a:ln w="9525">
            <a:noFill/>
          </a:ln>
        </p:spPr>
        <p:txBody>
          <a:bodyPr anchor="t" anchorCtr="0">
            <a:spAutoFit/>
          </a:bodyPr>
          <a:p>
            <a:pPr indent="723900"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实现幸福离不开一定的物质条件，在追求物质生活水平提高的同时，要更加注重追求德性和人格的高尚，注重追求健康向上的精神生活。</a:t>
            </a:r>
            <a:endParaRPr lang="zh-CN" altLang="en-US" sz="2400" dirty="0">
              <a:solidFill>
                <a:srgbClr val="000000"/>
              </a:solidFill>
              <a:latin typeface="Arial" panose="020B0604020202020204" pitchFamily="34" charset="0"/>
              <a:ea typeface="微软雅黑" panose="020B0503020204020204" pitchFamily="34" charset="-122"/>
            </a:endParaRPr>
          </a:p>
        </p:txBody>
      </p:sp>
      <p:pic>
        <p:nvPicPr>
          <p:cNvPr id="133122" name="图片 1" descr="timg"/>
          <p:cNvPicPr>
            <a:picLocks noChangeAspect="1"/>
          </p:cNvPicPr>
          <p:nvPr/>
        </p:nvPicPr>
        <p:blipFill>
          <a:blip r:embed="rId1"/>
          <a:stretch>
            <a:fillRect/>
          </a:stretch>
        </p:blipFill>
        <p:spPr>
          <a:xfrm>
            <a:off x="5413375" y="1652588"/>
            <a:ext cx="5997575" cy="4852987"/>
          </a:xfrm>
          <a:prstGeom prst="rect">
            <a:avLst/>
          </a:prstGeom>
          <a:noFill/>
          <a:ln w="9525">
            <a:noFill/>
          </a:ln>
        </p:spPr>
      </p:pic>
      <p:sp>
        <p:nvSpPr>
          <p:cNvPr id="133123" name="文本框 7"/>
          <p:cNvSpPr txBox="1"/>
          <p:nvPr/>
        </p:nvSpPr>
        <p:spPr>
          <a:xfrm>
            <a:off x="2952750" y="242888"/>
            <a:ext cx="8594725"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一、辩证对待人生矛盾</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3" name="直接连接符 12"/>
          <p:cNvCxnSpPr/>
          <p:nvPr/>
        </p:nvCxnSpPr>
        <p:spPr>
          <a:xfrm>
            <a:off x="2263775" y="896938"/>
            <a:ext cx="532606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圆角矩形 12"/>
          <p:cNvSpPr/>
          <p:nvPr/>
        </p:nvSpPr>
        <p:spPr bwMode="auto">
          <a:xfrm>
            <a:off x="639433" y="1482726"/>
            <a:ext cx="300513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rPr>
              <a:t>树立正确的幸福观</a:t>
            </a:r>
            <a:endPar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5" name="文本框 1"/>
          <p:cNvSpPr txBox="1"/>
          <p:nvPr/>
        </p:nvSpPr>
        <p:spPr>
          <a:xfrm>
            <a:off x="5499100" y="4106863"/>
            <a:ext cx="6145213" cy="1135062"/>
          </a:xfrm>
          <a:prstGeom prst="rect">
            <a:avLst/>
          </a:prstGeom>
          <a:noFill/>
          <a:ln w="9525">
            <a:noFill/>
          </a:ln>
        </p:spPr>
        <p:txBody>
          <a:bodyPr anchor="t" anchorCtr="0">
            <a:spAutoFit/>
          </a:bodyPr>
          <a:p>
            <a:pPr indent="625475" algn="just" eaLnBrk="0" hangingPunct="0">
              <a:lnSpc>
                <a:spcPct val="150000"/>
              </a:lnSpc>
            </a:pPr>
            <a:r>
              <a:rPr lang="zh-CN" altLang="en-US" sz="2400" dirty="0">
                <a:solidFill>
                  <a:srgbClr val="000000"/>
                </a:solidFill>
                <a:latin typeface="微软雅黑" panose="020B0503020204020204" pitchFamily="34" charset="-122"/>
                <a:ea typeface="微软雅黑" panose="020B0503020204020204" pitchFamily="34" charset="-122"/>
              </a:rPr>
              <a:t>奋斗本身就是一种幸福。只有奋斗的人生才称得上幸福的人生。</a:t>
            </a:r>
            <a:endParaRPr lang="en-US" altLang="zh-CN" sz="2400" dirty="0">
              <a:solidFill>
                <a:srgbClr val="000000"/>
              </a:solidFill>
              <a:latin typeface="微软雅黑" panose="020B0503020204020204" pitchFamily="34" charset="-122"/>
              <a:ea typeface="微软雅黑" panose="020B0503020204020204" pitchFamily="34" charset="-122"/>
            </a:endParaRPr>
          </a:p>
        </p:txBody>
      </p:sp>
      <p:sp>
        <p:nvSpPr>
          <p:cNvPr id="139269" name="矩形 1"/>
          <p:cNvSpPr>
            <a:spLocks noChangeArrowheads="1"/>
          </p:cNvSpPr>
          <p:nvPr/>
        </p:nvSpPr>
        <p:spPr bwMode="auto">
          <a:xfrm>
            <a:off x="5499100" y="1946275"/>
            <a:ext cx="6145213" cy="1892300"/>
          </a:xfrm>
          <a:prstGeom prst="rect">
            <a:avLst/>
          </a:prstGeom>
          <a:noFill/>
          <a:ln>
            <a:noFill/>
          </a:ln>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626110" algn="just" defTabSz="914400" rtl="0" eaLnBrk="0" fontAlgn="base" latinLnBrk="0" hangingPunct="0">
              <a:lnSpc>
                <a:spcPct val="150000"/>
              </a:lnSpc>
              <a:spcBef>
                <a:spcPct val="0"/>
              </a:spcBef>
              <a:spcAft>
                <a:spcPct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一代人有一代人的青春，没有哪一代人的青春之路是一帆风顺的，青春的底色永远离不开</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a:ea typeface="微软雅黑" panose="020B0503020204020204" pitchFamily="34" charset="-122"/>
                <a:cs typeface="+mn-ea"/>
              </a:rPr>
              <a:t>“奋斗”</a:t>
            </a:r>
            <a:r>
              <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两个字。</a:t>
            </a:r>
            <a:endParaRPr kumimoji="0" lang="zh-CN" altLang="en-US"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34147" name="图片 3"/>
          <p:cNvPicPr>
            <a:picLocks noChangeAspect="1"/>
          </p:cNvPicPr>
          <p:nvPr/>
        </p:nvPicPr>
        <p:blipFill>
          <a:blip r:embed="rId1"/>
          <a:stretch>
            <a:fillRect/>
          </a:stretch>
        </p:blipFill>
        <p:spPr>
          <a:xfrm>
            <a:off x="0" y="1946275"/>
            <a:ext cx="4814888" cy="4114800"/>
          </a:xfrm>
          <a:prstGeom prst="rect">
            <a:avLst/>
          </a:prstGeom>
          <a:noFill/>
          <a:ln w="9525">
            <a:noFill/>
          </a:ln>
        </p:spPr>
      </p:pic>
      <p:sp>
        <p:nvSpPr>
          <p:cNvPr id="134148" name="文本框 8"/>
          <p:cNvSpPr txBox="1"/>
          <p:nvPr/>
        </p:nvSpPr>
        <p:spPr>
          <a:xfrm>
            <a:off x="2562225" y="542925"/>
            <a:ext cx="8777288" cy="552450"/>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奋斗的青春最幸福</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3" name="直接连接符 2"/>
          <p:cNvCxnSpPr/>
          <p:nvPr/>
        </p:nvCxnSpPr>
        <p:spPr>
          <a:xfrm>
            <a:off x="5176838" y="1498600"/>
            <a:ext cx="0" cy="4864100"/>
          </a:xfrm>
          <a:prstGeom prst="line">
            <a:avLst/>
          </a:prstGeom>
          <a:ln>
            <a:solidFill>
              <a:srgbClr val="967200"/>
            </a:solidFill>
          </a:ln>
        </p:spPr>
        <p:style>
          <a:lnRef idx="1">
            <a:schemeClr val="accent1"/>
          </a:lnRef>
          <a:fillRef idx="0">
            <a:schemeClr val="accent1"/>
          </a:fillRef>
          <a:effectRef idx="0">
            <a:schemeClr val="accent1"/>
          </a:effectRef>
          <a:fontRef idx="minor">
            <a:schemeClr val="tx1"/>
          </a:fontRef>
        </p:style>
      </p:cxnSp>
      <p:sp>
        <p:nvSpPr>
          <p:cNvPr id="4" name="箭头: 右 3"/>
          <p:cNvSpPr/>
          <p:nvPr/>
        </p:nvSpPr>
        <p:spPr>
          <a:xfrm>
            <a:off x="4999038" y="3752850"/>
            <a:ext cx="373063" cy="355600"/>
          </a:xfrm>
          <a:prstGeom prst="rightArrow">
            <a:avLst/>
          </a:prstGeom>
          <a:solidFill>
            <a:srgbClr val="9672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文本框 1"/>
          <p:cNvSpPr txBox="1"/>
          <p:nvPr/>
        </p:nvSpPr>
        <p:spPr>
          <a:xfrm>
            <a:off x="5764213" y="2105025"/>
            <a:ext cx="588963" cy="4435475"/>
          </a:xfrm>
          <a:prstGeom prst="rect">
            <a:avLst/>
          </a:prstGeom>
          <a:noFill/>
          <a:ln w="9525">
            <a:noFill/>
          </a:ln>
        </p:spPr>
        <p:txBody>
          <a:bodyPr vert="eaVert">
            <a:spAutoFit/>
          </a:bodyPr>
          <a:lstStyle/>
          <a:p>
            <a:pPr marR="0" algn="ctr" defTabSz="914400" fontAlgn="auto">
              <a:lnSpc>
                <a:spcPct val="120000"/>
              </a:lnSpc>
              <a:spcBef>
                <a:spcPts val="0"/>
              </a:spcBef>
              <a:spcAft>
                <a:spcPts val="0"/>
              </a:spcAft>
              <a:buClrTx/>
              <a:buSzTx/>
              <a:buFontTx/>
              <a:buNone/>
              <a:defRPr/>
            </a:pPr>
            <a:r>
              <a:rPr kumimoji="0" lang="zh-CN" altLang="en-US" sz="2400" kern="1200" cap="none" spc="600" normalizeH="0" baseline="0" noProof="0" dirty="0">
                <a:solidFill>
                  <a:prstClr val="black"/>
                </a:solidFill>
                <a:latin typeface="Arial" panose="020B0604020202020204" pitchFamily="34" charset="0"/>
                <a:ea typeface="+mn-ea"/>
                <a:cs typeface="+mn-cs"/>
              </a:rPr>
              <a:t>不拘泥于个人利益的得失</a:t>
            </a:r>
            <a:endParaRPr kumimoji="0" lang="zh-CN" altLang="en-US" sz="2400" kern="1200" cap="none" spc="600" normalizeH="0" baseline="0" noProof="0" dirty="0">
              <a:solidFill>
                <a:prstClr val="black"/>
              </a:solidFill>
              <a:latin typeface="Arial" panose="020B0604020202020204" pitchFamily="34" charset="0"/>
              <a:ea typeface="+mn-ea"/>
              <a:cs typeface="+mn-cs"/>
            </a:endParaRPr>
          </a:p>
        </p:txBody>
      </p:sp>
      <p:sp>
        <p:nvSpPr>
          <p:cNvPr id="6" name="圆角矩形 12"/>
          <p:cNvSpPr/>
          <p:nvPr/>
        </p:nvSpPr>
        <p:spPr bwMode="auto">
          <a:xfrm>
            <a:off x="4593431" y="1276273"/>
            <a:ext cx="300513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rPr>
              <a:t>树立正确的得失观</a:t>
            </a:r>
            <a:endPar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endParaRPr>
          </a:p>
        </p:txBody>
      </p:sp>
      <p:cxnSp>
        <p:nvCxnSpPr>
          <p:cNvPr id="7" name="直接连接符 6"/>
          <p:cNvCxnSpPr/>
          <p:nvPr/>
        </p:nvCxnSpPr>
        <p:spPr>
          <a:xfrm>
            <a:off x="5683250" y="2239963"/>
            <a:ext cx="0" cy="416560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438900" y="2249488"/>
            <a:ext cx="0" cy="4148138"/>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35173" name="Picture 8" descr="https://timgsa.baidu.com/timg?image&amp;quality=80&amp;size=b9999_10000&amp;sec=1529907802111&amp;di=17bdc05fa153326cb3102e8a948ccaca&amp;imgtype=0&amp;src=http%3A%2F%2Fimg1.cache.netease.com%2Fcatchpic%2F2%2F25%2F25826D786AE927F5195AB752ECAE68E3.jpg"/>
          <p:cNvPicPr>
            <a:picLocks noChangeAspect="1"/>
          </p:cNvPicPr>
          <p:nvPr/>
        </p:nvPicPr>
        <p:blipFill>
          <a:blip r:embed="rId1">
            <a:clrChange>
              <a:clrFrom>
                <a:srgbClr val="FEFEFE"/>
              </a:clrFrom>
              <a:clrTo>
                <a:srgbClr val="FEFEFE">
                  <a:alpha val="0"/>
                </a:srgbClr>
              </a:clrTo>
            </a:clrChange>
          </a:blip>
          <a:stretch>
            <a:fillRect/>
          </a:stretch>
        </p:blipFill>
        <p:spPr>
          <a:xfrm>
            <a:off x="777875" y="2362200"/>
            <a:ext cx="4667250" cy="3900488"/>
          </a:xfrm>
          <a:prstGeom prst="rect">
            <a:avLst/>
          </a:prstGeom>
          <a:noFill/>
          <a:ln w="9525">
            <a:noFill/>
          </a:ln>
        </p:spPr>
      </p:pic>
      <p:pic>
        <p:nvPicPr>
          <p:cNvPr id="135174" name="Picture 10" descr="https://timgsa.baidu.com/timg?image&amp;quality=80&amp;size=b9999_10000&amp;sec=1529907867553&amp;di=cb1a402ec478ca0e0d4f2c7ff619c31f&amp;imgtype=0&amp;src=http%3A%2F%2Fimg.mp.sohu.com%2Fq_mini%2Cc_zoom%2Cw_640%2Fupload%2F20170715%2F83101f2338ae499fbff962a8aacc547e_th.jpg"/>
          <p:cNvPicPr>
            <a:picLocks noChangeAspect="1"/>
          </p:cNvPicPr>
          <p:nvPr/>
        </p:nvPicPr>
        <p:blipFill>
          <a:blip r:embed="rId2">
            <a:clrChange>
              <a:clrFrom>
                <a:srgbClr val="FFFFFF"/>
              </a:clrFrom>
              <a:clrTo>
                <a:srgbClr val="FFFFFF">
                  <a:alpha val="0"/>
                </a:srgbClr>
              </a:clrTo>
            </a:clrChange>
          </a:blip>
          <a:srcRect b="2277"/>
          <a:stretch>
            <a:fillRect/>
          </a:stretch>
        </p:blipFill>
        <p:spPr>
          <a:xfrm>
            <a:off x="6672263" y="2552700"/>
            <a:ext cx="5092700" cy="3398838"/>
          </a:xfrm>
          <a:prstGeom prst="rect">
            <a:avLst/>
          </a:prstGeom>
          <a:noFill/>
          <a:ln w="9525">
            <a:noFill/>
          </a:ln>
        </p:spPr>
      </p:pic>
      <p:sp>
        <p:nvSpPr>
          <p:cNvPr id="135175" name="文本框 8"/>
          <p:cNvSpPr txBox="1"/>
          <p:nvPr/>
        </p:nvSpPr>
        <p:spPr>
          <a:xfrm>
            <a:off x="2778125" y="239713"/>
            <a:ext cx="8594725"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一、辩证对待人生矛盾</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a:off x="638175" y="906463"/>
            <a:ext cx="109093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3" name="文本框 8"/>
          <p:cNvSpPr txBox="1"/>
          <p:nvPr/>
        </p:nvSpPr>
        <p:spPr>
          <a:xfrm>
            <a:off x="2778125" y="239713"/>
            <a:ext cx="8594725"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一、辩证对待人生矛盾</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a:off x="638175" y="906463"/>
            <a:ext cx="109093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6195" name="文本框 1"/>
          <p:cNvSpPr txBox="1"/>
          <p:nvPr/>
        </p:nvSpPr>
        <p:spPr>
          <a:xfrm>
            <a:off x="2265363" y="2236788"/>
            <a:ext cx="9172575" cy="1289050"/>
          </a:xfrm>
          <a:prstGeom prst="rect">
            <a:avLst/>
          </a:prstGeom>
          <a:noFill/>
          <a:ln w="9525">
            <a:noFill/>
          </a:ln>
        </p:spPr>
        <p:txBody>
          <a:bodyPr anchor="t" anchorCtr="0">
            <a:spAutoFit/>
          </a:bodyPr>
          <a:p>
            <a:pPr marL="532130" indent="-532130" algn="just">
              <a:lnSpc>
                <a:spcPct val="150000"/>
              </a:lnSpc>
              <a:spcAft>
                <a:spcPts val="1200"/>
              </a:spcAft>
              <a:buClr>
                <a:srgbClr val="967200"/>
              </a:buClr>
              <a:buFont typeface="Wingdings" panose="05000000000000000000" pitchFamily="2" charset="2"/>
              <a:buChar char="u"/>
            </a:pPr>
            <a:r>
              <a:rPr lang="zh-CN" altLang="en-US" sz="2400" dirty="0">
                <a:solidFill>
                  <a:srgbClr val="000000"/>
                </a:solidFill>
                <a:latin typeface="Arial" panose="020B0604020202020204" pitchFamily="34" charset="0"/>
                <a:ea typeface="微软雅黑" panose="020B0503020204020204" pitchFamily="34" charset="-122"/>
              </a:rPr>
              <a:t>苦与乐既对立又统一，又在一定条件下可以相互转化</a:t>
            </a:r>
            <a:endParaRPr lang="en-US" altLang="zh-CN" sz="2400" dirty="0">
              <a:solidFill>
                <a:srgbClr val="000000"/>
              </a:solidFill>
              <a:latin typeface="Arial" panose="020B0604020202020204" pitchFamily="34" charset="0"/>
              <a:ea typeface="微软雅黑" panose="020B0503020204020204" pitchFamily="34" charset="-122"/>
            </a:endParaRPr>
          </a:p>
          <a:p>
            <a:pPr marL="532130" indent="-532130" algn="just">
              <a:lnSpc>
                <a:spcPct val="150000"/>
              </a:lnSpc>
              <a:spcAft>
                <a:spcPts val="1200"/>
              </a:spcAft>
              <a:buClr>
                <a:srgbClr val="967200"/>
              </a:buClr>
              <a:buFont typeface="Wingdings" panose="05000000000000000000" pitchFamily="2" charset="2"/>
              <a:buChar char="u"/>
            </a:pPr>
            <a:r>
              <a:rPr lang="zh-CN" altLang="en-US" sz="2400" dirty="0">
                <a:solidFill>
                  <a:srgbClr val="000000"/>
                </a:solidFill>
                <a:latin typeface="Arial" panose="020B0604020202020204" pitchFamily="34" charset="0"/>
                <a:ea typeface="微软雅黑" panose="020B0503020204020204" pitchFamily="34" charset="-122"/>
              </a:rPr>
              <a:t>奋斗是艰辛的，真正的快乐只能由奋斗的艰苦转化而来</a:t>
            </a:r>
            <a:endParaRPr lang="zh-CN" altLang="en-US" sz="2400" dirty="0">
              <a:solidFill>
                <a:srgbClr val="000000"/>
              </a:solidFill>
              <a:latin typeface="Arial" panose="020B0604020202020204" pitchFamily="34" charset="0"/>
              <a:ea typeface="微软雅黑" panose="020B0503020204020204" pitchFamily="34" charset="-122"/>
            </a:endParaRPr>
          </a:p>
        </p:txBody>
      </p:sp>
      <p:pic>
        <p:nvPicPr>
          <p:cNvPr id="2" name="图片 1"/>
          <p:cNvPicPr>
            <a:picLocks noChangeAspect="1" noChangeArrowheads="1"/>
          </p:cNvPicPr>
          <p:nvPr/>
        </p:nvPicPr>
        <p:blipFill>
          <a:blip r:embed="rId1" cstate="print"/>
          <a:srcRect/>
          <a:stretch>
            <a:fillRect/>
          </a:stretch>
        </p:blipFill>
        <p:spPr bwMode="auto">
          <a:xfrm>
            <a:off x="1147762" y="3962517"/>
            <a:ext cx="3782445" cy="234874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136197" name="文本框 1"/>
          <p:cNvSpPr txBox="1"/>
          <p:nvPr/>
        </p:nvSpPr>
        <p:spPr>
          <a:xfrm>
            <a:off x="5702300" y="4887913"/>
            <a:ext cx="5735638" cy="496887"/>
          </a:xfrm>
          <a:prstGeom prst="rect">
            <a:avLst/>
          </a:prstGeom>
          <a:noFill/>
          <a:ln w="9525">
            <a:noFill/>
          </a:ln>
        </p:spPr>
        <p:txBody>
          <a:bodyPr anchor="t" anchorCtr="0">
            <a:spAutoFit/>
          </a:bodyPr>
          <a:p>
            <a:pPr algn="just">
              <a:lnSpc>
                <a:spcPct val="120000"/>
              </a:lnSpc>
            </a:pPr>
            <a:r>
              <a:rPr lang="zh-CN" altLang="en-US" sz="2400" b="1" dirty="0">
                <a:solidFill>
                  <a:srgbClr val="000000"/>
                </a:solidFill>
                <a:latin typeface="Arial" panose="020B0604020202020204" pitchFamily="34" charset="0"/>
                <a:ea typeface="微软雅黑" panose="020B0503020204020204" pitchFamily="34" charset="-122"/>
              </a:rPr>
              <a:t>努力做迎难而上、艰苦奋斗的开拓者</a:t>
            </a:r>
            <a:endParaRPr lang="zh-CN" altLang="en-US" sz="2400" b="1" dirty="0">
              <a:solidFill>
                <a:srgbClr val="000000"/>
              </a:solidFill>
              <a:latin typeface="Arial" panose="020B0604020202020204" pitchFamily="34" charset="0"/>
              <a:ea typeface="微软雅黑" panose="020B0503020204020204" pitchFamily="34" charset="-122"/>
            </a:endParaRPr>
          </a:p>
        </p:txBody>
      </p:sp>
      <p:sp>
        <p:nvSpPr>
          <p:cNvPr id="3" name="圆角矩形 12"/>
          <p:cNvSpPr/>
          <p:nvPr/>
        </p:nvSpPr>
        <p:spPr bwMode="auto">
          <a:xfrm>
            <a:off x="4593431" y="1276273"/>
            <a:ext cx="300513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rPr>
              <a:t>树立正确的苦乐观</a:t>
            </a:r>
            <a:endPar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7" name="文本框 8"/>
          <p:cNvSpPr txBox="1"/>
          <p:nvPr/>
        </p:nvSpPr>
        <p:spPr>
          <a:xfrm>
            <a:off x="2778125" y="239713"/>
            <a:ext cx="8594725"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一、辩证对待人生矛盾</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a:off x="638175" y="906463"/>
            <a:ext cx="109093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AutoShape 11"/>
          <p:cNvSpPr>
            <a:spLocks noChangeArrowheads="1"/>
          </p:cNvSpPr>
          <p:nvPr/>
        </p:nvSpPr>
        <p:spPr bwMode="auto">
          <a:xfrm>
            <a:off x="6288088" y="2481263"/>
            <a:ext cx="3005138" cy="3578225"/>
          </a:xfrm>
          <a:prstGeom prst="roundRect">
            <a:avLst>
              <a:gd name="adj" fmla="val 4407"/>
            </a:avLst>
          </a:prstGeom>
          <a:gradFill rotWithShape="1">
            <a:gsLst>
              <a:gs pos="0">
                <a:srgbClr val="C0C0C0"/>
              </a:gs>
              <a:gs pos="100000">
                <a:srgbClr val="FFFFFF"/>
              </a:gs>
            </a:gsLst>
            <a:lin ang="5400000" scaled="1"/>
          </a:gradFill>
          <a:ln w="9525">
            <a:solidFill>
              <a:srgbClr val="C0C0C0"/>
            </a:solidFill>
            <a:round/>
          </a:ln>
        </p:spPr>
        <p:txBody>
          <a:bodyPr wrap="none" anchor="ctr"/>
          <a:lstStyle/>
          <a:p>
            <a:pPr marL="0" marR="0" lvl="0" indent="0" algn="l" defTabSz="822960" rtl="0" eaLnBrk="0" fontAlgn="base" latinLnBrk="0" hangingPunct="0">
              <a:lnSpc>
                <a:spcPct val="100000"/>
              </a:lnSpc>
              <a:spcBef>
                <a:spcPct val="0"/>
              </a:spcBef>
              <a:spcAft>
                <a:spcPct val="0"/>
              </a:spcAft>
              <a:buClrTx/>
              <a:buSzTx/>
              <a:buFontTx/>
              <a:buNone/>
              <a:defRPr/>
            </a:pPr>
            <a:endParaRPr kumimoji="0" lang="zh-CN" altLang="en-US" sz="1260" b="0" i="0" u="none" strike="noStrike" kern="0" cap="none" spc="0" normalizeH="0" baseline="0" noProof="0" dirty="0">
              <a:ln>
                <a:noFill/>
              </a:ln>
              <a:solidFill>
                <a:sysClr val="windowText" lastClr="000000"/>
              </a:solidFill>
              <a:effectLst/>
              <a:uLnTx/>
              <a:uFillTx/>
              <a:latin typeface="等线" pitchFamily="2" charset="-122"/>
              <a:ea typeface="+mn-ea"/>
              <a:cs typeface="+mn-cs"/>
            </a:endParaRPr>
          </a:p>
        </p:txBody>
      </p:sp>
      <p:sp>
        <p:nvSpPr>
          <p:cNvPr id="8" name="AutoShape 11"/>
          <p:cNvSpPr>
            <a:spLocks noChangeArrowheads="1"/>
          </p:cNvSpPr>
          <p:nvPr/>
        </p:nvSpPr>
        <p:spPr bwMode="auto">
          <a:xfrm>
            <a:off x="2760663" y="2481263"/>
            <a:ext cx="3006725" cy="3578225"/>
          </a:xfrm>
          <a:prstGeom prst="roundRect">
            <a:avLst>
              <a:gd name="adj" fmla="val 4407"/>
            </a:avLst>
          </a:prstGeom>
          <a:gradFill rotWithShape="1">
            <a:gsLst>
              <a:gs pos="0">
                <a:srgbClr val="C0C0C0"/>
              </a:gs>
              <a:gs pos="100000">
                <a:srgbClr val="FFFFFF"/>
              </a:gs>
            </a:gsLst>
            <a:lin ang="5400000" scaled="1"/>
          </a:gradFill>
          <a:ln w="9525">
            <a:solidFill>
              <a:srgbClr val="C0C0C0"/>
            </a:solidFill>
            <a:round/>
          </a:ln>
        </p:spPr>
        <p:txBody>
          <a:bodyPr wrap="none" anchor="ctr"/>
          <a:lstStyle/>
          <a:p>
            <a:pPr marL="0" marR="0" lvl="0" indent="0" algn="l" defTabSz="822960" rtl="0" eaLnBrk="0" fontAlgn="base" latinLnBrk="0" hangingPunct="0">
              <a:lnSpc>
                <a:spcPct val="100000"/>
              </a:lnSpc>
              <a:spcBef>
                <a:spcPct val="0"/>
              </a:spcBef>
              <a:spcAft>
                <a:spcPct val="0"/>
              </a:spcAft>
              <a:buClrTx/>
              <a:buSzTx/>
              <a:buFontTx/>
              <a:buNone/>
              <a:defRPr/>
            </a:pPr>
            <a:endParaRPr kumimoji="0" lang="zh-CN" altLang="en-US" sz="1260" b="0" i="0" u="none" strike="noStrike" kern="0" cap="none" spc="0" normalizeH="0" baseline="0" noProof="0" dirty="0">
              <a:ln>
                <a:noFill/>
              </a:ln>
              <a:solidFill>
                <a:sysClr val="windowText" lastClr="000000"/>
              </a:solidFill>
              <a:effectLst/>
              <a:uLnTx/>
              <a:uFillTx/>
              <a:latin typeface="等线" pitchFamily="2" charset="-122"/>
              <a:ea typeface="+mn-ea"/>
              <a:cs typeface="+mn-cs"/>
            </a:endParaRPr>
          </a:p>
        </p:txBody>
      </p:sp>
      <p:sp>
        <p:nvSpPr>
          <p:cNvPr id="137221" name="文本框 1"/>
          <p:cNvSpPr txBox="1"/>
          <p:nvPr/>
        </p:nvSpPr>
        <p:spPr>
          <a:xfrm>
            <a:off x="2981325" y="2595563"/>
            <a:ext cx="2563813" cy="3349625"/>
          </a:xfrm>
          <a:prstGeom prst="rect">
            <a:avLst/>
          </a:prstGeom>
          <a:noFill/>
          <a:ln w="9525">
            <a:noFill/>
          </a:ln>
        </p:spPr>
        <p:txBody>
          <a:bodyPr anchor="t" anchorCtr="0">
            <a:spAutoFit/>
          </a:bodyPr>
          <a:p>
            <a:pPr indent="627380"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顺水行舟，更容易接近和实现目标。但是又容易使人滋生骄娇二气，自满自足，意志衰退。</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137222" name="文本框 1"/>
          <p:cNvSpPr txBox="1"/>
          <p:nvPr/>
        </p:nvSpPr>
        <p:spPr>
          <a:xfrm>
            <a:off x="6508750" y="2871788"/>
            <a:ext cx="2676525" cy="2797175"/>
          </a:xfrm>
          <a:prstGeom prst="rect">
            <a:avLst/>
          </a:prstGeom>
          <a:noFill/>
          <a:ln w="9525">
            <a:noFill/>
          </a:ln>
        </p:spPr>
        <p:txBody>
          <a:bodyPr anchor="t" anchorCtr="0">
            <a:spAutoFit/>
          </a:bodyPr>
          <a:p>
            <a:pPr indent="627380"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逆水行舟，可以磨炼意志、陶冶品格、积累战胜困难的经验、丰富人生阅历。</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16" name="圆角矩形 12"/>
          <p:cNvSpPr/>
          <p:nvPr/>
        </p:nvSpPr>
        <p:spPr bwMode="auto">
          <a:xfrm>
            <a:off x="4593431" y="1276273"/>
            <a:ext cx="300513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rPr>
              <a:t>树立正确的顺逆观</a:t>
            </a:r>
            <a:endPar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圆角矩形 3"/>
          <p:cNvSpPr/>
          <p:nvPr/>
        </p:nvSpPr>
        <p:spPr>
          <a:xfrm>
            <a:off x="596900" y="2208213"/>
            <a:ext cx="7412038" cy="3240087"/>
          </a:xfrm>
          <a:prstGeom prst="roundRect">
            <a:avLst>
              <a:gd name="adj" fmla="val 0"/>
            </a:avLst>
          </a:prstGeom>
          <a:noFill/>
          <a:ln w="25400" cap="flat" cmpd="sng">
            <a:solidFill>
              <a:srgbClr val="9BBB59"/>
            </a:solidFill>
            <a:prstDash val="solid"/>
            <a:round/>
            <a:headEnd type="none" w="med" len="med"/>
            <a:tailEnd type="none" w="med" len="med"/>
          </a:ln>
        </p:spPr>
        <p:txBody>
          <a:bodyPr lIns="91431" tIns="45715" rIns="91431" bIns="45715" anchor="ctr" anchorCtr="0"/>
          <a:p>
            <a:pPr algn="ctr"/>
            <a:endParaRPr lang="en-US" altLang="zh-CN" dirty="0">
              <a:solidFill>
                <a:srgbClr val="000000"/>
              </a:solidFill>
              <a:latin typeface="Calibri" panose="020F0502020204030204" pitchFamily="34" charset="0"/>
              <a:ea typeface="微软雅黑" panose="020B0503020204020204" pitchFamily="34" charset="-122"/>
            </a:endParaRPr>
          </a:p>
        </p:txBody>
      </p:sp>
      <p:sp>
        <p:nvSpPr>
          <p:cNvPr id="50178" name="矩形 4"/>
          <p:cNvSpPr/>
          <p:nvPr/>
        </p:nvSpPr>
        <p:spPr>
          <a:xfrm>
            <a:off x="1146175" y="2492375"/>
            <a:ext cx="6151563" cy="2308225"/>
          </a:xfrm>
          <a:prstGeom prst="rect">
            <a:avLst/>
          </a:prstGeom>
          <a:noFill/>
          <a:ln w="9525">
            <a:noFill/>
          </a:ln>
        </p:spPr>
        <p:txBody>
          <a:bodyPr lIns="91431" tIns="45715" rIns="91431" bIns="45715" anchor="t" anchorCtr="0">
            <a:spAutoFit/>
          </a:bodyPr>
          <a:p>
            <a:pPr>
              <a:lnSpc>
                <a:spcPct val="150000"/>
              </a:lnSpc>
              <a:spcBef>
                <a:spcPct val="50000"/>
              </a:spcBef>
            </a:pPr>
            <a:r>
              <a:rPr lang="zh-CN" altLang="en-US" sz="3200" b="1" dirty="0">
                <a:solidFill>
                  <a:srgbClr val="C00000"/>
                </a:solidFill>
                <a:latin typeface="黑体" panose="02010609060101010101" pitchFamily="49" charset="-122"/>
                <a:ea typeface="黑体" panose="02010609060101010101" pitchFamily="49" charset="-122"/>
              </a:rPr>
              <a:t>    人的本质</a:t>
            </a:r>
            <a:r>
              <a:rPr lang="zh-CN" altLang="en-US" sz="3200" b="1" dirty="0">
                <a:latin typeface="黑体" panose="02010609060101010101" pitchFamily="49" charset="-122"/>
                <a:ea typeface="黑体" panose="02010609060101010101" pitchFamily="49" charset="-122"/>
              </a:rPr>
              <a:t>并不是单个人所固有的抽象物。</a:t>
            </a:r>
            <a:r>
              <a:rPr lang="zh-CN" altLang="en-US" sz="3200" b="1" dirty="0">
                <a:solidFill>
                  <a:srgbClr val="C00000"/>
                </a:solidFill>
                <a:latin typeface="黑体" panose="02010609060101010101" pitchFamily="49" charset="-122"/>
                <a:ea typeface="黑体" panose="02010609060101010101" pitchFamily="49" charset="-122"/>
              </a:rPr>
              <a:t>在其现实性上，它是一切社会关系的总和。</a:t>
            </a:r>
            <a:endParaRPr lang="zh-CN" altLang="en-US" sz="3200" dirty="0">
              <a:solidFill>
                <a:srgbClr val="C00000"/>
              </a:solidFill>
              <a:latin typeface="黑体" panose="02010609060101010101" pitchFamily="49" charset="-122"/>
              <a:ea typeface="黑体" panose="02010609060101010101" pitchFamily="49" charset="-122"/>
            </a:endParaRPr>
          </a:p>
        </p:txBody>
      </p:sp>
      <p:sp>
        <p:nvSpPr>
          <p:cNvPr id="50179" name="矩形 5"/>
          <p:cNvSpPr/>
          <p:nvPr/>
        </p:nvSpPr>
        <p:spPr>
          <a:xfrm>
            <a:off x="2208213" y="4941888"/>
            <a:ext cx="3903662" cy="369887"/>
          </a:xfrm>
          <a:prstGeom prst="rect">
            <a:avLst/>
          </a:prstGeom>
          <a:noFill/>
          <a:ln w="9525">
            <a:noFill/>
          </a:ln>
        </p:spPr>
        <p:txBody>
          <a:bodyPr wrap="none" lIns="91431" tIns="45715" rIns="91431" bIns="45715" anchor="t" anchorCtr="0">
            <a:spAutoFit/>
          </a:bodyPr>
          <a:p>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马克思</a:t>
            </a:r>
            <a:r>
              <a:rPr lang="en-US" altLang="zh-CN" b="1" dirty="0">
                <a:latin typeface="黑体" panose="02010609060101010101" pitchFamily="49" charset="-122"/>
                <a:ea typeface="黑体" panose="02010609060101010101" pitchFamily="49" charset="-122"/>
              </a:rPr>
              <a:t>《</a:t>
            </a:r>
            <a:r>
              <a:rPr lang="zh-CN" altLang="en-US" b="1" dirty="0">
                <a:latin typeface="黑体" panose="02010609060101010101" pitchFamily="49" charset="-122"/>
                <a:ea typeface="黑体" panose="02010609060101010101" pitchFamily="49" charset="-122"/>
              </a:rPr>
              <a:t>关于费尔巴哈的提纲</a:t>
            </a:r>
            <a:r>
              <a:rPr lang="en-US" altLang="zh-CN" b="1" dirty="0">
                <a:latin typeface="黑体" panose="02010609060101010101" pitchFamily="49" charset="-122"/>
                <a:ea typeface="黑体" panose="02010609060101010101" pitchFamily="49" charset="-122"/>
              </a:rPr>
              <a:t>》</a:t>
            </a:r>
            <a:endParaRPr lang="zh-CN" altLang="en-US" b="1" dirty="0">
              <a:latin typeface="黑体" panose="02010609060101010101" pitchFamily="49" charset="-122"/>
              <a:ea typeface="黑体" panose="02010609060101010101" pitchFamily="49" charset="-122"/>
            </a:endParaRPr>
          </a:p>
        </p:txBody>
      </p:sp>
      <p:pic>
        <p:nvPicPr>
          <p:cNvPr id="7" name="Picture 2" descr="http://imgsrc.baidu.com/baike/pic/item/ae826731aefbf257eac4af5a.jpg">
            <a:hlinkClick r:id="rId1"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2740" y="2207522"/>
            <a:ext cx="3552394" cy="3778251"/>
          </a:xfrm>
          <a:prstGeom prst="rect">
            <a:avLst/>
          </a:prstGeom>
          <a:noFill/>
          <a:ln w="38100">
            <a:solidFill>
              <a:srgbClr val="7BC143"/>
            </a:solid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1146830" y="585268"/>
            <a:ext cx="6985685" cy="553987"/>
          </a:xfrm>
          <a:prstGeom prst="rect">
            <a:avLst/>
          </a:prstGeom>
          <a:noFill/>
          <a:ln>
            <a:noFill/>
          </a:ln>
        </p:spPr>
        <p:txBody>
          <a:bodyPr wrap="square" lIns="0" tIns="60954" rIns="121908" bIns="6095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3</a:t>
            </a:r>
            <a:r>
              <a:rPr kumimoji="0" lang="zh-CN" altLang="en-US" sz="2800" b="1" i="0" u="none" strike="noStrike" kern="1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、马克思</a:t>
            </a:r>
            <a:r>
              <a:rPr kumimoji="0" lang="zh-CN" altLang="en-US" sz="2800" b="1" i="0" u="none" strike="noStrike" kern="1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关于人的本质的科学</a:t>
            </a:r>
            <a:r>
              <a:rPr kumimoji="0" lang="zh-CN" altLang="en-US" sz="2800" b="1" i="0" u="none" strike="noStrike" kern="100" cap="none" spc="0" normalizeH="0" baseline="0" noProof="0" dirty="0" smtClean="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理论</a:t>
            </a:r>
            <a:endParaRPr kumimoji="0" lang="zh-CN" altLang="zh-CN" sz="2800" b="1" i="0" u="none" strike="noStrike" kern="1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1" name="文本框 8"/>
          <p:cNvSpPr txBox="1"/>
          <p:nvPr/>
        </p:nvSpPr>
        <p:spPr>
          <a:xfrm>
            <a:off x="2778125" y="239713"/>
            <a:ext cx="8594725"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一、辩证对待人生矛盾</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a:off x="638175" y="906463"/>
            <a:ext cx="109093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8243" name="文本框 1"/>
          <p:cNvSpPr txBox="1"/>
          <p:nvPr/>
        </p:nvSpPr>
        <p:spPr>
          <a:xfrm>
            <a:off x="1677988" y="2973388"/>
            <a:ext cx="6065837" cy="565150"/>
          </a:xfrm>
          <a:prstGeom prst="rect">
            <a:avLst/>
          </a:prstGeom>
          <a:noFill/>
          <a:ln w="9525">
            <a:noFill/>
          </a:ln>
        </p:spPr>
        <p:txBody>
          <a:bodyPr anchor="t" anchorCtr="0">
            <a:spAutoFit/>
          </a:bodyPr>
          <a:p>
            <a:pPr algn="just">
              <a:lnSpc>
                <a:spcPct val="120000"/>
              </a:lnSpc>
            </a:pPr>
            <a:r>
              <a:rPr lang="zh-CN" altLang="en-US" sz="2800" dirty="0">
                <a:solidFill>
                  <a:srgbClr val="000000"/>
                </a:solidFill>
                <a:latin typeface="Arial" panose="020B0604020202020204" pitchFamily="34" charset="0"/>
                <a:ea typeface="微软雅黑" panose="020B0503020204020204" pitchFamily="34" charset="-122"/>
              </a:rPr>
              <a:t>善于利用顺境，顺势而快上</a:t>
            </a:r>
            <a:endParaRPr lang="zh-CN" altLang="en-US" sz="2800" dirty="0">
              <a:solidFill>
                <a:srgbClr val="000000"/>
              </a:solidFill>
              <a:latin typeface="Arial" panose="020B0604020202020204" pitchFamily="34" charset="0"/>
              <a:ea typeface="微软雅黑" panose="020B0503020204020204" pitchFamily="34" charset="-122"/>
            </a:endParaRPr>
          </a:p>
        </p:txBody>
      </p:sp>
      <p:grpSp>
        <p:nvGrpSpPr>
          <p:cNvPr id="138244" name="组合 1"/>
          <p:cNvGrpSpPr/>
          <p:nvPr/>
        </p:nvGrpSpPr>
        <p:grpSpPr>
          <a:xfrm>
            <a:off x="995363" y="2970213"/>
            <a:ext cx="579437" cy="511175"/>
            <a:chOff x="1118227" y="1039647"/>
            <a:chExt cx="579501" cy="511638"/>
          </a:xfrm>
        </p:grpSpPr>
        <p:sp>
          <p:nvSpPr>
            <p:cNvPr id="2" name="AutoShape 71"/>
            <p:cNvSpPr>
              <a:spLocks noChangeArrowheads="1"/>
            </p:cNvSpPr>
            <p:nvPr/>
          </p:nvSpPr>
          <p:spPr bwMode="auto">
            <a:xfrm>
              <a:off x="1299222" y="1039647"/>
              <a:ext cx="398506" cy="511638"/>
            </a:xfrm>
            <a:prstGeom prst="rightArrow">
              <a:avLst>
                <a:gd name="adj1" fmla="val 70389"/>
                <a:gd name="adj2" fmla="val 62116"/>
              </a:avLst>
            </a:prstGeom>
            <a:solidFill>
              <a:sysClr val="window" lastClr="FFFFFF">
                <a:lumMod val="50000"/>
              </a:sysClr>
            </a:solidFill>
            <a:ln>
              <a:noFill/>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215"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椭圆 117"/>
            <p:cNvSpPr>
              <a:spLocks noChangeAspect="1"/>
            </p:cNvSpPr>
            <p:nvPr/>
          </p:nvSpPr>
          <p:spPr bwMode="auto">
            <a:xfrm>
              <a:off x="1118227" y="1123860"/>
              <a:ext cx="311184" cy="311432"/>
            </a:xfrm>
            <a:prstGeom prst="ellipse">
              <a:avLst/>
            </a:prstGeom>
            <a:gradFill>
              <a:gsLst>
                <a:gs pos="61000">
                  <a:srgbClr val="FFC000"/>
                </a:gs>
                <a:gs pos="0">
                  <a:srgbClr val="FFC000"/>
                </a:gs>
                <a:gs pos="100000">
                  <a:srgbClr val="FF9900"/>
                </a:gs>
              </a:gsLst>
              <a:lin ang="5400000" scaled="0"/>
            </a:gradFill>
            <a:ln w="25400" cmpd="sng">
              <a:solidFill>
                <a:sysClr val="window" lastClr="FFFFFF"/>
              </a:solidFill>
              <a:round/>
            </a:ln>
          </p:spPr>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215"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138247" name="文本框 1"/>
          <p:cNvSpPr txBox="1"/>
          <p:nvPr/>
        </p:nvSpPr>
        <p:spPr>
          <a:xfrm>
            <a:off x="2052638" y="3816350"/>
            <a:ext cx="4452937" cy="1309688"/>
          </a:xfrm>
          <a:prstGeom prst="rect">
            <a:avLst/>
          </a:prstGeom>
          <a:noFill/>
          <a:ln w="9525">
            <a:noFill/>
          </a:ln>
        </p:spPr>
        <p:txBody>
          <a:bodyPr anchor="t" anchorCtr="0">
            <a:spAutoFit/>
          </a:bodyPr>
          <a:p>
            <a:pPr algn="just">
              <a:lnSpc>
                <a:spcPct val="150000"/>
              </a:lnSpc>
            </a:pPr>
            <a:r>
              <a:rPr lang="zh-CN" altLang="en-US" sz="2800" dirty="0">
                <a:solidFill>
                  <a:srgbClr val="000000"/>
                </a:solidFill>
                <a:latin typeface="Arial" panose="020B0604020202020204" pitchFamily="34" charset="0"/>
                <a:ea typeface="微软雅黑" panose="020B0503020204020204" pitchFamily="34" charset="-122"/>
              </a:rPr>
              <a:t>勇于正视逆境和战胜逆境，处低谷而力争</a:t>
            </a:r>
            <a:endParaRPr lang="zh-CN" altLang="en-US" sz="2800" dirty="0">
              <a:solidFill>
                <a:srgbClr val="000000"/>
              </a:solidFill>
              <a:latin typeface="Arial" panose="020B0604020202020204" pitchFamily="34" charset="0"/>
              <a:ea typeface="微软雅黑" panose="020B0503020204020204" pitchFamily="34" charset="-122"/>
            </a:endParaRPr>
          </a:p>
        </p:txBody>
      </p:sp>
      <p:grpSp>
        <p:nvGrpSpPr>
          <p:cNvPr id="138248" name="组合 18"/>
          <p:cNvGrpSpPr/>
          <p:nvPr/>
        </p:nvGrpSpPr>
        <p:grpSpPr>
          <a:xfrm>
            <a:off x="1368425" y="4214813"/>
            <a:ext cx="579438" cy="512762"/>
            <a:chOff x="1118227" y="1039647"/>
            <a:chExt cx="579501" cy="511638"/>
          </a:xfrm>
        </p:grpSpPr>
        <p:sp>
          <p:nvSpPr>
            <p:cNvPr id="20" name="AutoShape 71"/>
            <p:cNvSpPr>
              <a:spLocks noChangeArrowheads="1"/>
            </p:cNvSpPr>
            <p:nvPr/>
          </p:nvSpPr>
          <p:spPr bwMode="auto">
            <a:xfrm>
              <a:off x="1299222" y="1039647"/>
              <a:ext cx="398506" cy="511638"/>
            </a:xfrm>
            <a:prstGeom prst="rightArrow">
              <a:avLst>
                <a:gd name="adj1" fmla="val 70389"/>
                <a:gd name="adj2" fmla="val 62116"/>
              </a:avLst>
            </a:prstGeom>
            <a:solidFill>
              <a:sysClr val="window" lastClr="FFFFFF">
                <a:lumMod val="50000"/>
              </a:sysClr>
            </a:solidFill>
            <a:ln>
              <a:noFill/>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215"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1" name="椭圆 117"/>
            <p:cNvSpPr>
              <a:spLocks noChangeAspect="1"/>
            </p:cNvSpPr>
            <p:nvPr/>
          </p:nvSpPr>
          <p:spPr bwMode="auto">
            <a:xfrm>
              <a:off x="1118227" y="1123600"/>
              <a:ext cx="311184" cy="312052"/>
            </a:xfrm>
            <a:prstGeom prst="ellipse">
              <a:avLst/>
            </a:prstGeom>
            <a:gradFill>
              <a:gsLst>
                <a:gs pos="61000">
                  <a:srgbClr val="FFC000"/>
                </a:gs>
                <a:gs pos="0">
                  <a:srgbClr val="FFC000"/>
                </a:gs>
                <a:gs pos="100000">
                  <a:srgbClr val="FF9900"/>
                </a:gs>
              </a:gsLst>
              <a:lin ang="5400000" scaled="0"/>
            </a:gradFill>
            <a:ln w="25400" cmpd="sng">
              <a:solidFill>
                <a:sysClr val="window" lastClr="FFFFFF"/>
              </a:solidFill>
              <a:round/>
            </a:ln>
          </p:spPr>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215"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3" name="图片 2"/>
          <p:cNvPicPr>
            <a:picLocks noChangeAspect="1"/>
          </p:cNvPicPr>
          <p:nvPr/>
        </p:nvPicPr>
        <p:blipFill>
          <a:blip r:embed="rId1" cstate="print"/>
          <a:stretch>
            <a:fillRect/>
          </a:stretch>
        </p:blipFill>
        <p:spPr>
          <a:xfrm>
            <a:off x="6401341" y="2737303"/>
            <a:ext cx="4979263" cy="2954357"/>
          </a:xfrm>
          <a:prstGeom prst="rect">
            <a:avLst/>
          </a:prstGeom>
          <a:ln>
            <a:noFill/>
          </a:ln>
          <a:effectLst>
            <a:softEdge rad="112500"/>
          </a:effectLst>
        </p:spPr>
      </p:pic>
      <p:sp>
        <p:nvSpPr>
          <p:cNvPr id="23" name="圆角矩形 12"/>
          <p:cNvSpPr/>
          <p:nvPr/>
        </p:nvSpPr>
        <p:spPr bwMode="auto">
          <a:xfrm>
            <a:off x="4593431" y="1276273"/>
            <a:ext cx="300513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rPr>
              <a:t>树立正确的顺逆观</a:t>
            </a:r>
            <a:endPar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5" name="文本框 8"/>
          <p:cNvSpPr txBox="1"/>
          <p:nvPr/>
        </p:nvSpPr>
        <p:spPr>
          <a:xfrm>
            <a:off x="2778125" y="239713"/>
            <a:ext cx="8594725"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一、辩证对待人生矛盾</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9267" name="文本框 1"/>
          <p:cNvSpPr txBox="1"/>
          <p:nvPr/>
        </p:nvSpPr>
        <p:spPr>
          <a:xfrm>
            <a:off x="4238625" y="2706688"/>
            <a:ext cx="3810000" cy="496887"/>
          </a:xfrm>
          <a:prstGeom prst="rect">
            <a:avLst/>
          </a:prstGeom>
          <a:noFill/>
          <a:ln w="9525">
            <a:noFill/>
          </a:ln>
        </p:spPr>
        <p:txBody>
          <a:bodyPr anchor="t" anchorCtr="0">
            <a:spAutoFit/>
          </a:bodyPr>
          <a:p>
            <a:pPr algn="just">
              <a:lnSpc>
                <a:spcPct val="120000"/>
              </a:lnSpc>
            </a:pPr>
            <a:r>
              <a:rPr lang="zh-CN" altLang="en-US" sz="2400" dirty="0">
                <a:solidFill>
                  <a:srgbClr val="000000"/>
                </a:solidFill>
                <a:latin typeface="Arial" panose="020B0604020202020204" pitchFamily="34" charset="0"/>
                <a:ea typeface="微软雅黑" panose="020B0503020204020204" pitchFamily="34" charset="-122"/>
              </a:rPr>
              <a:t>孔子谓“杀身成仁”</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6" name="圆角矩形 12"/>
          <p:cNvSpPr/>
          <p:nvPr/>
        </p:nvSpPr>
        <p:spPr bwMode="auto">
          <a:xfrm>
            <a:off x="4593431" y="1397000"/>
            <a:ext cx="300513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rPr>
              <a:t>树立正确的生死观</a:t>
            </a:r>
            <a:endPar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endParaRPr>
          </a:p>
        </p:txBody>
      </p:sp>
      <p:sp>
        <p:nvSpPr>
          <p:cNvPr id="139269" name="文本框 1"/>
          <p:cNvSpPr txBox="1"/>
          <p:nvPr/>
        </p:nvSpPr>
        <p:spPr>
          <a:xfrm>
            <a:off x="2154238" y="5622925"/>
            <a:ext cx="7883525" cy="496888"/>
          </a:xfrm>
          <a:prstGeom prst="rect">
            <a:avLst/>
          </a:prstGeom>
          <a:noFill/>
          <a:ln w="9525">
            <a:noFill/>
          </a:ln>
        </p:spPr>
        <p:txBody>
          <a:bodyPr anchor="t" anchorCtr="0">
            <a:spAutoFit/>
          </a:bodyPr>
          <a:p>
            <a:pPr algn="ctr">
              <a:lnSpc>
                <a:spcPct val="120000"/>
              </a:lnSpc>
            </a:pPr>
            <a:r>
              <a:rPr lang="zh-CN" altLang="en-US" sz="2400" b="1" dirty="0">
                <a:solidFill>
                  <a:srgbClr val="000000"/>
                </a:solidFill>
                <a:latin typeface="Arial" panose="020B0604020202020204" pitchFamily="34" charset="0"/>
                <a:ea typeface="微软雅黑" panose="020B0503020204020204" pitchFamily="34" charset="-122"/>
              </a:rPr>
              <a:t>人的生命是有限的，而生命的价值却是无限的。</a:t>
            </a:r>
            <a:endParaRPr lang="zh-CN" altLang="en-US" sz="2400" b="1" dirty="0">
              <a:solidFill>
                <a:srgbClr val="000000"/>
              </a:solidFill>
              <a:latin typeface="Arial" panose="020B0604020202020204" pitchFamily="34" charset="0"/>
              <a:ea typeface="微软雅黑" panose="020B0503020204020204" pitchFamily="34" charset="-122"/>
            </a:endParaRPr>
          </a:p>
        </p:txBody>
      </p:sp>
      <p:cxnSp>
        <p:nvCxnSpPr>
          <p:cNvPr id="139270" name="직선 연결선 250"/>
          <p:cNvCxnSpPr/>
          <p:nvPr/>
        </p:nvCxnSpPr>
        <p:spPr>
          <a:xfrm flipH="1">
            <a:off x="3749675" y="2930525"/>
            <a:ext cx="406400" cy="0"/>
          </a:xfrm>
          <a:prstGeom prst="line">
            <a:avLst/>
          </a:prstGeom>
          <a:ln w="6350" cap="flat" cmpd="sng">
            <a:solidFill>
              <a:srgbClr val="D78D02"/>
            </a:solidFill>
            <a:prstDash val="dash"/>
            <a:round/>
            <a:headEnd type="oval" w="med" len="med"/>
            <a:tailEnd type="none" w="med" len="med"/>
          </a:ln>
        </p:spPr>
      </p:cxnSp>
      <p:cxnSp>
        <p:nvCxnSpPr>
          <p:cNvPr id="139271" name="직선 연결선 250"/>
          <p:cNvCxnSpPr/>
          <p:nvPr/>
        </p:nvCxnSpPr>
        <p:spPr>
          <a:xfrm flipH="1">
            <a:off x="3749675" y="3854450"/>
            <a:ext cx="406400" cy="0"/>
          </a:xfrm>
          <a:prstGeom prst="line">
            <a:avLst/>
          </a:prstGeom>
          <a:ln w="6350" cap="flat" cmpd="sng">
            <a:solidFill>
              <a:srgbClr val="D78D02"/>
            </a:solidFill>
            <a:prstDash val="dash"/>
            <a:round/>
            <a:headEnd type="oval" w="med" len="med"/>
            <a:tailEnd type="none" w="med" len="med"/>
          </a:ln>
        </p:spPr>
      </p:cxnSp>
      <p:cxnSp>
        <p:nvCxnSpPr>
          <p:cNvPr id="139272" name="직선 연결선 250"/>
          <p:cNvCxnSpPr/>
          <p:nvPr/>
        </p:nvCxnSpPr>
        <p:spPr>
          <a:xfrm flipH="1">
            <a:off x="3749675" y="4778375"/>
            <a:ext cx="406400" cy="0"/>
          </a:xfrm>
          <a:prstGeom prst="line">
            <a:avLst/>
          </a:prstGeom>
          <a:ln w="6350" cap="flat" cmpd="sng">
            <a:solidFill>
              <a:srgbClr val="D78D02"/>
            </a:solidFill>
            <a:prstDash val="dash"/>
            <a:round/>
            <a:headEnd type="oval" w="med" len="med"/>
            <a:tailEnd type="none" w="med" len="med"/>
          </a:ln>
        </p:spPr>
      </p:cxnSp>
      <p:sp>
        <p:nvSpPr>
          <p:cNvPr id="139273" name="文本框 1"/>
          <p:cNvSpPr txBox="1"/>
          <p:nvPr/>
        </p:nvSpPr>
        <p:spPr>
          <a:xfrm>
            <a:off x="4238625" y="3621088"/>
            <a:ext cx="3810000" cy="496887"/>
          </a:xfrm>
          <a:prstGeom prst="rect">
            <a:avLst/>
          </a:prstGeom>
          <a:noFill/>
          <a:ln w="9525">
            <a:noFill/>
          </a:ln>
        </p:spPr>
        <p:txBody>
          <a:bodyPr anchor="t" anchorCtr="0">
            <a:spAutoFit/>
          </a:bodyPr>
          <a:p>
            <a:pPr algn="just">
              <a:lnSpc>
                <a:spcPct val="120000"/>
              </a:lnSpc>
            </a:pPr>
            <a:r>
              <a:rPr lang="zh-CN" altLang="en-US" sz="2400" dirty="0">
                <a:solidFill>
                  <a:srgbClr val="000000"/>
                </a:solidFill>
                <a:latin typeface="Arial" panose="020B0604020202020204" pitchFamily="34" charset="0"/>
                <a:ea typeface="微软雅黑" panose="020B0503020204020204" pitchFamily="34" charset="-122"/>
              </a:rPr>
              <a:t>孟子曰“舍生取义”</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139274" name="文本框 1"/>
          <p:cNvSpPr txBox="1"/>
          <p:nvPr/>
        </p:nvSpPr>
        <p:spPr>
          <a:xfrm>
            <a:off x="4238625" y="4529138"/>
            <a:ext cx="7559675" cy="496887"/>
          </a:xfrm>
          <a:prstGeom prst="rect">
            <a:avLst/>
          </a:prstGeom>
          <a:noFill/>
          <a:ln w="9525">
            <a:noFill/>
          </a:ln>
        </p:spPr>
        <p:txBody>
          <a:bodyPr anchor="t" anchorCtr="0">
            <a:spAutoFit/>
          </a:bodyPr>
          <a:p>
            <a:pPr algn="just">
              <a:lnSpc>
                <a:spcPct val="120000"/>
              </a:lnSpc>
            </a:pPr>
            <a:r>
              <a:rPr lang="zh-CN" altLang="en-US" sz="2400" dirty="0">
                <a:solidFill>
                  <a:srgbClr val="000000"/>
                </a:solidFill>
                <a:latin typeface="Arial" panose="020B0604020202020204" pitchFamily="34" charset="0"/>
                <a:ea typeface="微软雅黑" panose="020B0503020204020204" pitchFamily="34" charset="-122"/>
              </a:rPr>
              <a:t>司马迁认为“人固有一死，或重于泰山，或轻于鸿毛”</a:t>
            </a:r>
            <a:endParaRPr lang="zh-CN" altLang="en-US" sz="2400" dirty="0">
              <a:solidFill>
                <a:srgbClr val="000000"/>
              </a:solidFill>
              <a:latin typeface="Arial" panose="020B0604020202020204" pitchFamily="34" charset="0"/>
              <a:ea typeface="微软雅黑" panose="020B0503020204020204" pitchFamily="34" charset="-122"/>
            </a:endParaRPr>
          </a:p>
        </p:txBody>
      </p:sp>
      <p:pic>
        <p:nvPicPr>
          <p:cNvPr id="139275" name="Picture 8" descr="https://timgsa.baidu.com/timg?image&amp;quality=80&amp;size=b9999_10000&amp;sec=1529908211084&amp;di=a9c96f9ca3efa92b15a5cbda39bcb516&amp;imgtype=0&amp;src=http%3A%2F%2Fa2.att.hudong.com%2F44%2F50%2F20300542526396139981509581331.jpg"/>
          <p:cNvPicPr>
            <a:picLocks noChangeAspect="1"/>
          </p:cNvPicPr>
          <p:nvPr/>
        </p:nvPicPr>
        <p:blipFill>
          <a:blip r:embed="rId1">
            <a:clrChange>
              <a:clrFrom>
                <a:srgbClr val="FFFFFF"/>
              </a:clrFrom>
              <a:clrTo>
                <a:srgbClr val="FFFFFF">
                  <a:alpha val="0"/>
                </a:srgbClr>
              </a:clrTo>
            </a:clrChange>
          </a:blip>
          <a:stretch>
            <a:fillRect/>
          </a:stretch>
        </p:blipFill>
        <p:spPr>
          <a:xfrm>
            <a:off x="995363" y="2327275"/>
            <a:ext cx="2095500" cy="2794000"/>
          </a:xfrm>
          <a:prstGeom prst="rect">
            <a:avLst/>
          </a:prstGeom>
          <a:noFill/>
          <a:ln w="9525">
            <a:noFill/>
          </a:ln>
        </p:spPr>
      </p:pic>
      <p:pic>
        <p:nvPicPr>
          <p:cNvPr id="139276" name="Picture 2" descr="https://timgsa.baidu.com/timg?image&amp;quality=80&amp;size=b9999_10000&amp;sec=1558093511428&amp;di=2bbbcc2c3e6abe1da9827db98d43a63c&amp;imgtype=0&amp;src=http%3A%2F%2Fgss0.baidu.com%2F9vo3dSag_xI4khGko9WTAnF6hhy%2Fzhidao%2Fpic%2Fitem%2Fa686c9177f3e67092829a5153cc79f3df8dc552b.jpg"/>
          <p:cNvPicPr>
            <a:picLocks noChangeAspect="1"/>
          </p:cNvPicPr>
          <p:nvPr/>
        </p:nvPicPr>
        <p:blipFill>
          <a:blip r:embed="rId2">
            <a:clrChange>
              <a:clrFrom>
                <a:srgbClr val="FFFFFF"/>
              </a:clrFrom>
              <a:clrTo>
                <a:srgbClr val="FFFFFF">
                  <a:alpha val="0"/>
                </a:srgbClr>
              </a:clrTo>
            </a:clrChange>
          </a:blip>
          <a:srcRect l="3233" t="11807" r="37675" b="23247"/>
          <a:stretch>
            <a:fillRect/>
          </a:stretch>
        </p:blipFill>
        <p:spPr>
          <a:xfrm>
            <a:off x="7842250" y="2157413"/>
            <a:ext cx="3354388" cy="2073275"/>
          </a:xfrm>
          <a:prstGeom prst="rect">
            <a:avLst/>
          </a:prstGeom>
          <a:noFill/>
          <a:ln w="9525">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89" name="文本框 8"/>
          <p:cNvSpPr txBox="1"/>
          <p:nvPr/>
        </p:nvSpPr>
        <p:spPr>
          <a:xfrm>
            <a:off x="2778125" y="239713"/>
            <a:ext cx="8594725"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一、辩证对待人生矛盾</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0291" name="文本框 1"/>
          <p:cNvSpPr txBox="1"/>
          <p:nvPr/>
        </p:nvSpPr>
        <p:spPr>
          <a:xfrm>
            <a:off x="1870075" y="2824163"/>
            <a:ext cx="8224838" cy="1754187"/>
          </a:xfrm>
          <a:prstGeom prst="rect">
            <a:avLst/>
          </a:prstGeom>
          <a:noFill/>
          <a:ln w="9525">
            <a:noFill/>
          </a:ln>
        </p:spPr>
        <p:txBody>
          <a:bodyPr anchor="t" anchorCtr="0">
            <a:spAutoFit/>
          </a:bodyPr>
          <a:p>
            <a:pPr indent="625475"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牢固树立生命可贵的意识，倍加爱护自己和他人的生命，理性面对生老病死的自然规律，努力使自己的生命绽放人生应有的光彩。</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8" name="圆角矩形 12"/>
          <p:cNvSpPr/>
          <p:nvPr/>
        </p:nvSpPr>
        <p:spPr bwMode="auto">
          <a:xfrm>
            <a:off x="4042885" y="1425575"/>
            <a:ext cx="300513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rPr>
              <a:t>树立正确的生死观</a:t>
            </a:r>
            <a:endPar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3" name="文本框 8"/>
          <p:cNvSpPr txBox="1"/>
          <p:nvPr/>
        </p:nvSpPr>
        <p:spPr>
          <a:xfrm>
            <a:off x="2778125" y="239713"/>
            <a:ext cx="8594725"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一、辩证对待人生矛盾</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圆角矩形 12"/>
          <p:cNvSpPr/>
          <p:nvPr/>
        </p:nvSpPr>
        <p:spPr bwMode="auto">
          <a:xfrm>
            <a:off x="4593431" y="1486697"/>
            <a:ext cx="300513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rPr>
              <a:t>树立正确的荣辱观</a:t>
            </a:r>
            <a:endPar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endParaRPr>
          </a:p>
        </p:txBody>
      </p:sp>
      <p:sp>
        <p:nvSpPr>
          <p:cNvPr id="7" name="燕尾形 15"/>
          <p:cNvSpPr/>
          <p:nvPr/>
        </p:nvSpPr>
        <p:spPr>
          <a:xfrm rot="5400000">
            <a:off x="933450" y="2027238"/>
            <a:ext cx="382588" cy="611188"/>
          </a:xfrm>
          <a:prstGeom prst="chevron">
            <a:avLst/>
          </a:prstGeom>
          <a:solidFill>
            <a:srgbClr val="EEB5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cxnSp>
        <p:nvCxnSpPr>
          <p:cNvPr id="2" name="直接连接符 1"/>
          <p:cNvCxnSpPr/>
          <p:nvPr/>
        </p:nvCxnSpPr>
        <p:spPr>
          <a:xfrm>
            <a:off x="1123950" y="2611438"/>
            <a:ext cx="2676525"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燕尾形 15"/>
          <p:cNvSpPr/>
          <p:nvPr/>
        </p:nvSpPr>
        <p:spPr>
          <a:xfrm rot="5400000">
            <a:off x="8357394" y="2178844"/>
            <a:ext cx="382588" cy="612775"/>
          </a:xfrm>
          <a:prstGeom prst="chevron">
            <a:avLst/>
          </a:prstGeom>
          <a:solidFill>
            <a:srgbClr val="EEB5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1" rIns="68562" bIns="34281"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mn-lt"/>
              <a:ea typeface="+mn-ea"/>
              <a:cs typeface="+mn-cs"/>
            </a:endParaRPr>
          </a:p>
        </p:txBody>
      </p:sp>
      <p:cxnSp>
        <p:nvCxnSpPr>
          <p:cNvPr id="11" name="直接连接符 10"/>
          <p:cNvCxnSpPr/>
          <p:nvPr/>
        </p:nvCxnSpPr>
        <p:spPr>
          <a:xfrm>
            <a:off x="8547100" y="2763838"/>
            <a:ext cx="2435225"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1320" name="矩形 3"/>
          <p:cNvSpPr/>
          <p:nvPr/>
        </p:nvSpPr>
        <p:spPr>
          <a:xfrm>
            <a:off x="1371600" y="2141538"/>
            <a:ext cx="2343150" cy="460375"/>
          </a:xfrm>
          <a:prstGeom prst="rect">
            <a:avLst/>
          </a:prstGeom>
          <a:noFill/>
          <a:ln w="9525">
            <a:noFill/>
          </a:ln>
        </p:spPr>
        <p:txBody>
          <a:bodyPr anchor="t" anchorCtr="0">
            <a:spAutoFit/>
          </a:bodyPr>
          <a:p>
            <a:r>
              <a:rPr lang="zh-CN" altLang="en-US" sz="2400" b="1" dirty="0">
                <a:solidFill>
                  <a:srgbClr val="000000"/>
                </a:solidFill>
                <a:latin typeface="Arial" panose="020B0604020202020204" pitchFamily="34" charset="0"/>
                <a:ea typeface="微软雅黑" panose="020B0503020204020204" pitchFamily="34" charset="-122"/>
              </a:rPr>
              <a:t>“荣”即荣誉</a:t>
            </a:r>
            <a:endParaRPr lang="zh-CN" altLang="en-US" sz="2400" b="1" dirty="0">
              <a:solidFill>
                <a:srgbClr val="000000"/>
              </a:solidFill>
              <a:latin typeface="Arial" panose="020B0604020202020204" pitchFamily="34" charset="0"/>
              <a:ea typeface="微软雅黑" panose="020B0503020204020204" pitchFamily="34" charset="-122"/>
            </a:endParaRPr>
          </a:p>
        </p:txBody>
      </p:sp>
      <p:sp>
        <p:nvSpPr>
          <p:cNvPr id="141321" name="文本框 1"/>
          <p:cNvSpPr txBox="1"/>
          <p:nvPr/>
        </p:nvSpPr>
        <p:spPr>
          <a:xfrm>
            <a:off x="862013" y="2968625"/>
            <a:ext cx="2938462" cy="2795588"/>
          </a:xfrm>
          <a:prstGeom prst="rect">
            <a:avLst/>
          </a:prstGeom>
          <a:noFill/>
          <a:ln w="9525">
            <a:noFill/>
          </a:ln>
        </p:spPr>
        <p:txBody>
          <a:bodyPr anchor="t" anchorCtr="0">
            <a:spAutoFit/>
          </a:bodyPr>
          <a:p>
            <a:pPr indent="627380"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是指社会对个人履行社会义务所给予的褒扬与赞许，以及个人所产生的自我肯定性心理体验。</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141322" name="文本框 1"/>
          <p:cNvSpPr txBox="1"/>
          <p:nvPr/>
        </p:nvSpPr>
        <p:spPr>
          <a:xfrm>
            <a:off x="8547100" y="2971800"/>
            <a:ext cx="2901950" cy="3349625"/>
          </a:xfrm>
          <a:prstGeom prst="rect">
            <a:avLst/>
          </a:prstGeom>
          <a:noFill/>
          <a:ln w="9525">
            <a:noFill/>
          </a:ln>
        </p:spPr>
        <p:txBody>
          <a:bodyPr anchor="t" anchorCtr="0">
            <a:spAutoFit/>
          </a:bodyPr>
          <a:p>
            <a:pPr indent="627380"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是指社会对个人不履行社会义务所给予的贬斥与谴责，以及个人所产生的自我否定性心理体验。</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141323" name="矩形 17"/>
          <p:cNvSpPr/>
          <p:nvPr/>
        </p:nvSpPr>
        <p:spPr>
          <a:xfrm>
            <a:off x="8855075" y="2293938"/>
            <a:ext cx="2341563" cy="460375"/>
          </a:xfrm>
          <a:prstGeom prst="rect">
            <a:avLst/>
          </a:prstGeom>
          <a:noFill/>
          <a:ln w="9525">
            <a:noFill/>
          </a:ln>
        </p:spPr>
        <p:txBody>
          <a:bodyPr anchor="t" anchorCtr="0">
            <a:spAutoFit/>
          </a:bodyPr>
          <a:p>
            <a:r>
              <a:rPr lang="zh-CN" altLang="en-US" sz="2400" b="1" dirty="0">
                <a:solidFill>
                  <a:srgbClr val="000000"/>
                </a:solidFill>
                <a:latin typeface="Arial" panose="020B0604020202020204" pitchFamily="34" charset="0"/>
                <a:ea typeface="微软雅黑" panose="020B0503020204020204" pitchFamily="34" charset="-122"/>
              </a:rPr>
              <a:t>“辱”即耻辱</a:t>
            </a:r>
            <a:endParaRPr lang="zh-CN" altLang="en-US" sz="2400" b="1" dirty="0">
              <a:solidFill>
                <a:srgbClr val="000000"/>
              </a:solidFill>
              <a:latin typeface="Arial" panose="020B0604020202020204" pitchFamily="34" charset="0"/>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4370388" y="2828925"/>
            <a:ext cx="3444875" cy="2935288"/>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7" name="文本框 8"/>
          <p:cNvSpPr txBox="1"/>
          <p:nvPr/>
        </p:nvSpPr>
        <p:spPr>
          <a:xfrm>
            <a:off x="2778125" y="239713"/>
            <a:ext cx="8594725" cy="554037"/>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一、辩证对待人生矛盾</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2339" name="文本框 1"/>
          <p:cNvSpPr txBox="1"/>
          <p:nvPr/>
        </p:nvSpPr>
        <p:spPr>
          <a:xfrm>
            <a:off x="2128838" y="5591175"/>
            <a:ext cx="5470525" cy="496888"/>
          </a:xfrm>
          <a:prstGeom prst="rect">
            <a:avLst/>
          </a:prstGeom>
          <a:noFill/>
          <a:ln w="9525">
            <a:noFill/>
          </a:ln>
        </p:spPr>
        <p:txBody>
          <a:bodyPr anchor="t" anchorCtr="0">
            <a:spAutoFit/>
          </a:bodyPr>
          <a:p>
            <a:pPr algn="just">
              <a:lnSpc>
                <a:spcPct val="120000"/>
              </a:lnSpc>
            </a:pPr>
            <a:r>
              <a:rPr lang="zh-CN" altLang="en-US" sz="2400" dirty="0">
                <a:solidFill>
                  <a:srgbClr val="000000"/>
                </a:solidFill>
                <a:latin typeface="Arial" panose="020B0604020202020204" pitchFamily="34" charset="0"/>
                <a:ea typeface="微软雅黑" panose="020B0503020204020204" pitchFamily="34" charset="-122"/>
              </a:rPr>
              <a:t>明确是非、对错、善恶、美丑的界限</a:t>
            </a:r>
            <a:endParaRPr lang="zh-CN" altLang="en-US" sz="2400" dirty="0">
              <a:solidFill>
                <a:srgbClr val="000000"/>
              </a:solidFill>
              <a:latin typeface="Arial" panose="020B0604020202020204" pitchFamily="34" charset="0"/>
              <a:ea typeface="微软雅黑" panose="020B0503020204020204" pitchFamily="34" charset="-122"/>
            </a:endParaRPr>
          </a:p>
        </p:txBody>
      </p:sp>
      <p:sp>
        <p:nvSpPr>
          <p:cNvPr id="4" name="MH_Other_2"/>
          <p:cNvSpPr/>
          <p:nvPr>
            <p:custDataLst>
              <p:tags r:id="rId1"/>
            </p:custDataLst>
          </p:nvPr>
        </p:nvSpPr>
        <p:spPr>
          <a:xfrm flipV="1">
            <a:off x="336550" y="3586163"/>
            <a:ext cx="1262063" cy="577850"/>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黑体" panose="02010609060101010101" pitchFamily="49" charset="-122"/>
              <a:cs typeface="+mn-cs"/>
            </a:endParaRPr>
          </a:p>
        </p:txBody>
      </p:sp>
      <p:sp>
        <p:nvSpPr>
          <p:cNvPr id="8" name="MH_Other_2"/>
          <p:cNvSpPr/>
          <p:nvPr>
            <p:custDataLst>
              <p:tags r:id="rId2"/>
            </p:custDataLst>
          </p:nvPr>
        </p:nvSpPr>
        <p:spPr>
          <a:xfrm flipV="1">
            <a:off x="760413" y="5373688"/>
            <a:ext cx="1262063" cy="577850"/>
          </a:xfrm>
          <a:prstGeom prst="bentArrow">
            <a:avLst>
              <a:gd name="adj1" fmla="val 14574"/>
              <a:gd name="adj2" fmla="val 17832"/>
              <a:gd name="adj3" fmla="val 22629"/>
              <a:gd name="adj4" fmla="val 43750"/>
            </a:avLst>
          </a:prstGeom>
          <a:solidFill>
            <a:srgbClr val="FFFFFF"/>
          </a:solidFill>
          <a:ln w="3175">
            <a:solidFill>
              <a:srgbClr val="EAEAEA"/>
            </a:solidFill>
          </a:ln>
          <a:effectLst>
            <a:outerShdw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黑体" panose="02010609060101010101" pitchFamily="49" charset="-122"/>
              <a:cs typeface="+mn-cs"/>
            </a:endParaRPr>
          </a:p>
        </p:txBody>
      </p:sp>
      <p:sp>
        <p:nvSpPr>
          <p:cNvPr id="142342" name="文本框 1"/>
          <p:cNvSpPr txBox="1"/>
          <p:nvPr/>
        </p:nvSpPr>
        <p:spPr>
          <a:xfrm>
            <a:off x="1743075" y="3786188"/>
            <a:ext cx="3376613" cy="496887"/>
          </a:xfrm>
          <a:prstGeom prst="rect">
            <a:avLst/>
          </a:prstGeom>
          <a:noFill/>
          <a:ln w="9525">
            <a:noFill/>
          </a:ln>
        </p:spPr>
        <p:txBody>
          <a:bodyPr anchor="t" anchorCtr="0">
            <a:spAutoFit/>
          </a:bodyPr>
          <a:p>
            <a:pPr algn="just">
              <a:lnSpc>
                <a:spcPct val="120000"/>
              </a:lnSpc>
            </a:pPr>
            <a:r>
              <a:rPr lang="zh-CN" altLang="en-US" sz="2400" dirty="0">
                <a:solidFill>
                  <a:srgbClr val="000000"/>
                </a:solidFill>
                <a:latin typeface="Arial" panose="020B0604020202020204" pitchFamily="34" charset="0"/>
                <a:ea typeface="微软雅黑" panose="020B0503020204020204" pitchFamily="34" charset="-122"/>
              </a:rPr>
              <a:t>具备正确的荣辱观</a:t>
            </a:r>
            <a:endParaRPr lang="zh-CN" altLang="en-US" sz="2400" dirty="0">
              <a:solidFill>
                <a:srgbClr val="000000"/>
              </a:solidFill>
              <a:latin typeface="Arial" panose="020B0604020202020204" pitchFamily="34" charset="0"/>
              <a:ea typeface="微软雅黑" panose="020B0503020204020204" pitchFamily="34" charset="-122"/>
            </a:endParaRPr>
          </a:p>
        </p:txBody>
      </p:sp>
      <p:pic>
        <p:nvPicPr>
          <p:cNvPr id="142343" name="Picture 8" descr="https://timgsa.baidu.com/timg?image&amp;quality=80&amp;size=b9999_10000&amp;sec=1529908767649&amp;di=87894dc3d13b050a779dea016169c4c5&amp;imgtype=0&amp;src=http%3A%2F%2Fphotocdn.sohu.com%2F20060427%2FImg243023479.jpg"/>
          <p:cNvPicPr>
            <a:picLocks noChangeAspect="1"/>
          </p:cNvPicPr>
          <p:nvPr/>
        </p:nvPicPr>
        <p:blipFill>
          <a:blip r:embed="rId3"/>
          <a:stretch>
            <a:fillRect/>
          </a:stretch>
        </p:blipFill>
        <p:spPr>
          <a:xfrm>
            <a:off x="4775200" y="2119313"/>
            <a:ext cx="2343150" cy="3333750"/>
          </a:xfrm>
          <a:prstGeom prst="rect">
            <a:avLst/>
          </a:prstGeom>
          <a:noFill/>
          <a:ln w="9525">
            <a:noFill/>
          </a:ln>
        </p:spPr>
      </p:pic>
      <p:pic>
        <p:nvPicPr>
          <p:cNvPr id="5" name="图片 2"/>
          <p:cNvPicPr>
            <a:picLocks noChangeAspect="1" noChangeArrowheads="1"/>
          </p:cNvPicPr>
          <p:nvPr/>
        </p:nvPicPr>
        <p:blipFill>
          <a:blip r:embed="rId4"/>
          <a:srcRect/>
          <a:stretch>
            <a:fillRect/>
          </a:stretch>
        </p:blipFill>
        <p:spPr bwMode="auto">
          <a:xfrm>
            <a:off x="8233621" y="1554805"/>
            <a:ext cx="3275012" cy="4748213"/>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圆角矩形 12"/>
          <p:cNvSpPr/>
          <p:nvPr/>
        </p:nvSpPr>
        <p:spPr bwMode="auto">
          <a:xfrm>
            <a:off x="2381507" y="1404540"/>
            <a:ext cx="300513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rPr>
              <a:t>树立正确的荣辱观</a:t>
            </a:r>
            <a:endParaRPr kumimoji="0" lang="zh-CN" altLang="en-US" sz="2400" b="1" i="0" u="none" strike="noStrike" kern="0" cap="none" spc="0" normalizeH="0" baseline="0" noProof="0" dirty="0">
              <a:ln>
                <a:solidFill>
                  <a:prstClr val="black"/>
                </a:solidFill>
              </a:ln>
              <a:solidFill>
                <a:prstClr val="white"/>
              </a:solidFill>
              <a:effectLst/>
              <a:uLnTx/>
              <a:uFillTx/>
              <a:latin typeface="微软雅黑" panose="020B0503020204020204" pitchFamily="34" charset="-122"/>
              <a:ea typeface="+mn-ea"/>
              <a:cs typeface="+mn-cs"/>
              <a:sym typeface="+mn-e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1" name="文本框 8"/>
          <p:cNvSpPr txBox="1"/>
          <p:nvPr/>
        </p:nvSpPr>
        <p:spPr>
          <a:xfrm>
            <a:off x="2524125" y="225425"/>
            <a:ext cx="8594725" cy="552450"/>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思考：</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6"/>
          <p:cNvPicPr>
            <a:picLocks noChangeAspect="1" noChangeArrowheads="1"/>
          </p:cNvPicPr>
          <p:nvPr/>
        </p:nvPicPr>
        <p:blipFill>
          <a:blip r:embed="rId1" cstate="print"/>
          <a:srcRect/>
          <a:stretch>
            <a:fillRect/>
          </a:stretch>
        </p:blipFill>
        <p:spPr bwMode="auto">
          <a:xfrm>
            <a:off x="6486198" y="2210180"/>
            <a:ext cx="4762169" cy="2976355"/>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1"/>
          <p:cNvSpPr txBox="1">
            <a:spLocks noChangeArrowheads="1"/>
          </p:cNvSpPr>
          <p:nvPr/>
        </p:nvSpPr>
        <p:spPr bwMode="auto">
          <a:xfrm>
            <a:off x="781050" y="3524250"/>
            <a:ext cx="5100638" cy="644525"/>
          </a:xfrm>
          <a:prstGeom prst="rect">
            <a:avLst/>
          </a:prstGeom>
          <a:noFill/>
          <a:ln>
            <a:noFill/>
          </a:ln>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marL="0" marR="0" lvl="0" indent="628650" algn="just" defTabSz="4572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mn-lt"/>
              </a:rPr>
              <a:t>什么是正确的人生观？</a:t>
            </a:r>
            <a:endPar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ea"/>
              <a:sym typeface="+mn-lt"/>
            </a:endParaRPr>
          </a:p>
        </p:txBody>
      </p:sp>
      <p:grpSp>
        <p:nvGrpSpPr>
          <p:cNvPr id="143365" name="组合 1"/>
          <p:cNvGrpSpPr/>
          <p:nvPr/>
        </p:nvGrpSpPr>
        <p:grpSpPr>
          <a:xfrm>
            <a:off x="781050" y="2735263"/>
            <a:ext cx="1627188" cy="1577975"/>
            <a:chOff x="8172680" y="2265161"/>
            <a:chExt cx="1626830" cy="1580126"/>
          </a:xfrm>
        </p:grpSpPr>
        <p:cxnSp>
          <p:nvCxnSpPr>
            <p:cNvPr id="143366" name="直接连接符 4"/>
            <p:cNvCxnSpPr/>
            <p:nvPr/>
          </p:nvCxnSpPr>
          <p:spPr>
            <a:xfrm flipV="1">
              <a:off x="8172680" y="2265161"/>
              <a:ext cx="0" cy="1580126"/>
            </a:xfrm>
            <a:prstGeom prst="line">
              <a:avLst/>
            </a:prstGeom>
            <a:ln w="12700" cap="flat" cmpd="sng">
              <a:solidFill>
                <a:srgbClr val="595959"/>
              </a:solidFill>
              <a:prstDash val="solid"/>
              <a:miter/>
              <a:headEnd type="none" w="med" len="med"/>
              <a:tailEnd type="oval" w="med" len="med"/>
            </a:ln>
          </p:spPr>
        </p:cxnSp>
        <p:sp>
          <p:nvSpPr>
            <p:cNvPr id="13" name="íṧľïḋé"/>
            <p:cNvSpPr txBox="1"/>
            <p:nvPr/>
          </p:nvSpPr>
          <p:spPr>
            <a:xfrm>
              <a:off x="8172680" y="2388753"/>
              <a:ext cx="1626830" cy="465599"/>
            </a:xfrm>
            <a:prstGeom prst="rect">
              <a:avLst/>
            </a:prstGeom>
            <a:solidFill>
              <a:srgbClr val="B48900"/>
            </a:solidFill>
          </p:spPr>
          <p:txBody>
            <a:bodyPr wrap="none">
              <a:scene3d>
                <a:camera prst="orthographicFront"/>
                <a:lightRig rig="threePt" dir="t"/>
              </a:scene3d>
              <a:sp3d contourW="12700"/>
            </a:bodyPr>
            <a:lstStyle/>
            <a:p>
              <a:pPr marR="0" algn="ctr" defTabSz="457200" fontAlgn="auto">
                <a:spcBef>
                  <a:spcPts val="0"/>
                </a:spcBef>
                <a:spcAft>
                  <a:spcPts val="0"/>
                </a:spcAft>
                <a:buClrTx/>
                <a:buSzTx/>
                <a:buFontTx/>
                <a:buNone/>
                <a:defRPr/>
              </a:pPr>
              <a:r>
                <a:rPr kumimoji="0" lang="zh-CN" altLang="en-US" sz="2400" b="1" kern="0" cap="none" spc="0" normalizeH="0" baseline="0" noProof="0" dirty="0">
                  <a:solidFill>
                    <a:srgbClr val="FFFFFF"/>
                  </a:solidFill>
                  <a:effectLst>
                    <a:outerShdw blurRad="38100" dist="38100" dir="2700000" algn="tl">
                      <a:srgbClr val="000000">
                        <a:alpha val="43137"/>
                      </a:srgbClr>
                    </a:outerShdw>
                  </a:effectLst>
                  <a:latin typeface="Arial" panose="020B0604020202020204"/>
                  <a:ea typeface="+mn-ea"/>
                  <a:cs typeface="+mn-cs"/>
                  <a:sym typeface="+mn-ea"/>
                </a:rPr>
                <a:t>讨论</a:t>
              </a:r>
              <a:endParaRPr kumimoji="0" lang="zh-CN" altLang="en-US" sz="2400" b="1" kern="0" cap="none" spc="0" normalizeH="0" baseline="0" noProof="0" dirty="0">
                <a:solidFill>
                  <a:srgbClr val="FFFFFF"/>
                </a:solidFill>
                <a:effectLst>
                  <a:outerShdw blurRad="38100" dist="38100" dir="2700000" algn="tl">
                    <a:srgbClr val="000000">
                      <a:alpha val="43137"/>
                    </a:srgbClr>
                  </a:outerShdw>
                </a:effectLst>
                <a:latin typeface="Arial" panose="020B0604020202020204"/>
                <a:ea typeface="+mn-ea"/>
                <a:cs typeface="+mn-cs"/>
                <a:sym typeface="+mn-ea"/>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标题 53"/>
          <p:cNvSpPr>
            <a:spLocks noGrp="1"/>
          </p:cNvSpPr>
          <p:nvPr/>
        </p:nvSpPr>
        <p:spPr>
          <a:xfrm>
            <a:off x="2152650" y="1476375"/>
            <a:ext cx="7886700" cy="744538"/>
          </a:xfrm>
          <a:prstGeom prst="rect">
            <a:avLst/>
          </a:prstGeom>
          <a:noFill/>
          <a:ln w="9525">
            <a:noFill/>
          </a:ln>
        </p:spPr>
        <p:txBody>
          <a:bodyPr anchor="t" anchorCtr="0"/>
          <a:p>
            <a:pPr algn="ctr"/>
            <a:r>
              <a:rPr lang="zh-CN" altLang="en-US" sz="4000" b="1" dirty="0">
                <a:solidFill>
                  <a:srgbClr val="CC0000"/>
                </a:solidFill>
                <a:latin typeface="隶书" pitchFamily="49" charset="-122"/>
                <a:ea typeface="隶书" pitchFamily="49" charset="-122"/>
                <a:sym typeface="+mn-ea"/>
              </a:rPr>
              <a:t>影视剧对很多同学金钱观的影响</a:t>
            </a:r>
            <a:endParaRPr lang="zh-CN" altLang="en-US" sz="4000" b="1" dirty="0">
              <a:solidFill>
                <a:srgbClr val="44546A"/>
              </a:solidFill>
              <a:latin typeface="微软雅黑" panose="020B0503020204020204" pitchFamily="34" charset="-122"/>
              <a:ea typeface="微软雅黑" panose="020B0503020204020204" pitchFamily="34" charset="-122"/>
            </a:endParaRPr>
          </a:p>
        </p:txBody>
      </p:sp>
      <p:pic>
        <p:nvPicPr>
          <p:cNvPr id="144386" name="图片 3"/>
          <p:cNvPicPr>
            <a:picLocks noChangeAspect="1"/>
          </p:cNvPicPr>
          <p:nvPr>
            <p:custDataLst>
              <p:tags r:id="rId1"/>
            </p:custDataLst>
          </p:nvPr>
        </p:nvPicPr>
        <p:blipFill>
          <a:blip r:embed="rId2"/>
          <a:stretch>
            <a:fillRect/>
          </a:stretch>
        </p:blipFill>
        <p:spPr>
          <a:xfrm>
            <a:off x="1350963" y="2490788"/>
            <a:ext cx="4395787" cy="3484562"/>
          </a:xfrm>
          <a:prstGeom prst="rect">
            <a:avLst/>
          </a:prstGeom>
          <a:noFill/>
          <a:ln w="9525">
            <a:noFill/>
          </a:ln>
        </p:spPr>
      </p:pic>
      <p:sp>
        <p:nvSpPr>
          <p:cNvPr id="144387" name="文本框 4"/>
          <p:cNvSpPr txBox="1"/>
          <p:nvPr/>
        </p:nvSpPr>
        <p:spPr>
          <a:xfrm>
            <a:off x="2189163" y="6192838"/>
            <a:ext cx="2719387" cy="368300"/>
          </a:xfrm>
          <a:prstGeom prst="rect">
            <a:avLst/>
          </a:prstGeom>
          <a:noFill/>
          <a:ln w="9525">
            <a:noFill/>
          </a:ln>
        </p:spPr>
        <p:txBody>
          <a:bodyPr anchor="t" anchorCtr="0">
            <a:spAutoFit/>
          </a:bodyPr>
          <a:p>
            <a:r>
              <a:rPr lang="en-US" altLang="zh-CN" dirty="0">
                <a:solidFill>
                  <a:srgbClr val="000000"/>
                </a:solidFill>
                <a:latin typeface="Times New Roman" panose="02020603050405020304" pitchFamily="18" charset="0"/>
                <a:ea typeface="微软雅黑" panose="020B0503020204020204" pitchFamily="34" charset="-122"/>
              </a:rPr>
              <a:t>               </a:t>
            </a:r>
            <a:r>
              <a:rPr lang="zh-CN" altLang="en-US" dirty="0">
                <a:solidFill>
                  <a:srgbClr val="000000"/>
                </a:solidFill>
                <a:latin typeface="Times New Roman" panose="02020603050405020304" pitchFamily="18" charset="0"/>
                <a:ea typeface="微软雅黑" panose="020B0503020204020204" pitchFamily="34" charset="-122"/>
              </a:rPr>
              <a:t>小时代</a:t>
            </a:r>
            <a:endParaRPr lang="zh-CN" altLang="en-US" dirty="0">
              <a:solidFill>
                <a:srgbClr val="000000"/>
              </a:solidFill>
              <a:latin typeface="Times New Roman" panose="02020603050405020304" pitchFamily="18" charset="0"/>
              <a:ea typeface="微软雅黑" panose="020B0503020204020204" pitchFamily="34" charset="-122"/>
            </a:endParaRPr>
          </a:p>
        </p:txBody>
      </p:sp>
      <p:pic>
        <p:nvPicPr>
          <p:cNvPr id="144388" name="图片 5"/>
          <p:cNvPicPr>
            <a:picLocks noChangeAspect="1"/>
          </p:cNvPicPr>
          <p:nvPr/>
        </p:nvPicPr>
        <p:blipFill>
          <a:blip r:embed="rId3"/>
          <a:stretch>
            <a:fillRect/>
          </a:stretch>
        </p:blipFill>
        <p:spPr>
          <a:xfrm>
            <a:off x="6264275" y="2490788"/>
            <a:ext cx="3660775" cy="3484562"/>
          </a:xfrm>
          <a:prstGeom prst="rect">
            <a:avLst/>
          </a:prstGeom>
          <a:noFill/>
          <a:ln w="9525">
            <a:noFill/>
          </a:ln>
        </p:spPr>
      </p:pic>
      <p:sp>
        <p:nvSpPr>
          <p:cNvPr id="144389" name="文本框 6"/>
          <p:cNvSpPr txBox="1"/>
          <p:nvPr/>
        </p:nvSpPr>
        <p:spPr>
          <a:xfrm>
            <a:off x="6734175" y="6192838"/>
            <a:ext cx="2720975" cy="368300"/>
          </a:xfrm>
          <a:prstGeom prst="rect">
            <a:avLst/>
          </a:prstGeom>
          <a:noFill/>
          <a:ln w="9525">
            <a:noFill/>
          </a:ln>
        </p:spPr>
        <p:txBody>
          <a:bodyPr anchor="t" anchorCtr="0">
            <a:spAutoFit/>
          </a:bodyPr>
          <a:p>
            <a:r>
              <a:rPr lang="en-US" altLang="zh-CN" dirty="0">
                <a:solidFill>
                  <a:srgbClr val="000000"/>
                </a:solidFill>
                <a:latin typeface="Times New Roman" panose="02020603050405020304" pitchFamily="18" charset="0"/>
                <a:ea typeface="微软雅黑" panose="020B0503020204020204" pitchFamily="34" charset="-122"/>
              </a:rPr>
              <a:t>               </a:t>
            </a:r>
            <a:r>
              <a:rPr lang="zh-CN" altLang="en-US" dirty="0">
                <a:solidFill>
                  <a:srgbClr val="000000"/>
                </a:solidFill>
                <a:latin typeface="Times New Roman" panose="02020603050405020304" pitchFamily="18" charset="0"/>
                <a:ea typeface="微软雅黑" panose="020B0503020204020204" pitchFamily="34" charset="-122"/>
              </a:rPr>
              <a:t>欢乐颂</a:t>
            </a:r>
            <a:endParaRPr lang="zh-CN" altLang="en-US" dirty="0">
              <a:solidFill>
                <a:srgbClr val="000000"/>
              </a:solidFill>
              <a:latin typeface="Times New Roman" panose="02020603050405020304" pitchFamily="18" charset="0"/>
              <a:ea typeface="微软雅黑" panose="020B0503020204020204" pitchFamily="34" charset="-122"/>
            </a:endParaRPr>
          </a:p>
        </p:txBody>
      </p:sp>
      <p:sp>
        <p:nvSpPr>
          <p:cNvPr id="144390" name="文本框 8"/>
          <p:cNvSpPr txBox="1"/>
          <p:nvPr/>
        </p:nvSpPr>
        <p:spPr>
          <a:xfrm>
            <a:off x="2778125" y="239713"/>
            <a:ext cx="8594725" cy="552450"/>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二、反对错误人生观</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直接连接符 10"/>
          <p:cNvSpPr>
            <a:spLocks noChangeShapeType="1"/>
          </p:cNvSpPr>
          <p:nvPr/>
        </p:nvSpPr>
        <p:spPr bwMode="auto">
          <a:xfrm flipH="1">
            <a:off x="5807075" y="909638"/>
            <a:ext cx="79375" cy="4875213"/>
          </a:xfrm>
          <a:prstGeom prst="line">
            <a:avLst/>
          </a:prstGeom>
          <a:noFill/>
          <a:ln w="9525" cap="flat" cmpd="sng">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mn-lt"/>
              <a:ea typeface="+mn-ea"/>
              <a:cs typeface="+mn-cs"/>
            </a:endParaRPr>
          </a:p>
        </p:txBody>
      </p:sp>
      <p:sp>
        <p:nvSpPr>
          <p:cNvPr id="145410" name="椭圆 11"/>
          <p:cNvSpPr/>
          <p:nvPr/>
        </p:nvSpPr>
        <p:spPr>
          <a:xfrm>
            <a:off x="5383213" y="2384425"/>
            <a:ext cx="847725" cy="847725"/>
          </a:xfrm>
          <a:prstGeom prst="ellipse">
            <a:avLst/>
          </a:prstGeom>
          <a:gradFill rotWithShape="0">
            <a:gsLst>
              <a:gs pos="0">
                <a:srgbClr val="E30000"/>
              </a:gs>
              <a:gs pos="100000">
                <a:srgbClr val="760303"/>
              </a:gs>
            </a:gsLst>
            <a:lin ang="5400000"/>
            <a:tileRect/>
          </a:gradFill>
          <a:ln w="25400" cap="flat" cmpd="sng">
            <a:solidFill>
              <a:srgbClr val="EE4536"/>
            </a:solidFill>
            <a:prstDash val="solid"/>
            <a:bevel/>
            <a:headEnd type="none" w="med" len="med"/>
            <a:tailEnd type="none" w="med" len="med"/>
          </a:ln>
        </p:spPr>
        <p:txBody>
          <a:bodyPr anchor="ctr" anchorCtr="0"/>
          <a:p>
            <a:pPr algn="ctr"/>
            <a:endParaRPr lang="zh-CN" altLang="zh-CN" sz="2400" dirty="0">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45411" name="TextBox 28"/>
          <p:cNvSpPr/>
          <p:nvPr/>
        </p:nvSpPr>
        <p:spPr>
          <a:xfrm>
            <a:off x="5472113" y="2532063"/>
            <a:ext cx="669925" cy="554037"/>
          </a:xfrm>
          <a:prstGeom prst="rect">
            <a:avLst/>
          </a:prstGeom>
          <a:noFill/>
          <a:ln w="9525">
            <a:noFill/>
          </a:ln>
        </p:spPr>
        <p:txBody>
          <a:bodyPr wrap="none" anchor="t" anchorCtr="0">
            <a:spAutoFit/>
          </a:bodyPr>
          <a:p>
            <a:r>
              <a:rPr lang="en-US" altLang="zh-CN" sz="3000" b="1" dirty="0">
                <a:solidFill>
                  <a:srgbClr val="FFFFFF"/>
                </a:solidFill>
                <a:latin typeface="Times New Roman" panose="02020603050405020304" pitchFamily="18" charset="0"/>
                <a:ea typeface="方正兰亭粗黑_GBK"/>
                <a:sym typeface="方正兰亭粗黑_GBK"/>
              </a:rPr>
              <a:t>VS</a:t>
            </a:r>
            <a:endParaRPr lang="en-US" altLang="zh-CN" sz="3000" b="1" dirty="0">
              <a:solidFill>
                <a:srgbClr val="FFFFFF"/>
              </a:solidFill>
              <a:latin typeface="Times New Roman" panose="02020603050405020304" pitchFamily="18" charset="0"/>
              <a:ea typeface="方正兰亭粗黑_GBK"/>
              <a:sym typeface="方正兰亭粗黑_GBK"/>
            </a:endParaRPr>
          </a:p>
        </p:txBody>
      </p:sp>
      <p:sp>
        <p:nvSpPr>
          <p:cNvPr id="145412" name="TextBox 13"/>
          <p:cNvSpPr/>
          <p:nvPr/>
        </p:nvSpPr>
        <p:spPr>
          <a:xfrm>
            <a:off x="965200" y="2455863"/>
            <a:ext cx="4165600" cy="706437"/>
          </a:xfrm>
          <a:prstGeom prst="rect">
            <a:avLst/>
          </a:prstGeom>
          <a:noFill/>
          <a:ln w="9525">
            <a:noFill/>
          </a:ln>
        </p:spPr>
        <p:txBody>
          <a:bodyPr anchor="t" anchorCtr="0">
            <a:spAutoFit/>
          </a:bodyPr>
          <a:p>
            <a:pPr algn="r"/>
            <a:r>
              <a:rPr lang="zh-CN" altLang="en-US" sz="40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正确的金钱观？</a:t>
            </a:r>
            <a:endParaRPr lang="zh-CN" altLang="en-US" sz="4000" b="1" dirty="0">
              <a:solidFill>
                <a:srgbClr val="4F81BD"/>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45413" name="TextBox 14"/>
          <p:cNvSpPr/>
          <p:nvPr/>
        </p:nvSpPr>
        <p:spPr>
          <a:xfrm>
            <a:off x="6748463" y="2386013"/>
            <a:ext cx="3719512" cy="706437"/>
          </a:xfrm>
          <a:prstGeom prst="rect">
            <a:avLst/>
          </a:prstGeom>
          <a:noFill/>
          <a:ln w="9525">
            <a:noFill/>
          </a:ln>
        </p:spPr>
        <p:txBody>
          <a:bodyPr anchor="t" anchorCtr="0">
            <a:spAutoFit/>
          </a:bodyPr>
          <a:p>
            <a:r>
              <a:rPr lang="en-US" altLang="zh-CN" sz="4000" dirty="0">
                <a:solidFill>
                  <a:srgbClr val="000000"/>
                </a:solidFill>
                <a:latin typeface="微软雅黑" panose="020B0503020204020204" pitchFamily="34" charset="-122"/>
                <a:ea typeface="微软雅黑" panose="020B0503020204020204" pitchFamily="34" charset="-122"/>
                <a:sym typeface="+mn-ea"/>
              </a:rPr>
              <a:t>   </a:t>
            </a:r>
            <a:r>
              <a:rPr lang="zh-CN" altLang="en-US" sz="40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拜金主义？</a:t>
            </a:r>
            <a:endParaRPr lang="zh-CN" altLang="en-US" sz="4800" b="1" dirty="0">
              <a:solidFill>
                <a:srgbClr val="4F81BD"/>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9" name="矩形 17"/>
          <p:cNvSpPr/>
          <p:nvPr/>
        </p:nvSpPr>
        <p:spPr>
          <a:xfrm>
            <a:off x="3138488" y="4406900"/>
            <a:ext cx="5662612" cy="612775"/>
          </a:xfrm>
          <a:prstGeom prst="rect">
            <a:avLst/>
          </a:prstGeom>
          <a:gradFill rotWithShape="0">
            <a:gsLst>
              <a:gs pos="0">
                <a:srgbClr val="E8A0AC">
                  <a:alpha val="100000"/>
                </a:srgbClr>
              </a:gs>
              <a:gs pos="50000">
                <a:srgbClr val="DC7183">
                  <a:alpha val="100000"/>
                </a:srgbClr>
              </a:gs>
              <a:gs pos="100000">
                <a:srgbClr val="D04159">
                  <a:alpha val="100000"/>
                </a:srgbClr>
              </a:gs>
            </a:gsLst>
            <a:lin ang="5400000" scaled="1"/>
            <a:tileRect/>
          </a:gradFill>
          <a:ln w="9525" cap="flat" cmpd="sng">
            <a:solidFill>
              <a:srgbClr val="EE4536"/>
            </a:solidFill>
            <a:prstDash val="solid"/>
            <a:miter/>
            <a:headEnd type="none" w="med" len="med"/>
            <a:tailEnd type="none" w="med" len="med"/>
          </a:ln>
        </p:spPr>
        <p:txBody>
          <a:bodyPr anchor="ctr" anchorCtr="0"/>
          <a:p>
            <a:pPr algn="ctr"/>
            <a:r>
              <a:rPr lang="zh-CN" altLang="zh-CN" sz="3600"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区别是什么？</a:t>
            </a:r>
            <a:endParaRPr lang="zh-CN" altLang="zh-CN" sz="3600" dirty="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 name="AutoShape 68"/>
          <p:cNvSpPr/>
          <p:nvPr/>
        </p:nvSpPr>
        <p:spPr>
          <a:xfrm>
            <a:off x="565150" y="1933575"/>
            <a:ext cx="2652713" cy="3208338"/>
          </a:xfrm>
          <a:custGeom>
            <a:avLst/>
            <a:gdLst>
              <a:gd name="txL" fmla="*/ 0 w 21540"/>
              <a:gd name="txT" fmla="*/ 0 h 21600"/>
              <a:gd name="txR" fmla="*/ 21540 w 21540"/>
              <a:gd name="txB" fmla="*/ 21600 h 21600"/>
            </a:gdLst>
            <a:ahLst/>
            <a:cxnLst>
              <a:cxn ang="0">
                <a:pos x="75846922" y="158409181"/>
              </a:cxn>
              <a:cxn ang="0">
                <a:pos x="0" y="122444447"/>
              </a:cxn>
              <a:cxn ang="0">
                <a:pos x="383822" y="0"/>
              </a:cxn>
              <a:cxn ang="0">
                <a:pos x="75846922" y="158409181"/>
              </a:cxn>
            </a:cxnLst>
            <a:rect l="txL" t="txT" r="txR" b="txB"/>
            <a:pathLst>
              <a:path w="21540" h="21600">
                <a:moveTo>
                  <a:pt x="21540" y="21600"/>
                </a:moveTo>
                <a:lnTo>
                  <a:pt x="0" y="16696"/>
                </a:lnTo>
                <a:lnTo>
                  <a:pt x="109" y="0"/>
                </a:lnTo>
                <a:cubicBezTo>
                  <a:pt x="12004" y="2708"/>
                  <a:pt x="21600" y="12379"/>
                  <a:pt x="21540" y="21600"/>
                </a:cubicBezTo>
              </a:path>
            </a:pathLst>
          </a:custGeom>
          <a:gradFill rotWithShape="0">
            <a:gsLst>
              <a:gs pos="0">
                <a:srgbClr val="E8A0AC">
                  <a:alpha val="100000"/>
                </a:srgbClr>
              </a:gs>
              <a:gs pos="50000">
                <a:srgbClr val="DC7183">
                  <a:alpha val="100000"/>
                </a:srgbClr>
              </a:gs>
              <a:gs pos="100000">
                <a:srgbClr val="D04159">
                  <a:alpha val="100000"/>
                </a:srgbClr>
              </a:gs>
            </a:gsLst>
            <a:lin ang="5400000" scaled="1"/>
            <a:tileRect/>
          </a:gradFill>
          <a:ln w="25400" cap="flat" cmpd="sng">
            <a:solidFill>
              <a:schemeClr val="bg1"/>
            </a:solidFill>
            <a:prstDash val="solid"/>
            <a:miter/>
            <a:headEnd type="none" w="med" len="med"/>
            <a:tailEnd type="none" w="med" len="med"/>
          </a:ln>
        </p:spPr>
        <p:txBody>
          <a:bodyPr lIns="0" tIns="0" rIns="0" bIns="0" anchor="t" anchorCtr="0"/>
          <a:p>
            <a:endParaRPr lang="zh-CN" altLang="en-US" sz="2400" dirty="0">
              <a:solidFill>
                <a:srgbClr val="7F7F7F"/>
              </a:solidFill>
              <a:latin typeface="Roboto condensed"/>
              <a:ea typeface="Roboto condensed"/>
            </a:endParaRPr>
          </a:p>
          <a:p>
            <a:endParaRPr lang="zh-CN" altLang="en-US" sz="3600" dirty="0">
              <a:solidFill>
                <a:srgbClr val="7F7F7F"/>
              </a:solidFill>
              <a:latin typeface="Roboto condensed"/>
              <a:ea typeface="Roboto condensed"/>
            </a:endParaRPr>
          </a:p>
          <a:p>
            <a:r>
              <a:rPr lang="zh-CN" altLang="en-US" sz="3600" dirty="0">
                <a:solidFill>
                  <a:srgbClr val="FFFFFF"/>
                </a:solidFill>
                <a:latin typeface="微软雅黑" panose="020B0503020204020204" pitchFamily="34" charset="-122"/>
                <a:ea typeface="Roboto condensed"/>
              </a:rPr>
              <a:t> 正确</a:t>
            </a:r>
            <a:endParaRPr lang="zh-CN" altLang="en-US" sz="3600" dirty="0">
              <a:solidFill>
                <a:srgbClr val="FFFFFF"/>
              </a:solidFill>
              <a:latin typeface="微软雅黑" panose="020B0503020204020204" pitchFamily="34" charset="-122"/>
              <a:ea typeface="Roboto condensed"/>
            </a:endParaRPr>
          </a:p>
          <a:p>
            <a:r>
              <a:rPr lang="zh-CN" altLang="en-US" sz="3600" dirty="0">
                <a:solidFill>
                  <a:srgbClr val="FFFFFF"/>
                </a:solidFill>
                <a:latin typeface="微软雅黑" panose="020B0503020204020204" pitchFamily="34" charset="-122"/>
                <a:ea typeface="Roboto condensed"/>
              </a:rPr>
              <a:t> 的金钱观</a:t>
            </a:r>
            <a:endParaRPr lang="zh-CN" altLang="en-US" sz="3600" dirty="0">
              <a:solidFill>
                <a:srgbClr val="FFFFFF"/>
              </a:solidFill>
              <a:latin typeface="微软雅黑" panose="020B0503020204020204" pitchFamily="34" charset="-122"/>
              <a:ea typeface="Roboto condensed"/>
            </a:endParaRPr>
          </a:p>
        </p:txBody>
      </p:sp>
      <p:cxnSp>
        <p:nvCxnSpPr>
          <p:cNvPr id="27" name="Elbow Connector 23"/>
          <p:cNvCxnSpPr/>
          <p:nvPr/>
        </p:nvCxnSpPr>
        <p:spPr>
          <a:xfrm flipV="1">
            <a:off x="2725738" y="3114675"/>
            <a:ext cx="1609725" cy="361950"/>
          </a:xfrm>
          <a:prstGeom prst="bentConnector3">
            <a:avLst>
              <a:gd name="adj1" fmla="val 50039"/>
            </a:avLst>
          </a:prstGeom>
          <a:ln w="28575" cmpd="sng">
            <a:solidFill>
              <a:srgbClr val="FF0000"/>
            </a:solidFill>
            <a:prstDash val="solid"/>
            <a:headEnd type="oval" w="med" len="med"/>
            <a:tailEnd type="oval" w="med" len="med"/>
          </a:ln>
        </p:spPr>
        <p:style>
          <a:lnRef idx="3">
            <a:schemeClr val="accent4"/>
          </a:lnRef>
          <a:fillRef idx="0">
            <a:schemeClr val="accent4"/>
          </a:fillRef>
          <a:effectRef idx="2">
            <a:schemeClr val="accent4"/>
          </a:effectRef>
          <a:fontRef idx="minor">
            <a:schemeClr val="tx1"/>
          </a:fontRef>
        </p:style>
      </p:cxnSp>
      <p:sp>
        <p:nvSpPr>
          <p:cNvPr id="5" name="文本框 4"/>
          <p:cNvSpPr txBox="1"/>
          <p:nvPr/>
        </p:nvSpPr>
        <p:spPr>
          <a:xfrm>
            <a:off x="4695825" y="1933575"/>
            <a:ext cx="2914650" cy="460375"/>
          </a:xfrm>
          <a:prstGeom prst="rect">
            <a:avLst/>
          </a:prstGeom>
          <a:gradFill rotWithShape="0">
            <a:gsLst>
              <a:gs pos="0">
                <a:srgbClr val="E8A0AC">
                  <a:alpha val="100000"/>
                </a:srgbClr>
              </a:gs>
              <a:gs pos="50000">
                <a:srgbClr val="DC7183">
                  <a:alpha val="100000"/>
                </a:srgbClr>
              </a:gs>
              <a:gs pos="100000">
                <a:srgbClr val="D04159">
                  <a:alpha val="100000"/>
                </a:srgbClr>
              </a:gs>
            </a:gsLst>
            <a:lin ang="5400000" scaled="1"/>
            <a:tileRect/>
          </a:gradFill>
          <a:ln w="9525">
            <a:noFill/>
          </a:ln>
        </p:spPr>
        <p:txBody>
          <a:bodyPr anchor="t" anchorCtr="0">
            <a:spAutoFit/>
          </a:bodyPr>
          <a:p>
            <a:r>
              <a:rPr lang="zh-CN" altLang="en-US" sz="2400" dirty="0">
                <a:solidFill>
                  <a:srgbClr val="FFFFFF"/>
                </a:solidFill>
                <a:latin typeface="微软雅黑" panose="020B0503020204020204" pitchFamily="34" charset="-122"/>
                <a:ea typeface="微软雅黑" panose="020B0503020204020204" pitchFamily="34" charset="-122"/>
              </a:rPr>
              <a:t>物资交换的媒介</a:t>
            </a:r>
            <a:endParaRPr lang="zh-CN" altLang="en-US" sz="2400" dirty="0">
              <a:solidFill>
                <a:srgbClr val="FFFFFF"/>
              </a:solidFill>
              <a:latin typeface="微软雅黑" panose="020B0503020204020204" pitchFamily="34" charset="-122"/>
              <a:ea typeface="Arial" panose="020B0604020202020204" pitchFamily="34" charset="0"/>
            </a:endParaRPr>
          </a:p>
        </p:txBody>
      </p:sp>
      <p:sp>
        <p:nvSpPr>
          <p:cNvPr id="43" name="文本框 42"/>
          <p:cNvSpPr txBox="1"/>
          <p:nvPr/>
        </p:nvSpPr>
        <p:spPr>
          <a:xfrm>
            <a:off x="4695825" y="3932238"/>
            <a:ext cx="2651125" cy="830262"/>
          </a:xfrm>
          <a:prstGeom prst="rect">
            <a:avLst/>
          </a:prstGeom>
          <a:gradFill rotWithShape="0">
            <a:gsLst>
              <a:gs pos="0">
                <a:srgbClr val="E8A0AC">
                  <a:alpha val="100000"/>
                </a:srgbClr>
              </a:gs>
              <a:gs pos="50000">
                <a:srgbClr val="DC7183">
                  <a:alpha val="100000"/>
                </a:srgbClr>
              </a:gs>
              <a:gs pos="100000">
                <a:srgbClr val="D04159">
                  <a:alpha val="100000"/>
                </a:srgbClr>
              </a:gs>
            </a:gsLst>
            <a:lin ang="5400000" scaled="1"/>
            <a:tileRect/>
          </a:gradFill>
          <a:ln w="9525">
            <a:noFill/>
          </a:ln>
        </p:spPr>
        <p:txBody>
          <a:bodyPr anchor="t" anchorCtr="0">
            <a:spAutoFit/>
          </a:bodyPr>
          <a:p>
            <a:r>
              <a:rPr lang="zh-CN" altLang="en-US" sz="2400" dirty="0">
                <a:solidFill>
                  <a:srgbClr val="FFFFFF"/>
                </a:solidFill>
                <a:latin typeface="微软雅黑" panose="020B0503020204020204" pitchFamily="34" charset="-122"/>
                <a:ea typeface="微软雅黑" panose="020B0503020204020204" pitchFamily="34" charset="-122"/>
              </a:rPr>
              <a:t>进行正常生活的物质和精神必要手段</a:t>
            </a:r>
            <a:endParaRPr lang="zh-CN" altLang="en-US" sz="2400" dirty="0">
              <a:solidFill>
                <a:srgbClr val="FFFFFF"/>
              </a:solidFill>
              <a:latin typeface="微软雅黑" panose="020B0503020204020204" pitchFamily="34" charset="-122"/>
              <a:ea typeface="Arial" panose="020B0604020202020204" pitchFamily="34" charset="0"/>
            </a:endParaRPr>
          </a:p>
        </p:txBody>
      </p:sp>
      <p:sp>
        <p:nvSpPr>
          <p:cNvPr id="2" name="左大括号 1"/>
          <p:cNvSpPr/>
          <p:nvPr/>
        </p:nvSpPr>
        <p:spPr>
          <a:xfrm>
            <a:off x="4433888" y="2116138"/>
            <a:ext cx="261938" cy="1978025"/>
          </a:xfrm>
          <a:prstGeom prst="leftBrace">
            <a:avLst/>
          </a:prstGeom>
          <a:ln w="28575" cmpd="sng">
            <a:solidFill>
              <a:srgbClr val="FF0000"/>
            </a:solidFill>
            <a:prstDash val="solid"/>
          </a:ln>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 b="0" i="0" u="none" strike="noStrike" kern="1200" cap="none" spc="0" normalizeH="0" baseline="0" noProof="0">
              <a:ln>
                <a:noFill/>
              </a:ln>
              <a:solidFill>
                <a:prstClr val="black"/>
              </a:solidFill>
              <a:effectLst/>
              <a:uLnTx/>
              <a:uFillTx/>
              <a:latin typeface="+mn-lt"/>
              <a:ea typeface="+mn-ea"/>
              <a:cs typeface="+mn-cs"/>
            </a:endParaRPr>
          </a:p>
        </p:txBody>
      </p:sp>
      <p:sp>
        <p:nvSpPr>
          <p:cNvPr id="44" name="左大括号 43"/>
          <p:cNvSpPr/>
          <p:nvPr/>
        </p:nvSpPr>
        <p:spPr>
          <a:xfrm>
            <a:off x="7537450" y="2227263"/>
            <a:ext cx="561975" cy="1866900"/>
          </a:xfrm>
          <a:prstGeom prst="leftBrace">
            <a:avLst/>
          </a:prstGeom>
          <a:ln w="28575" cmpd="sng">
            <a:solidFill>
              <a:srgbClr val="FF0000"/>
            </a:solidFill>
            <a:prstDash val="solid"/>
          </a:ln>
        </p:spPr>
        <p:style>
          <a:lnRef idx="3">
            <a:schemeClr val="accent4"/>
          </a:lnRef>
          <a:fillRef idx="0">
            <a:schemeClr val="accent4"/>
          </a:fillRef>
          <a:effectRef idx="2">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 b="0" i="0" u="none" strike="noStrike" kern="1200" cap="none" spc="0" normalizeH="0" baseline="0" noProof="0">
              <a:ln>
                <a:noFill/>
              </a:ln>
              <a:solidFill>
                <a:prstClr val="black"/>
              </a:solidFill>
              <a:effectLst/>
              <a:uLnTx/>
              <a:uFillTx/>
              <a:latin typeface="+mn-lt"/>
              <a:ea typeface="+mn-ea"/>
              <a:cs typeface="+mn-cs"/>
            </a:endParaRPr>
          </a:p>
        </p:txBody>
      </p:sp>
      <p:sp>
        <p:nvSpPr>
          <p:cNvPr id="7" name="文本框 6"/>
          <p:cNvSpPr txBox="1"/>
          <p:nvPr/>
        </p:nvSpPr>
        <p:spPr>
          <a:xfrm>
            <a:off x="8131175" y="1811020"/>
            <a:ext cx="1684654" cy="706755"/>
          </a:xfrm>
          <a:prstGeom prst="rect">
            <a:avLst/>
          </a:prstGeom>
          <a:gradFill>
            <a:gsLst>
              <a:gs pos="50000">
                <a:srgbClr val="DC7183"/>
              </a:gs>
              <a:gs pos="0">
                <a:srgbClr val="E8A0AC"/>
              </a:gs>
              <a:gs pos="100000">
                <a:srgbClr val="D04159"/>
              </a:gs>
            </a:gsLst>
            <a:lin scaled="1"/>
          </a:gradFill>
        </p:spPr>
        <p:txBody>
          <a:bodyPr wrap="square" rtlCol="0">
            <a:spAutoFit/>
          </a:bodyPr>
          <a:lstStyle/>
          <a:p>
            <a:pPr marR="0" defTabSz="914400" fontAlgn="auto">
              <a:spcBef>
                <a:spcPts val="0"/>
              </a:spcBef>
              <a:spcAft>
                <a:spcPts val="0"/>
              </a:spcAft>
              <a:buClrTx/>
              <a:buSzTx/>
              <a:buFontTx/>
              <a:buNone/>
              <a:defRPr/>
            </a:pPr>
            <a:r>
              <a:rPr kumimoji="0" lang="zh-CN" altLang="en-US" sz="2000" b="1" kern="1200" cap="none" spc="0" normalizeH="0" baseline="0" noProof="0" dirty="0" smtClean="0">
                <a:solidFill>
                  <a:prstClr val="black"/>
                </a:solidFill>
                <a:latin typeface="隶书" pitchFamily="49" charset="-122"/>
                <a:ea typeface="隶书" pitchFamily="49" charset="-122"/>
                <a:cs typeface="+mn-cs"/>
                <a:sym typeface="+mn-ea"/>
              </a:rPr>
              <a:t>但金钱不是人生目的</a:t>
            </a:r>
            <a:endParaRPr kumimoji="0" lang="zh-CN" altLang="en-US" sz="2700" b="1" kern="1200" cap="none" spc="0" normalizeH="0" baseline="0" noProof="0">
              <a:ln w="22225">
                <a:solidFill>
                  <a:srgbClr val="ED7D31"/>
                </a:solidFill>
                <a:prstDash val="solid"/>
              </a:ln>
              <a:solidFill>
                <a:srgbClr val="ED7D31">
                  <a:lumMod val="40000"/>
                  <a:lumOff val="60000"/>
                </a:srgbClr>
              </a:solidFill>
              <a:latin typeface="+mn-lt"/>
              <a:ea typeface="+mn-ea"/>
              <a:cs typeface="+mn-cs"/>
            </a:endParaRPr>
          </a:p>
        </p:txBody>
      </p:sp>
      <p:sp>
        <p:nvSpPr>
          <p:cNvPr id="42" name="文本框 41"/>
          <p:cNvSpPr txBox="1"/>
          <p:nvPr/>
        </p:nvSpPr>
        <p:spPr>
          <a:xfrm>
            <a:off x="8067675" y="3993515"/>
            <a:ext cx="1748154" cy="706754"/>
          </a:xfrm>
          <a:prstGeom prst="rect">
            <a:avLst/>
          </a:prstGeom>
          <a:gradFill>
            <a:gsLst>
              <a:gs pos="50000">
                <a:srgbClr val="DC7183"/>
              </a:gs>
              <a:gs pos="0">
                <a:srgbClr val="E8A0AC"/>
              </a:gs>
              <a:gs pos="100000">
                <a:srgbClr val="D04159"/>
              </a:gs>
            </a:gsLst>
            <a:lin scaled="1"/>
          </a:gradFill>
        </p:spPr>
        <p:txBody>
          <a:bodyPr wrap="square" rtlCol="0">
            <a:spAutoFit/>
          </a:bodyPr>
          <a:lstStyle/>
          <a:p>
            <a:pPr marR="0" defTabSz="914400" fontAlgn="auto">
              <a:spcBef>
                <a:spcPts val="0"/>
              </a:spcBef>
              <a:spcAft>
                <a:spcPts val="0"/>
              </a:spcAft>
              <a:buClrTx/>
              <a:buSzTx/>
              <a:buFontTx/>
              <a:buNone/>
              <a:defRPr/>
            </a:pPr>
            <a:r>
              <a:rPr kumimoji="0" lang="zh-CN" altLang="en-US" sz="2000" b="1" kern="1200" cap="none" spc="0" normalizeH="0" baseline="0" noProof="0" dirty="0" smtClean="0">
                <a:solidFill>
                  <a:prstClr val="black"/>
                </a:solidFill>
                <a:latin typeface="隶书" pitchFamily="49" charset="-122"/>
                <a:ea typeface="隶书" pitchFamily="49" charset="-122"/>
                <a:cs typeface="+mn-cs"/>
                <a:sym typeface="+mn-ea"/>
              </a:rPr>
              <a:t>有了金钱并不等于一切。</a:t>
            </a:r>
            <a:endParaRPr kumimoji="0" lang="zh-CN" altLang="en-US" sz="2700" b="1" kern="1200" cap="none" spc="0" normalizeH="0" baseline="0" noProof="0">
              <a:ln w="22225">
                <a:solidFill>
                  <a:srgbClr val="ED7D31"/>
                </a:solidFill>
                <a:prstDash val="solid"/>
              </a:ln>
              <a:solidFill>
                <a:srgbClr val="ED7D31">
                  <a:lumMod val="40000"/>
                  <a:lumOff val="60000"/>
                </a:srgbClr>
              </a:solidFill>
              <a:latin typeface="+mn-lt"/>
              <a:ea typeface="+mn-ea"/>
              <a:cs typeface="+mn-cs"/>
            </a:endParaRPr>
          </a:p>
        </p:txBody>
      </p:sp>
      <p:sp>
        <p:nvSpPr>
          <p:cNvPr id="146441" name="文本框 8"/>
          <p:cNvSpPr txBox="1"/>
          <p:nvPr/>
        </p:nvSpPr>
        <p:spPr>
          <a:xfrm>
            <a:off x="2778125" y="239713"/>
            <a:ext cx="8594725" cy="552450"/>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二、反对错误人生观</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ox(in)">
                                      <p:cBhvr>
                                        <p:cTn id="29" dur="20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amond(in)">
                                      <p:cBhvr>
                                        <p:cTn id="40" dur="2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diamond(in)">
                                      <p:cBhvr>
                                        <p:cTn id="45"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5" grpId="0" bldLvl="0" animBg="1"/>
      <p:bldP spid="43" grpId="0" bldLvl="0" animBg="1"/>
      <p:bldP spid="2" grpId="0" bldLvl="0" animBg="1"/>
      <p:bldP spid="2" grpId="1" animBg="1"/>
      <p:bldP spid="44" grpId="0" bldLvl="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7" name="文本框 8"/>
          <p:cNvSpPr txBox="1"/>
          <p:nvPr/>
        </p:nvSpPr>
        <p:spPr>
          <a:xfrm>
            <a:off x="3551238" y="952500"/>
            <a:ext cx="4968875" cy="520700"/>
          </a:xfrm>
          <a:prstGeom prst="rect">
            <a:avLst/>
          </a:prstGeom>
          <a:solidFill>
            <a:srgbClr val="F2F2F2"/>
          </a:solidFill>
          <a:ln w="9525">
            <a:noFill/>
          </a:ln>
        </p:spPr>
        <p:txBody>
          <a:bodyPr wrap="square" anchor="t" anchorCtr="0">
            <a:spAutoFit/>
          </a:bodyPr>
          <a:p>
            <a:pPr>
              <a:buClrTx/>
              <a:buFontTx/>
            </a:pPr>
            <a:r>
              <a:rPr lang="en-US" altLang="zh-CN" sz="2800" b="1" dirty="0">
                <a:solidFill>
                  <a:srgbClr val="000000"/>
                </a:solidFill>
                <a:latin typeface="微软雅黑" panose="020B0503020204020204" pitchFamily="34" charset="-122"/>
                <a:ea typeface="微软雅黑" panose="020B0503020204020204" pitchFamily="34" charset="-122"/>
              </a:rPr>
              <a:t>         </a:t>
            </a:r>
            <a:r>
              <a:rPr lang="zh-CN" altLang="en-US" sz="2800" b="1" dirty="0">
                <a:solidFill>
                  <a:srgbClr val="000000"/>
                </a:solidFill>
                <a:latin typeface="微软雅黑" panose="020B0503020204020204" pitchFamily="34" charset="-122"/>
                <a:ea typeface="微软雅黑" panose="020B0503020204020204" pitchFamily="34" charset="-122"/>
              </a:rPr>
              <a:t>拜金主义的概念？</a:t>
            </a:r>
            <a:endParaRPr lang="zh-CN" altLang="en-US" sz="2800" b="1" dirty="0">
              <a:solidFill>
                <a:srgbClr val="000000"/>
              </a:solidFill>
              <a:latin typeface="微软雅黑" panose="020B0503020204020204" pitchFamily="34" charset="-122"/>
              <a:ea typeface="微软雅黑" panose="020B0503020204020204" pitchFamily="34" charset="-122"/>
            </a:endParaRPr>
          </a:p>
        </p:txBody>
      </p:sp>
      <p:sp>
        <p:nvSpPr>
          <p:cNvPr id="4" name="六边形 3"/>
          <p:cNvSpPr/>
          <p:nvPr/>
        </p:nvSpPr>
        <p:spPr>
          <a:xfrm>
            <a:off x="1562100" y="3041650"/>
            <a:ext cx="1190625" cy="1046163"/>
          </a:xfrm>
          <a:prstGeom prst="hexagon">
            <a:avLst/>
          </a:prstGeom>
          <a:gradFill>
            <a:gsLst>
              <a:gs pos="50000">
                <a:srgbClr val="DC7183"/>
              </a:gs>
              <a:gs pos="0">
                <a:srgbClr val="E8A0AC"/>
              </a:gs>
              <a:gs pos="100000">
                <a:srgbClr val="D04159"/>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7" rIns="68577" bIns="34287"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mn-ea"/>
                <a:cs typeface="+mn-cs"/>
              </a:rPr>
              <a:t>拜金主义</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mn-ea"/>
              <a:cs typeface="+mn-cs"/>
            </a:endParaRPr>
          </a:p>
        </p:txBody>
      </p:sp>
      <p:sp>
        <p:nvSpPr>
          <p:cNvPr id="3" name="矩形 2"/>
          <p:cNvSpPr/>
          <p:nvPr/>
        </p:nvSpPr>
        <p:spPr>
          <a:xfrm>
            <a:off x="4278313" y="2114550"/>
            <a:ext cx="3514725" cy="5921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7" rIns="68577" bIns="34287"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000" b="1" i="0" u="none" strike="noStrike" kern="1200" cap="none" spc="0" normalizeH="0" baseline="0" noProof="0">
                <a:ln>
                  <a:noFill/>
                </a:ln>
                <a:solidFill>
                  <a:prstClr val="white"/>
                </a:solidFill>
                <a:effectLst/>
                <a:uLnTx/>
                <a:uFillTx/>
                <a:latin typeface="微软雅黑" panose="020B0503020204020204" pitchFamily="34" charset="-122"/>
                <a:ea typeface="+mn-ea"/>
                <a:cs typeface="+mn-cs"/>
              </a:rPr>
              <a:t>视金钱为圣物</a:t>
            </a:r>
            <a:endParaRPr kumimoji="0" lang="zh-CN" altLang="en-US" sz="3000" b="1" i="0" u="none" strike="noStrike" kern="1200" cap="none" spc="0" normalizeH="0" baseline="0" noProof="0">
              <a:ln>
                <a:noFill/>
              </a:ln>
              <a:solidFill>
                <a:prstClr val="white"/>
              </a:solidFill>
              <a:effectLst/>
              <a:uLnTx/>
              <a:uFillTx/>
              <a:latin typeface="微软雅黑" panose="020B0503020204020204" pitchFamily="34" charset="-122"/>
              <a:ea typeface="+mn-ea"/>
              <a:cs typeface="+mn-cs"/>
            </a:endParaRPr>
          </a:p>
        </p:txBody>
      </p:sp>
      <p:sp>
        <p:nvSpPr>
          <p:cNvPr id="10" name="矩形 9"/>
          <p:cNvSpPr/>
          <p:nvPr/>
        </p:nvSpPr>
        <p:spPr>
          <a:xfrm>
            <a:off x="4278313" y="3473450"/>
            <a:ext cx="3514725" cy="6143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7" rIns="68577" bIns="34287"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000" b="1" i="0" u="none" strike="noStrike" kern="1200" cap="none" spc="0" normalizeH="0" baseline="0" noProof="0">
                <a:ln>
                  <a:noFill/>
                </a:ln>
                <a:solidFill>
                  <a:prstClr val="white"/>
                </a:solidFill>
                <a:effectLst/>
                <a:uLnTx/>
                <a:uFillTx/>
                <a:latin typeface="微软雅黑" panose="020B0503020204020204" pitchFamily="34" charset="-122"/>
                <a:ea typeface="+mn-ea"/>
                <a:cs typeface="+mn-cs"/>
              </a:rPr>
              <a:t>全部意义</a:t>
            </a:r>
            <a:endParaRPr kumimoji="0" lang="zh-CN" altLang="en-US" sz="3000" b="1" i="0" u="none" strike="noStrike" kern="1200" cap="none" spc="0" normalizeH="0" baseline="0" noProof="0">
              <a:ln>
                <a:noFill/>
              </a:ln>
              <a:solidFill>
                <a:prstClr val="white"/>
              </a:solidFill>
              <a:effectLst/>
              <a:uLnTx/>
              <a:uFillTx/>
              <a:latin typeface="微软雅黑" panose="020B0503020204020204" pitchFamily="34" charset="-122"/>
              <a:ea typeface="+mn-ea"/>
              <a:cs typeface="+mn-cs"/>
            </a:endParaRPr>
          </a:p>
        </p:txBody>
      </p:sp>
      <p:sp>
        <p:nvSpPr>
          <p:cNvPr id="13" name="矩形 12"/>
          <p:cNvSpPr/>
          <p:nvPr/>
        </p:nvSpPr>
        <p:spPr>
          <a:xfrm>
            <a:off x="4278313" y="4873625"/>
            <a:ext cx="3514725" cy="641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7" rIns="68577" bIns="34287"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000" b="1" i="0" u="none" strike="noStrike" kern="1200" cap="none" spc="0" normalizeH="0" baseline="0" noProof="0">
                <a:ln>
                  <a:noFill/>
                </a:ln>
                <a:solidFill>
                  <a:prstClr val="white"/>
                </a:solidFill>
                <a:effectLst/>
                <a:uLnTx/>
                <a:uFillTx/>
                <a:latin typeface="微软雅黑" panose="020B0503020204020204" pitchFamily="34" charset="-122"/>
                <a:ea typeface="+mn-ea"/>
                <a:cs typeface="+mn-cs"/>
              </a:rPr>
              <a:t>唯一标准</a:t>
            </a:r>
            <a:endParaRPr kumimoji="0" lang="zh-CN" altLang="en-US" sz="3000" b="1" i="0" u="none" strike="noStrike" kern="1200" cap="none" spc="0" normalizeH="0" baseline="0" noProof="0">
              <a:ln>
                <a:noFill/>
              </a:ln>
              <a:solidFill>
                <a:prstClr val="white"/>
              </a:solidFill>
              <a:effectLst/>
              <a:uLnTx/>
              <a:uFillTx/>
              <a:latin typeface="微软雅黑" panose="020B0503020204020204" pitchFamily="34" charset="-122"/>
              <a:ea typeface="+mn-ea"/>
              <a:cs typeface="+mn-cs"/>
            </a:endParaRPr>
          </a:p>
        </p:txBody>
      </p:sp>
      <p:cxnSp>
        <p:nvCxnSpPr>
          <p:cNvPr id="5" name="直接箭头连接符 4"/>
          <p:cNvCxnSpPr/>
          <p:nvPr/>
        </p:nvCxnSpPr>
        <p:spPr>
          <a:xfrm flipV="1">
            <a:off x="2620963" y="2341563"/>
            <a:ext cx="1657350" cy="935038"/>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2716213" y="3678238"/>
            <a:ext cx="1562100" cy="23813"/>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2536825" y="3978275"/>
            <a:ext cx="1727200" cy="117475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bldLvl="0" animBg="1"/>
      <p:bldP spid="10" grpId="0" bldLvl="0" animBg="1"/>
      <p:bldP spid="1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左箭头 1"/>
          <p:cNvSpPr/>
          <p:nvPr/>
        </p:nvSpPr>
        <p:spPr bwMode="auto">
          <a:xfrm rot="9748093">
            <a:off x="3575891" y="2726586"/>
            <a:ext cx="949213" cy="580184"/>
          </a:xfrm>
          <a:prstGeom prst="leftArrow">
            <a:avLst>
              <a:gd name="adj1" fmla="val 60000"/>
              <a:gd name="adj2" fmla="val 50000"/>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sp>
      <p:sp>
        <p:nvSpPr>
          <p:cNvPr id="3" name="任意多边形 2"/>
          <p:cNvSpPr/>
          <p:nvPr/>
        </p:nvSpPr>
        <p:spPr bwMode="auto">
          <a:xfrm>
            <a:off x="4637020" y="2139664"/>
            <a:ext cx="1341747" cy="1248507"/>
          </a:xfrm>
          <a:custGeom>
            <a:avLst/>
            <a:gdLst>
              <a:gd name="connsiteX0" fmla="*/ 0 w 2584600"/>
              <a:gd name="connsiteY0" fmla="*/ 186113 h 1861131"/>
              <a:gd name="connsiteX1" fmla="*/ 186113 w 2584600"/>
              <a:gd name="connsiteY1" fmla="*/ 0 h 1861131"/>
              <a:gd name="connsiteX2" fmla="*/ 2398487 w 2584600"/>
              <a:gd name="connsiteY2" fmla="*/ 0 h 1861131"/>
              <a:gd name="connsiteX3" fmla="*/ 2584600 w 2584600"/>
              <a:gd name="connsiteY3" fmla="*/ 186113 h 1861131"/>
              <a:gd name="connsiteX4" fmla="*/ 2584600 w 2584600"/>
              <a:gd name="connsiteY4" fmla="*/ 1675018 h 1861131"/>
              <a:gd name="connsiteX5" fmla="*/ 2398487 w 2584600"/>
              <a:gd name="connsiteY5" fmla="*/ 1861131 h 1861131"/>
              <a:gd name="connsiteX6" fmla="*/ 186113 w 2584600"/>
              <a:gd name="connsiteY6" fmla="*/ 1861131 h 1861131"/>
              <a:gd name="connsiteX7" fmla="*/ 0 w 2584600"/>
              <a:gd name="connsiteY7" fmla="*/ 1675018 h 1861131"/>
              <a:gd name="connsiteX8" fmla="*/ 0 w 2584600"/>
              <a:gd name="connsiteY8" fmla="*/ 186113 h 186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4600" h="1861131">
                <a:moveTo>
                  <a:pt x="0" y="186113"/>
                </a:moveTo>
                <a:cubicBezTo>
                  <a:pt x="0" y="83326"/>
                  <a:pt x="83326" y="0"/>
                  <a:pt x="186113" y="0"/>
                </a:cubicBezTo>
                <a:lnTo>
                  <a:pt x="2398487" y="0"/>
                </a:lnTo>
                <a:cubicBezTo>
                  <a:pt x="2501274" y="0"/>
                  <a:pt x="2584600" y="83326"/>
                  <a:pt x="2584600" y="186113"/>
                </a:cubicBezTo>
                <a:lnTo>
                  <a:pt x="2584600" y="1675018"/>
                </a:lnTo>
                <a:cubicBezTo>
                  <a:pt x="2584600" y="1777805"/>
                  <a:pt x="2501274" y="1861131"/>
                  <a:pt x="2398487" y="1861131"/>
                </a:cubicBezTo>
                <a:lnTo>
                  <a:pt x="186113" y="1861131"/>
                </a:lnTo>
                <a:cubicBezTo>
                  <a:pt x="83326" y="1861131"/>
                  <a:pt x="0" y="1777805"/>
                  <a:pt x="0" y="1675018"/>
                </a:cubicBezTo>
                <a:lnTo>
                  <a:pt x="0" y="186113"/>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smtClean="0">
                <a:ln>
                  <a:noFill/>
                </a:ln>
                <a:solidFill>
                  <a:schemeClr val="lt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自然属性</a:t>
            </a:r>
            <a:endParaRPr kumimoji="0" lang="zh-CN" altLang="en-US" sz="32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 name="左箭头 3"/>
          <p:cNvSpPr/>
          <p:nvPr/>
        </p:nvSpPr>
        <p:spPr bwMode="auto">
          <a:xfrm rot="11353803">
            <a:off x="3496705" y="4667780"/>
            <a:ext cx="941373" cy="627696"/>
          </a:xfrm>
          <a:prstGeom prst="leftArrow">
            <a:avLst>
              <a:gd name="adj1" fmla="val 60000"/>
              <a:gd name="adj2" fmla="val 50000"/>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sp>
      <p:sp>
        <p:nvSpPr>
          <p:cNvPr id="5" name="矩形 4"/>
          <p:cNvSpPr>
            <a:spLocks noChangeArrowheads="1"/>
          </p:cNvSpPr>
          <p:nvPr/>
        </p:nvSpPr>
        <p:spPr bwMode="auto">
          <a:xfrm>
            <a:off x="684213" y="3059113"/>
            <a:ext cx="2470150" cy="2062163"/>
          </a:xfrm>
          <a:prstGeom prst="rect">
            <a:avLst/>
          </a:prstGeom>
          <a:noFill/>
          <a:ln w="28575">
            <a:solidFill>
              <a:srgbClr val="E71E17"/>
            </a:solidFill>
            <a:prstDash val="sysDot"/>
            <a:miter lim="800000"/>
          </a:ln>
        </p:spPr>
        <p:txBody>
          <a:bodyPr lIns="121917" tIns="60958" rIns="121917" bIns="60958"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ctr" defTabSz="1219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6" name="圆角矩形 17"/>
          <p:cNvSpPr>
            <a:spLocks noChangeArrowheads="1"/>
          </p:cNvSpPr>
          <p:nvPr/>
        </p:nvSpPr>
        <p:spPr bwMode="auto">
          <a:xfrm>
            <a:off x="1303338" y="2593975"/>
            <a:ext cx="1323975" cy="896938"/>
          </a:xfrm>
          <a:prstGeom prst="roundRect">
            <a:avLst>
              <a:gd name="adj" fmla="val 16667"/>
            </a:avLst>
          </a:prstGeom>
          <a:solidFill>
            <a:srgbClr val="D10000"/>
          </a:solidFill>
          <a:ln>
            <a:noFill/>
          </a:ln>
        </p:spPr>
        <p:txBody>
          <a:bodyPr lIns="121917" tIns="60958" rIns="121917" bIns="60958"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ctr" defTabSz="12192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46CA00"/>
              </a:solidFill>
              <a:effectLst/>
              <a:uLnTx/>
              <a:uFillTx/>
              <a:latin typeface="Calibri" panose="020F0502020204030204" pitchFamily="34" charset="0"/>
              <a:ea typeface="宋体" panose="02010600030101010101" pitchFamily="2" charset="-122"/>
              <a:cs typeface="+mn-cs"/>
            </a:endParaRPr>
          </a:p>
        </p:txBody>
      </p:sp>
      <p:sp>
        <p:nvSpPr>
          <p:cNvPr id="7" name="文本框 13"/>
          <p:cNvSpPr txBox="1"/>
          <p:nvPr/>
        </p:nvSpPr>
        <p:spPr>
          <a:xfrm>
            <a:off x="623888" y="3897313"/>
            <a:ext cx="2681287" cy="676275"/>
          </a:xfrm>
          <a:prstGeom prst="rect">
            <a:avLst/>
          </a:prstGeom>
          <a:noFill/>
          <a:ln w="9525">
            <a:noFill/>
          </a:ln>
        </p:spPr>
        <p:txBody>
          <a:bodyPr lIns="121917" tIns="60958" rIns="121917" bIns="60958" anchor="t" anchorCtr="0">
            <a:spAutoFit/>
          </a:bodyPr>
          <a:p>
            <a:pPr algn="ctr"/>
            <a:r>
              <a:rPr lang="en-US" altLang="zh-CN" sz="3600" b="1" dirty="0">
                <a:solidFill>
                  <a:srgbClr val="E71E17"/>
                </a:solidFill>
                <a:latin typeface="微软雅黑" panose="020B0503020204020204" pitchFamily="34" charset="-122"/>
                <a:ea typeface="微软雅黑" panose="020B0503020204020204" pitchFamily="34" charset="-122"/>
              </a:rPr>
              <a:t>“</a:t>
            </a:r>
            <a:r>
              <a:rPr lang="zh-CN" altLang="en-US" sz="3600" b="1" dirty="0">
                <a:solidFill>
                  <a:srgbClr val="E71E17"/>
                </a:solidFill>
                <a:latin typeface="微软雅黑" panose="020B0503020204020204" pitchFamily="34" charset="-122"/>
                <a:ea typeface="微软雅黑" panose="020B0503020204020204" pitchFamily="34" charset="-122"/>
              </a:rPr>
              <a:t>人的属性</a:t>
            </a:r>
            <a:r>
              <a:rPr lang="en-US" altLang="zh-CN" sz="3600" b="1" dirty="0">
                <a:solidFill>
                  <a:srgbClr val="E71E17"/>
                </a:solidFill>
                <a:latin typeface="微软雅黑" panose="020B0503020204020204" pitchFamily="34" charset="-122"/>
                <a:ea typeface="微软雅黑" panose="020B0503020204020204" pitchFamily="34" charset="-122"/>
              </a:rPr>
              <a:t>”</a:t>
            </a:r>
            <a:endParaRPr lang="zh-CN" altLang="en-US" sz="3600" b="1" dirty="0">
              <a:solidFill>
                <a:srgbClr val="E71E17"/>
              </a:solidFill>
              <a:latin typeface="微软雅黑" panose="020B0503020204020204" pitchFamily="34" charset="-122"/>
              <a:ea typeface="微软雅黑" panose="020B0503020204020204" pitchFamily="34" charset="-122"/>
            </a:endParaRPr>
          </a:p>
        </p:txBody>
      </p:sp>
      <p:sp>
        <p:nvSpPr>
          <p:cNvPr id="9" name="任意多边形 8"/>
          <p:cNvSpPr/>
          <p:nvPr/>
        </p:nvSpPr>
        <p:spPr bwMode="auto">
          <a:xfrm>
            <a:off x="4657538" y="4419799"/>
            <a:ext cx="1341747" cy="1248507"/>
          </a:xfrm>
          <a:custGeom>
            <a:avLst/>
            <a:gdLst>
              <a:gd name="connsiteX0" fmla="*/ 0 w 2584600"/>
              <a:gd name="connsiteY0" fmla="*/ 186113 h 1861131"/>
              <a:gd name="connsiteX1" fmla="*/ 186113 w 2584600"/>
              <a:gd name="connsiteY1" fmla="*/ 0 h 1861131"/>
              <a:gd name="connsiteX2" fmla="*/ 2398487 w 2584600"/>
              <a:gd name="connsiteY2" fmla="*/ 0 h 1861131"/>
              <a:gd name="connsiteX3" fmla="*/ 2584600 w 2584600"/>
              <a:gd name="connsiteY3" fmla="*/ 186113 h 1861131"/>
              <a:gd name="connsiteX4" fmla="*/ 2584600 w 2584600"/>
              <a:gd name="connsiteY4" fmla="*/ 1675018 h 1861131"/>
              <a:gd name="connsiteX5" fmla="*/ 2398487 w 2584600"/>
              <a:gd name="connsiteY5" fmla="*/ 1861131 h 1861131"/>
              <a:gd name="connsiteX6" fmla="*/ 186113 w 2584600"/>
              <a:gd name="connsiteY6" fmla="*/ 1861131 h 1861131"/>
              <a:gd name="connsiteX7" fmla="*/ 0 w 2584600"/>
              <a:gd name="connsiteY7" fmla="*/ 1675018 h 1861131"/>
              <a:gd name="connsiteX8" fmla="*/ 0 w 2584600"/>
              <a:gd name="connsiteY8" fmla="*/ 186113 h 186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4600" h="1861131">
                <a:moveTo>
                  <a:pt x="0" y="186113"/>
                </a:moveTo>
                <a:cubicBezTo>
                  <a:pt x="0" y="83326"/>
                  <a:pt x="83326" y="0"/>
                  <a:pt x="186113" y="0"/>
                </a:cubicBezTo>
                <a:lnTo>
                  <a:pt x="2398487" y="0"/>
                </a:lnTo>
                <a:cubicBezTo>
                  <a:pt x="2501274" y="0"/>
                  <a:pt x="2584600" y="83326"/>
                  <a:pt x="2584600" y="186113"/>
                </a:cubicBezTo>
                <a:lnTo>
                  <a:pt x="2584600" y="1675018"/>
                </a:lnTo>
                <a:cubicBezTo>
                  <a:pt x="2584600" y="1777805"/>
                  <a:pt x="2501274" y="1861131"/>
                  <a:pt x="2398487" y="1861131"/>
                </a:cubicBezTo>
                <a:lnTo>
                  <a:pt x="186113" y="1861131"/>
                </a:lnTo>
                <a:cubicBezTo>
                  <a:pt x="83326" y="1861131"/>
                  <a:pt x="0" y="1777805"/>
                  <a:pt x="0" y="1675018"/>
                </a:cubicBezTo>
                <a:lnTo>
                  <a:pt x="0" y="186113"/>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smtClean="0">
                <a:ln>
                  <a:noFill/>
                </a:ln>
                <a:solidFill>
                  <a:schemeClr val="lt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社会属性</a:t>
            </a:r>
            <a:endParaRPr kumimoji="0" lang="zh-CN" altLang="en-US" sz="3200" b="1" i="0" u="none" strike="noStrike" kern="1200" cap="none" spc="0" normalizeH="0" baseline="0" noProof="0" dirty="0">
              <a:ln>
                <a:noFill/>
              </a:ln>
              <a:solidFill>
                <a:schemeClr val="lt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12" name="圆角矩形 51"/>
          <p:cNvSpPr/>
          <p:nvPr/>
        </p:nvSpPr>
        <p:spPr>
          <a:xfrm flipH="1">
            <a:off x="1487488" y="2763838"/>
            <a:ext cx="863600" cy="490538"/>
          </a:xfrm>
          <a:custGeom>
            <a:avLst/>
            <a:gdLst/>
            <a:ahLst/>
            <a:cxnLst/>
            <a:rect l="l" t="t" r="r" b="b"/>
            <a:pathLst>
              <a:path w="833438" h="744826">
                <a:moveTo>
                  <a:pt x="735803" y="200026"/>
                </a:moveTo>
                <a:lnTo>
                  <a:pt x="588168" y="200026"/>
                </a:lnTo>
                <a:lnTo>
                  <a:pt x="588168" y="459582"/>
                </a:lnTo>
                <a:lnTo>
                  <a:pt x="280988" y="459582"/>
                </a:lnTo>
                <a:lnTo>
                  <a:pt x="280988" y="516729"/>
                </a:lnTo>
                <a:cubicBezTo>
                  <a:pt x="280988" y="570651"/>
                  <a:pt x="324701" y="614364"/>
                  <a:pt x="378623" y="614364"/>
                </a:cubicBezTo>
                <a:lnTo>
                  <a:pt x="591312" y="614364"/>
                </a:lnTo>
                <a:lnTo>
                  <a:pt x="712338" y="744826"/>
                </a:lnTo>
                <a:lnTo>
                  <a:pt x="704983" y="614364"/>
                </a:lnTo>
                <a:lnTo>
                  <a:pt x="735803" y="614364"/>
                </a:lnTo>
                <a:cubicBezTo>
                  <a:pt x="789725" y="614364"/>
                  <a:pt x="833438" y="570651"/>
                  <a:pt x="833438" y="516729"/>
                </a:cubicBezTo>
                <a:lnTo>
                  <a:pt x="833438" y="297661"/>
                </a:lnTo>
                <a:cubicBezTo>
                  <a:pt x="833438" y="243739"/>
                  <a:pt x="789725" y="200026"/>
                  <a:pt x="735803" y="200026"/>
                </a:cubicBezTo>
                <a:close/>
                <a:moveTo>
                  <a:pt x="454815" y="0"/>
                </a:moveTo>
                <a:lnTo>
                  <a:pt x="97635" y="0"/>
                </a:lnTo>
                <a:cubicBezTo>
                  <a:pt x="43713" y="0"/>
                  <a:pt x="0" y="43713"/>
                  <a:pt x="0" y="97635"/>
                </a:cubicBezTo>
                <a:lnTo>
                  <a:pt x="0" y="316703"/>
                </a:lnTo>
                <a:cubicBezTo>
                  <a:pt x="0" y="370625"/>
                  <a:pt x="43713" y="414338"/>
                  <a:pt x="97635" y="414338"/>
                </a:cubicBezTo>
                <a:lnTo>
                  <a:pt x="128455" y="414338"/>
                </a:lnTo>
                <a:lnTo>
                  <a:pt x="121100" y="544800"/>
                </a:lnTo>
                <a:lnTo>
                  <a:pt x="242126" y="414338"/>
                </a:lnTo>
                <a:lnTo>
                  <a:pt x="454815" y="414338"/>
                </a:lnTo>
                <a:cubicBezTo>
                  <a:pt x="508737" y="414338"/>
                  <a:pt x="552450" y="370625"/>
                  <a:pt x="552450" y="316703"/>
                </a:cubicBezTo>
                <a:lnTo>
                  <a:pt x="552450" y="97635"/>
                </a:lnTo>
                <a:cubicBezTo>
                  <a:pt x="552450" y="43713"/>
                  <a:pt x="508737" y="0"/>
                  <a:pt x="4548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2138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3" name="矩形 12"/>
          <p:cNvSpPr>
            <a:spLocks noChangeArrowheads="1"/>
          </p:cNvSpPr>
          <p:nvPr/>
        </p:nvSpPr>
        <p:spPr bwMode="auto">
          <a:xfrm>
            <a:off x="6897688" y="4660900"/>
            <a:ext cx="2954338" cy="646113"/>
          </a:xfrm>
          <a:prstGeom prst="rect">
            <a:avLst/>
          </a:prstGeom>
          <a:noFill/>
          <a:ln w="19050">
            <a:noFill/>
            <a:miter lim="800000"/>
          </a:ln>
          <a:extLst>
            <a:ext uri="{909E8E84-426E-40DD-AFC4-6F175D3DCCD1}">
              <a14:hiddenFill xmlns:a14="http://schemas.microsoft.com/office/drawing/2010/main">
                <a:solidFill>
                  <a:srgbClr val="FFFFFF"/>
                </a:solid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chemeClr val="bg2">
                    <a:lumMod val="50000"/>
                  </a:schemeClr>
                </a:solidFill>
                <a:effectLst/>
                <a:uLnTx/>
                <a:uFillTx/>
                <a:latin typeface="+mn-ea"/>
                <a:ea typeface="+mn-ea"/>
                <a:cs typeface="+mn-cs"/>
              </a:rPr>
              <a:t>人的本质属性</a:t>
            </a:r>
            <a:endParaRPr kumimoji="0" lang="zh-CN" altLang="en-US" sz="3600" b="1" i="0" u="none" strike="noStrike" kern="1200" cap="none" spc="0" normalizeH="0" baseline="0" noProof="0" dirty="0">
              <a:ln>
                <a:noFill/>
              </a:ln>
              <a:solidFill>
                <a:schemeClr val="bg2">
                  <a:lumMod val="50000"/>
                </a:schemeClr>
              </a:solidFill>
              <a:effectLst/>
              <a:uLnTx/>
              <a:uFillTx/>
              <a:latin typeface="+mn-ea"/>
              <a:ea typeface="+mn-ea"/>
              <a:cs typeface="+mn-cs"/>
            </a:endParaRPr>
          </a:p>
        </p:txBody>
      </p:sp>
      <p:sp>
        <p:nvSpPr>
          <p:cNvPr id="14" name="矩形 13"/>
          <p:cNvSpPr>
            <a:spLocks noChangeArrowheads="1"/>
          </p:cNvSpPr>
          <p:nvPr/>
        </p:nvSpPr>
        <p:spPr bwMode="auto">
          <a:xfrm>
            <a:off x="6742113" y="2536825"/>
            <a:ext cx="4321175" cy="584200"/>
          </a:xfrm>
          <a:prstGeom prst="rect">
            <a:avLst/>
          </a:prstGeom>
          <a:noFill/>
          <a:ln w="19050">
            <a:noFill/>
            <a:miter lim="800000"/>
          </a:ln>
          <a:extLst>
            <a:ext uri="{909E8E84-426E-40DD-AFC4-6F175D3DCCD1}">
              <a14:hiddenFill xmlns:a14="http://schemas.microsoft.com/office/drawing/2010/main">
                <a:solidFill>
                  <a:srgbClr val="FFFFFF"/>
                </a:solidFill>
              </a14:hiddenFill>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chemeClr val="bg2">
                    <a:lumMod val="50000"/>
                  </a:schemeClr>
                </a:solidFill>
                <a:effectLst/>
                <a:uLnTx/>
                <a:uFillTx/>
                <a:latin typeface="+mn-ea"/>
                <a:ea typeface="+mn-ea"/>
                <a:cs typeface="+mn-cs"/>
              </a:rPr>
              <a:t>人性的物质前提</a:t>
            </a:r>
            <a:r>
              <a:rPr kumimoji="0" lang="en-US" altLang="zh-CN" sz="3200" b="1" i="0" u="none" strike="noStrike" kern="1200" cap="none" spc="0" normalizeH="0" baseline="0" noProof="0" dirty="0">
                <a:ln>
                  <a:noFill/>
                </a:ln>
                <a:solidFill>
                  <a:schemeClr val="bg2">
                    <a:lumMod val="50000"/>
                  </a:schemeClr>
                </a:solidFill>
                <a:effectLst/>
                <a:uLnTx/>
                <a:uFillTx/>
                <a:latin typeface="+mn-ea"/>
                <a:ea typeface="+mn-ea"/>
                <a:cs typeface="+mn-cs"/>
              </a:rPr>
              <a:t>—</a:t>
            </a:r>
            <a:r>
              <a:rPr kumimoji="0" lang="zh-CN" altLang="en-US" sz="3200" b="1" i="0" u="none" strike="noStrike" kern="1200" cap="none" spc="0" normalizeH="0" baseline="0" noProof="0" dirty="0">
                <a:ln>
                  <a:noFill/>
                </a:ln>
                <a:solidFill>
                  <a:schemeClr val="bg2">
                    <a:lumMod val="50000"/>
                  </a:schemeClr>
                </a:solidFill>
                <a:effectLst/>
                <a:uLnTx/>
                <a:uFillTx/>
                <a:latin typeface="+mn-ea"/>
                <a:ea typeface="+mn-ea"/>
                <a:cs typeface="+mn-cs"/>
              </a:rPr>
              <a:t>本能</a:t>
            </a:r>
            <a:endParaRPr kumimoji="0" lang="zh-CN" altLang="en-US" sz="3200" b="1" i="0" u="none" strike="noStrike" kern="1200" cap="none" spc="0" normalizeH="0" baseline="0" noProof="0" dirty="0">
              <a:ln>
                <a:noFill/>
              </a:ln>
              <a:solidFill>
                <a:schemeClr val="bg2">
                  <a:lumMod val="50000"/>
                </a:schemeClr>
              </a:solidFill>
              <a:effectLst/>
              <a:uLnTx/>
              <a:uFillTx/>
              <a:latin typeface="+mn-ea"/>
              <a:ea typeface="+mn-ea"/>
              <a:cs typeface="+mn-cs"/>
            </a:endParaRPr>
          </a:p>
        </p:txBody>
      </p:sp>
      <p:sp>
        <p:nvSpPr>
          <p:cNvPr id="51211" name="TextBox 14"/>
          <p:cNvSpPr txBox="1"/>
          <p:nvPr/>
        </p:nvSpPr>
        <p:spPr>
          <a:xfrm>
            <a:off x="889000" y="731838"/>
            <a:ext cx="8963025" cy="523875"/>
          </a:xfrm>
          <a:prstGeom prst="rect">
            <a:avLst/>
          </a:prstGeom>
          <a:noFill/>
          <a:ln w="9525">
            <a:noFill/>
          </a:ln>
        </p:spPr>
        <p:txBody>
          <a:bodyPr wrap="square" anchor="t" anchorCtr="0">
            <a:spAutoFit/>
          </a:bodyPr>
          <a:p>
            <a:pPr>
              <a:buClrTx/>
              <a:buFontTx/>
            </a:pPr>
            <a:r>
              <a:rPr lang="zh-CN" altLang="en-US" sz="2800" b="1" dirty="0">
                <a:solidFill>
                  <a:srgbClr val="767171"/>
                </a:solidFill>
                <a:latin typeface="Times New Roman" panose="02020603050405020304" pitchFamily="18" charset="0"/>
                <a:ea typeface="微软雅黑" panose="020B0503020204020204" pitchFamily="34" charset="-122"/>
              </a:rPr>
              <a:t>（</a:t>
            </a:r>
            <a:r>
              <a:rPr lang="en-US" altLang="zh-CN" sz="2800" b="1" dirty="0">
                <a:solidFill>
                  <a:srgbClr val="767171"/>
                </a:solidFill>
                <a:latin typeface="Times New Roman" panose="02020603050405020304" pitchFamily="18" charset="0"/>
                <a:ea typeface="微软雅黑" panose="020B0503020204020204" pitchFamily="34" charset="-122"/>
              </a:rPr>
              <a:t>1</a:t>
            </a:r>
            <a:r>
              <a:rPr lang="zh-CN" altLang="en-US" sz="2800" b="1" dirty="0">
                <a:solidFill>
                  <a:srgbClr val="767171"/>
                </a:solidFill>
                <a:latin typeface="Times New Roman" panose="02020603050405020304" pitchFamily="18" charset="0"/>
                <a:ea typeface="微软雅黑" panose="020B0503020204020204" pitchFamily="34" charset="-122"/>
              </a:rPr>
              <a:t>）</a:t>
            </a:r>
            <a:r>
              <a:rPr lang="zh-CN" altLang="zh-CN" sz="2800" b="1" dirty="0">
                <a:solidFill>
                  <a:srgbClr val="767171"/>
                </a:solidFill>
                <a:latin typeface="Times New Roman" panose="02020603050405020304" pitchFamily="18" charset="0"/>
                <a:ea typeface="微软雅黑" panose="020B0503020204020204" pitchFamily="34" charset="-122"/>
              </a:rPr>
              <a:t>人的</a:t>
            </a:r>
            <a:r>
              <a:rPr lang="zh-CN" altLang="en-US" sz="2800" b="1" dirty="0">
                <a:solidFill>
                  <a:srgbClr val="767171"/>
                </a:solidFill>
                <a:latin typeface="Times New Roman" panose="02020603050405020304" pitchFamily="18" charset="0"/>
                <a:ea typeface="微软雅黑" panose="020B0503020204020204" pitchFamily="34" charset="-122"/>
              </a:rPr>
              <a:t>属性包括自然属性和社会属性</a:t>
            </a:r>
            <a:endParaRPr lang="zh-CN" altLang="en-US" sz="2800" b="1" dirty="0">
              <a:solidFill>
                <a:srgbClr val="767171"/>
              </a:solidFill>
              <a:latin typeface="Times New Roman" panose="02020603050405020304" pitchFamily="18" charset="0"/>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1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lide(fromLeft)">
                                      <p:cBhvr>
                                        <p:cTn id="37" dur="500"/>
                                        <p:tgtEl>
                                          <p:spTgt spid="14"/>
                                        </p:tgtEl>
                                      </p:cBhvr>
                                    </p:animEffect>
                                  </p:childTnLst>
                                </p:cTn>
                              </p:par>
                            </p:childTnLst>
                          </p:cTn>
                        </p:par>
                        <p:par>
                          <p:cTn id="38" fill="hold">
                            <p:stCondLst>
                              <p:cond delay="2000"/>
                            </p:stCondLst>
                            <p:childTnLst>
                              <p:par>
                                <p:cTn id="39" presetID="2" presetClass="entr" presetSubtype="4"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par>
                          <p:cTn id="47" fill="hold">
                            <p:stCondLst>
                              <p:cond delay="2500"/>
                            </p:stCondLst>
                            <p:childTnLst>
                              <p:par>
                                <p:cTn id="48" presetID="12" presetClass="entr" presetSubtype="8"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slide(fromLeft)">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3" grpId="0"/>
      <p:bldP spid="1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8481" name="文本框 99"/>
          <p:cNvSpPr txBox="1"/>
          <p:nvPr/>
        </p:nvSpPr>
        <p:spPr>
          <a:xfrm>
            <a:off x="661988" y="1768475"/>
            <a:ext cx="4857750" cy="3538538"/>
          </a:xfrm>
          <a:prstGeom prst="rect">
            <a:avLst/>
          </a:prstGeom>
          <a:solidFill>
            <a:srgbClr val="BDD7EE">
              <a:alpha val="39000"/>
            </a:srgbClr>
          </a:solidFill>
          <a:ln w="57150" cap="rnd" cmpd="tri">
            <a:solidFill>
              <a:srgbClr val="7030A0"/>
            </a:solidFill>
            <a:prstDash val="solid"/>
            <a:round/>
            <a:headEnd type="none" w="med" len="med"/>
            <a:tailEnd type="none" w="med" len="med"/>
          </a:ln>
        </p:spPr>
        <p:txBody>
          <a:bodyPr wrap="square" anchor="t" anchorCtr="0">
            <a:spAutoFit/>
          </a:bodyPr>
          <a:p>
            <a:pPr indent="266700">
              <a:buClrTx/>
              <a:buFontTx/>
            </a:pPr>
            <a:r>
              <a:rPr lang="en-US" altLang="zh-CN" sz="2800" b="1">
                <a:solidFill>
                  <a:srgbClr val="002060"/>
                </a:solidFill>
                <a:latin typeface="Times New Roman" panose="02020603050405020304" pitchFamily="18" charset="0"/>
                <a:ea typeface="微软雅黑" panose="020B0503020204020204" pitchFamily="34" charset="-122"/>
                <a:sym typeface="Times New Roman" panose="02020603050405020304" pitchFamily="18" charset="0"/>
              </a:rPr>
              <a:t>      金钱作为物质财富，为人所创造并为人服务。人应当是金钱的主人，而不是金钱的奴隶；应当依靠自己的劳动创造财富，合理合法获取金钱。同时，金钱不是万能的，生活中还有许多远比金钱更有意义的东西值得我们去追寻。</a:t>
            </a:r>
            <a:endParaRPr lang="en-US" altLang="zh-CN" sz="2800" b="1">
              <a:solidFill>
                <a:srgbClr val="002060"/>
              </a:solidFill>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148482" name="文本框 2"/>
          <p:cNvPicPr>
            <a:picLocks noChangeAspect="1"/>
          </p:cNvPicPr>
          <p:nvPr>
            <p:custDataLst>
              <p:tags r:id="rId1"/>
            </p:custDataLst>
          </p:nvPr>
        </p:nvPicPr>
        <p:blipFill>
          <a:blip r:embed="rId2"/>
          <a:stretch>
            <a:fillRect/>
          </a:stretch>
        </p:blipFill>
        <p:spPr>
          <a:xfrm>
            <a:off x="5880100" y="1944688"/>
            <a:ext cx="3862388" cy="3187700"/>
          </a:xfrm>
          <a:prstGeom prst="rect">
            <a:avLst/>
          </a:prstGeom>
          <a:solidFill>
            <a:srgbClr val="BDD7EE">
              <a:alpha val="39000"/>
            </a:srgbClr>
          </a:solidFill>
          <a:ln w="57150" cap="rnd" cmpd="tri">
            <a:solidFill>
              <a:srgbClr val="7030A0"/>
            </a:solidFill>
            <a:prstDash val="solid"/>
            <a:round/>
            <a:headEnd type="none" w="med" len="med"/>
            <a:tailEnd type="none" w="med" len="med"/>
          </a:ln>
        </p:spPr>
      </p:pic>
      <p:sp>
        <p:nvSpPr>
          <p:cNvPr id="148483" name="文本框 8"/>
          <p:cNvSpPr txBox="1"/>
          <p:nvPr/>
        </p:nvSpPr>
        <p:spPr>
          <a:xfrm>
            <a:off x="2778125" y="239713"/>
            <a:ext cx="8594725" cy="552450"/>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二、反对错误人生观</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圆角矩形 12"/>
          <p:cNvSpPr/>
          <p:nvPr/>
        </p:nvSpPr>
        <p:spPr bwMode="auto">
          <a:xfrm>
            <a:off x="4869656" y="1509713"/>
            <a:ext cx="24526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rPr>
              <a:t>反对拜金主义</a:t>
            </a:r>
            <a:endPar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5" name="文本框 8"/>
          <p:cNvSpPr txBox="1"/>
          <p:nvPr/>
        </p:nvSpPr>
        <p:spPr>
          <a:xfrm>
            <a:off x="2778125" y="239713"/>
            <a:ext cx="8594725" cy="552450"/>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二、反对错误人生观</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圆角矩形 12"/>
          <p:cNvSpPr/>
          <p:nvPr/>
        </p:nvSpPr>
        <p:spPr bwMode="auto">
          <a:xfrm>
            <a:off x="4869656" y="1509713"/>
            <a:ext cx="24526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rPr>
              <a:t>反对拜金主义</a:t>
            </a:r>
            <a:endPar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endParaRPr>
          </a:p>
        </p:txBody>
      </p:sp>
      <p:grpSp>
        <p:nvGrpSpPr>
          <p:cNvPr id="149508" name="组合 1"/>
          <p:cNvGrpSpPr/>
          <p:nvPr/>
        </p:nvGrpSpPr>
        <p:grpSpPr>
          <a:xfrm>
            <a:off x="1898650" y="2416175"/>
            <a:ext cx="8394700" cy="4041775"/>
            <a:chOff x="995362" y="2415661"/>
            <a:chExt cx="8394297" cy="4042008"/>
          </a:xfrm>
        </p:grpSpPr>
        <p:grpSp>
          <p:nvGrpSpPr>
            <p:cNvPr id="149509" name="组合 1"/>
            <p:cNvGrpSpPr/>
            <p:nvPr/>
          </p:nvGrpSpPr>
          <p:grpSpPr>
            <a:xfrm>
              <a:off x="995362" y="2415661"/>
              <a:ext cx="8394297" cy="4042008"/>
              <a:chOff x="1627206" y="3041129"/>
              <a:chExt cx="4128091" cy="2111166"/>
            </a:xfrm>
          </p:grpSpPr>
          <p:sp>
            <p:nvSpPr>
              <p:cNvPr id="3" name="AutoShape 3"/>
              <p:cNvSpPr>
                <a:spLocks noChangeArrowheads="1"/>
              </p:cNvSpPr>
              <p:nvPr/>
            </p:nvSpPr>
            <p:spPr bwMode="auto">
              <a:xfrm rot="16200000">
                <a:off x="4602375" y="3995227"/>
                <a:ext cx="2102874" cy="20297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65 w 21600"/>
                  <a:gd name="T13" fmla="*/ 2665 h 21600"/>
                  <a:gd name="T14" fmla="*/ 18935 w 21600"/>
                  <a:gd name="T15" fmla="*/ 18935 h 21600"/>
                </a:gdLst>
                <a:ahLst/>
                <a:cxnLst>
                  <a:cxn ang="T8">
                    <a:pos x="T0" y="T1"/>
                  </a:cxn>
                  <a:cxn ang="T9">
                    <a:pos x="T2" y="T3"/>
                  </a:cxn>
                  <a:cxn ang="T10">
                    <a:pos x="T4" y="T5"/>
                  </a:cxn>
                  <a:cxn ang="T11">
                    <a:pos x="T6" y="T7"/>
                  </a:cxn>
                </a:cxnLst>
                <a:rect l="T12" t="T13" r="T14" b="T15"/>
                <a:pathLst>
                  <a:path w="21600" h="21600">
                    <a:moveTo>
                      <a:pt x="0" y="0"/>
                    </a:moveTo>
                    <a:lnTo>
                      <a:pt x="1730" y="21600"/>
                    </a:lnTo>
                    <a:lnTo>
                      <a:pt x="19870" y="21600"/>
                    </a:lnTo>
                    <a:lnTo>
                      <a:pt x="21600" y="0"/>
                    </a:lnTo>
                    <a:lnTo>
                      <a:pt x="0" y="0"/>
                    </a:lnTo>
                    <a:close/>
                  </a:path>
                </a:pathLst>
              </a:custGeom>
              <a:gradFill rotWithShape="1">
                <a:gsLst>
                  <a:gs pos="24000">
                    <a:srgbClr val="F4C204"/>
                  </a:gs>
                  <a:gs pos="100000">
                    <a:schemeClr val="bg1">
                      <a:lumMod val="95000"/>
                    </a:schemeClr>
                  </a:gs>
                </a:gsLst>
                <a:lin ang="5400000" scaled="0"/>
              </a:gradFill>
              <a:ln>
                <a:noFill/>
              </a:ln>
              <a:effec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dirty="0">
                  <a:ln>
                    <a:noFill/>
                  </a:ln>
                  <a:solidFill>
                    <a:prstClr val="black"/>
                  </a:solidFill>
                  <a:effectLst/>
                  <a:uLnTx/>
                  <a:uFillTx/>
                  <a:latin typeface="Impact" panose="020B0806030902050204" pitchFamily="34" charset="0"/>
                  <a:ea typeface="+mn-ea"/>
                  <a:cs typeface="+mn-cs"/>
                </a:endParaRPr>
              </a:p>
            </p:txBody>
          </p:sp>
          <p:sp>
            <p:nvSpPr>
              <p:cNvPr id="10" name="KSO_GT1"/>
              <p:cNvSpPr/>
              <p:nvPr/>
            </p:nvSpPr>
            <p:spPr>
              <a:xfrm>
                <a:off x="3983996" y="3041129"/>
                <a:ext cx="1554279" cy="2111166"/>
              </a:xfrm>
              <a:custGeom>
                <a:avLst/>
                <a:gdLst/>
                <a:ahLst/>
                <a:cxnLst/>
                <a:rect l="l" t="t" r="r" b="b"/>
                <a:pathLst>
                  <a:path w="2144712" h="2913062">
                    <a:moveTo>
                      <a:pt x="2144712" y="0"/>
                    </a:moveTo>
                    <a:lnTo>
                      <a:pt x="2144712" y="2913062"/>
                    </a:lnTo>
                    <a:lnTo>
                      <a:pt x="0" y="2619329"/>
                    </a:lnTo>
                    <a:lnTo>
                      <a:pt x="0" y="293734"/>
                    </a:lnTo>
                    <a:close/>
                  </a:path>
                </a:pathLst>
              </a:custGeom>
              <a:solidFill>
                <a:srgbClr val="EEB50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305100"/>
              <a:lstStyle/>
              <a:p>
                <a:pPr marL="0" marR="0" lvl="0" indent="0" algn="l" defTabSz="457200" rtl="0" eaLnBrk="0" fontAlgn="base" latinLnBrk="0" hangingPunct="0">
                  <a:lnSpc>
                    <a:spcPct val="150000"/>
                  </a:lnSpc>
                  <a:spcBef>
                    <a:spcPct val="0"/>
                  </a:spcBef>
                  <a:spcAft>
                    <a:spcPct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1" name="AutoShape 3"/>
              <p:cNvSpPr>
                <a:spLocks noChangeArrowheads="1"/>
              </p:cNvSpPr>
              <p:nvPr/>
            </p:nvSpPr>
            <p:spPr bwMode="auto">
              <a:xfrm rot="16200000">
                <a:off x="2245975" y="3995618"/>
                <a:ext cx="2102874" cy="20218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65 w 21600"/>
                  <a:gd name="T13" fmla="*/ 2665 h 21600"/>
                  <a:gd name="T14" fmla="*/ 18935 w 21600"/>
                  <a:gd name="T15" fmla="*/ 18935 h 21600"/>
                </a:gdLst>
                <a:ahLst/>
                <a:cxnLst>
                  <a:cxn ang="T8">
                    <a:pos x="T0" y="T1"/>
                  </a:cxn>
                  <a:cxn ang="T9">
                    <a:pos x="T2" y="T3"/>
                  </a:cxn>
                  <a:cxn ang="T10">
                    <a:pos x="T4" y="T5"/>
                  </a:cxn>
                  <a:cxn ang="T11">
                    <a:pos x="T6" y="T7"/>
                  </a:cxn>
                </a:cxnLst>
                <a:rect l="T12" t="T13" r="T14" b="T15"/>
                <a:pathLst>
                  <a:path w="21600" h="21600">
                    <a:moveTo>
                      <a:pt x="0" y="0"/>
                    </a:moveTo>
                    <a:lnTo>
                      <a:pt x="1730" y="21600"/>
                    </a:lnTo>
                    <a:lnTo>
                      <a:pt x="19870" y="21600"/>
                    </a:lnTo>
                    <a:lnTo>
                      <a:pt x="21600" y="0"/>
                    </a:lnTo>
                    <a:lnTo>
                      <a:pt x="0" y="0"/>
                    </a:lnTo>
                    <a:close/>
                  </a:path>
                </a:pathLst>
              </a:custGeom>
              <a:gradFill rotWithShape="1">
                <a:gsLst>
                  <a:gs pos="0">
                    <a:schemeClr val="accent4">
                      <a:lumMod val="20000"/>
                      <a:lumOff val="80000"/>
                    </a:schemeClr>
                  </a:gs>
                  <a:gs pos="100000">
                    <a:srgbClr val="D78D02"/>
                  </a:gs>
                </a:gsLst>
                <a:lin ang="5400000" scaled="0"/>
              </a:gradFill>
              <a:ln>
                <a:noFill/>
              </a:ln>
              <a:effec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zh-CN" altLang="en-US" sz="1350" b="0" i="0" u="none" strike="noStrike" kern="1200" cap="none" spc="0" normalizeH="0" baseline="0" noProof="0" dirty="0">
                  <a:ln>
                    <a:noFill/>
                  </a:ln>
                  <a:solidFill>
                    <a:prstClr val="black"/>
                  </a:solidFill>
                  <a:effectLst/>
                  <a:uLnTx/>
                  <a:uFillTx/>
                  <a:latin typeface="Impact" panose="020B0806030902050204" pitchFamily="34" charset="0"/>
                  <a:ea typeface="+mn-ea"/>
                  <a:cs typeface="+mn-cs"/>
                </a:endParaRPr>
              </a:p>
            </p:txBody>
          </p:sp>
          <p:sp>
            <p:nvSpPr>
              <p:cNvPr id="12" name="KSO_GT1"/>
              <p:cNvSpPr/>
              <p:nvPr/>
            </p:nvSpPr>
            <p:spPr>
              <a:xfrm>
                <a:off x="1627206" y="3041129"/>
                <a:ext cx="1553499" cy="2111166"/>
              </a:xfrm>
              <a:custGeom>
                <a:avLst/>
                <a:gdLst/>
                <a:ahLst/>
                <a:cxnLst/>
                <a:rect l="l" t="t" r="r" b="b"/>
                <a:pathLst>
                  <a:path w="2144712" h="2913062">
                    <a:moveTo>
                      <a:pt x="2144712" y="0"/>
                    </a:moveTo>
                    <a:lnTo>
                      <a:pt x="2144712" y="2913062"/>
                    </a:lnTo>
                    <a:lnTo>
                      <a:pt x="0" y="2619329"/>
                    </a:lnTo>
                    <a:lnTo>
                      <a:pt x="0" y="293734"/>
                    </a:lnTo>
                    <a:close/>
                  </a:path>
                </a:pathLst>
              </a:custGeom>
              <a:solidFill>
                <a:srgbClr val="D78D02"/>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tIns="305100"/>
              <a:lstStyle/>
              <a:p>
                <a:pPr marL="0" marR="0" lvl="0" indent="0" algn="l" defTabSz="457200" rtl="0" eaLnBrk="0" fontAlgn="base" latinLnBrk="0" hangingPunct="0">
                  <a:lnSpc>
                    <a:spcPct val="150000"/>
                  </a:lnSpc>
                  <a:spcBef>
                    <a:spcPct val="0"/>
                  </a:spcBef>
                  <a:spcAft>
                    <a:spcPct val="0"/>
                  </a:spcAft>
                  <a:buClrTx/>
                  <a:buSzTx/>
                  <a:buFontTx/>
                  <a:buNone/>
                  <a:defRPr/>
                </a:pPr>
                <a:endParaRPr kumimoji="0" lang="zh-CN" altLang="en-US" sz="14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grpSp>
        <p:sp>
          <p:nvSpPr>
            <p:cNvPr id="105480" name="文本框 15"/>
            <p:cNvSpPr txBox="1">
              <a:spLocks noChangeArrowheads="1"/>
            </p:cNvSpPr>
            <p:nvPr/>
          </p:nvSpPr>
          <p:spPr bwMode="auto">
            <a:xfrm>
              <a:off x="1113396" y="2718645"/>
              <a:ext cx="2750012" cy="3350597"/>
            </a:xfrm>
            <a:prstGeom prst="rect">
              <a:avLst/>
            </a:prstGeom>
            <a:noFill/>
            <a:ln>
              <a:noFill/>
            </a:ln>
          </p:spPr>
          <p:txBody>
            <a:bodyPr>
              <a:spAutoFit/>
            </a:bodyPr>
            <a:lstStyle>
              <a:defPPr>
                <a:defRPr lang="en-US"/>
              </a:defPPr>
              <a:lvl1pPr algn="just">
                <a:lnSpc>
                  <a:spcPct val="120000"/>
                </a:lnSpc>
                <a:defRPr sz="2400"/>
              </a:lvl1pPr>
              <a:lvl2pPr marL="742950" indent="-285750"/>
              <a:lvl3pPr marL="1143000" indent="-228600"/>
              <a:lvl4pPr marL="1600200" indent="-228600"/>
              <a:lvl5pPr marL="2057400" indent="-228600"/>
              <a:lvl6pPr marL="2514600" indent="-228600" defTabSz="457200" eaLnBrk="0" fontAlgn="base" hangingPunct="0">
                <a:spcBef>
                  <a:spcPct val="0"/>
                </a:spcBef>
                <a:spcAft>
                  <a:spcPct val="0"/>
                </a:spcAft>
              </a:lvl6pPr>
              <a:lvl7pPr marL="2971800" indent="-228600" defTabSz="457200" eaLnBrk="0" fontAlgn="base" hangingPunct="0">
                <a:spcBef>
                  <a:spcPct val="0"/>
                </a:spcBef>
                <a:spcAft>
                  <a:spcPct val="0"/>
                </a:spcAft>
              </a:lvl7pPr>
              <a:lvl8pPr marL="3429000" indent="-228600" defTabSz="457200" eaLnBrk="0" fontAlgn="base" hangingPunct="0">
                <a:spcBef>
                  <a:spcPct val="0"/>
                </a:spcBef>
                <a:spcAft>
                  <a:spcPct val="0"/>
                </a:spcAft>
              </a:lvl8pPr>
              <a:lvl9pPr marL="3886200" indent="-228600" defTabSz="457200" eaLnBrk="0" fontAlgn="base" hangingPunct="0">
                <a:spcBef>
                  <a:spcPct val="0"/>
                </a:spcBef>
                <a:spcAft>
                  <a:spcPct val="0"/>
                </a:spcAft>
              </a:lvl9pPr>
            </a:lstStyle>
            <a:p>
              <a:pPr marL="0" marR="0" lvl="0" indent="627380" algn="just" defTabSz="457200" rtl="0" eaLnBrk="0" fontAlgn="base" latinLnBrk="0" hangingPunct="0">
                <a:lnSpc>
                  <a:spcPct val="150000"/>
                </a:lnSpc>
                <a:spcBef>
                  <a:spcPct val="0"/>
                </a:spcBef>
                <a:spcAft>
                  <a:spcPct val="0"/>
                </a:spcAft>
                <a:buClrTx/>
                <a:buSzTx/>
                <a:buFontTx/>
                <a:buNone/>
                <a:defRPr/>
              </a:pPr>
              <a:r>
                <a:rPr kumimoji="0" lang="zh-CN" altLang="en-US" sz="2400" b="1" i="0" u="none" strike="noStrike" kern="1200" cap="none" spc="0" normalizeH="0" baseline="0" noProof="0" dirty="0">
                  <a:ln>
                    <a:solidFill>
                      <a:sysClr val="windowText" lastClr="000000"/>
                    </a:solid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sym typeface="+mn-ea"/>
                </a:rPr>
                <a:t>人应当是金钱的主人，而不是金钱的奴隶；应当依靠自己的劳动创造财富，合理合法获取金钱。            </a:t>
              </a:r>
              <a:endParaRPr kumimoji="0" lang="zh-CN" altLang="en-US" sz="2400" b="1" i="0" u="none" strike="noStrike" kern="1200" cap="none" spc="0" normalizeH="0" baseline="0" noProof="0" dirty="0">
                <a:ln>
                  <a:solidFill>
                    <a:sysClr val="windowText" lastClr="000000"/>
                  </a:solid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sym typeface="+mn-ea"/>
              </a:endParaRPr>
            </a:p>
          </p:txBody>
        </p:sp>
        <p:sp>
          <p:nvSpPr>
            <p:cNvPr id="14" name="文本框 15"/>
            <p:cNvSpPr txBox="1">
              <a:spLocks noChangeArrowheads="1"/>
            </p:cNvSpPr>
            <p:nvPr/>
          </p:nvSpPr>
          <p:spPr bwMode="auto">
            <a:xfrm>
              <a:off x="6170305" y="3315458"/>
              <a:ext cx="2395538" cy="2242409"/>
            </a:xfrm>
            <a:prstGeom prst="rect">
              <a:avLst/>
            </a:prstGeom>
            <a:noFill/>
            <a:ln>
              <a:noFill/>
            </a:ln>
          </p:spPr>
          <p:txBody>
            <a:bodyPr>
              <a:spAutoFit/>
            </a:bodyPr>
            <a:lstStyle>
              <a:defPPr>
                <a:defRPr lang="en-US"/>
              </a:defPPr>
              <a:lvl1pPr algn="just">
                <a:lnSpc>
                  <a:spcPct val="120000"/>
                </a:lnSpc>
                <a:defRPr sz="2400"/>
              </a:lvl1pPr>
              <a:lvl2pPr marL="742950" indent="-285750"/>
              <a:lvl3pPr marL="1143000" indent="-228600"/>
              <a:lvl4pPr marL="1600200" indent="-228600"/>
              <a:lvl5pPr marL="2057400" indent="-228600"/>
              <a:lvl6pPr marL="2514600" indent="-228600" defTabSz="457200" eaLnBrk="0" fontAlgn="base" hangingPunct="0">
                <a:spcBef>
                  <a:spcPct val="0"/>
                </a:spcBef>
                <a:spcAft>
                  <a:spcPct val="0"/>
                </a:spcAft>
              </a:lvl6pPr>
              <a:lvl7pPr marL="2971800" indent="-228600" defTabSz="457200" eaLnBrk="0" fontAlgn="base" hangingPunct="0">
                <a:spcBef>
                  <a:spcPct val="0"/>
                </a:spcBef>
                <a:spcAft>
                  <a:spcPct val="0"/>
                </a:spcAft>
              </a:lvl7pPr>
              <a:lvl8pPr marL="3429000" indent="-228600" defTabSz="457200" eaLnBrk="0" fontAlgn="base" hangingPunct="0">
                <a:spcBef>
                  <a:spcPct val="0"/>
                </a:spcBef>
                <a:spcAft>
                  <a:spcPct val="0"/>
                </a:spcAft>
              </a:lvl8pPr>
              <a:lvl9pPr marL="3886200" indent="-228600" defTabSz="457200" eaLnBrk="0" fontAlgn="base" hangingPunct="0">
                <a:spcBef>
                  <a:spcPct val="0"/>
                </a:spcBef>
                <a:spcAft>
                  <a:spcPct val="0"/>
                </a:spcAft>
              </a:lvl9pPr>
            </a:lstStyle>
            <a:p>
              <a:pPr marL="0" marR="0" lvl="0" indent="627380" algn="just" defTabSz="457200" rtl="0" eaLnBrk="0" fontAlgn="base" latinLnBrk="0" hangingPunct="0">
                <a:lnSpc>
                  <a:spcPct val="150000"/>
                </a:lnSpc>
                <a:spcBef>
                  <a:spcPct val="0"/>
                </a:spcBef>
                <a:spcAft>
                  <a:spcPct val="0"/>
                </a:spcAft>
                <a:buClrTx/>
                <a:buSzTx/>
                <a:buFontTx/>
                <a:buNone/>
                <a:defRPr/>
              </a:pPr>
              <a:r>
                <a:rPr kumimoji="0" lang="zh-CN" altLang="en-US" sz="2400" b="1" i="0" u="none" strike="noStrike" kern="1200" cap="none" spc="0" normalizeH="0" baseline="0" noProof="0" dirty="0">
                  <a:ln>
                    <a:solidFill>
                      <a:sysClr val="windowText" lastClr="000000"/>
                    </a:solid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sym typeface="+mn-ea"/>
                </a:rPr>
                <a:t>生活中还有许多远比金钱更有意义的东西值得我们去追寻。</a:t>
              </a:r>
              <a:endParaRPr kumimoji="0" lang="zh-CN" altLang="en-US" sz="2400" b="1" i="0" u="none" strike="noStrike" kern="1200" cap="none" spc="0" normalizeH="0" baseline="0" noProof="0" dirty="0">
                <a:ln>
                  <a:solidFill>
                    <a:sysClr val="windowText" lastClr="000000"/>
                  </a:solid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sym typeface="+mn-ea"/>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直接连接符 10"/>
          <p:cNvSpPr>
            <a:spLocks noChangeShapeType="1"/>
          </p:cNvSpPr>
          <p:nvPr/>
        </p:nvSpPr>
        <p:spPr bwMode="auto">
          <a:xfrm flipH="1">
            <a:off x="5807075" y="909638"/>
            <a:ext cx="79375" cy="4875213"/>
          </a:xfrm>
          <a:prstGeom prst="line">
            <a:avLst/>
          </a:prstGeom>
          <a:noFill/>
          <a:ln w="9525" cap="flat" cmpd="sng">
            <a:solidFill>
              <a:schemeClr val="tx1">
                <a:lumMod val="65000"/>
                <a:lumOff val="35000"/>
              </a:schemeClr>
            </a:solidFill>
            <a:bevel/>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mn-lt"/>
              <a:ea typeface="+mn-ea"/>
              <a:cs typeface="+mn-cs"/>
            </a:endParaRPr>
          </a:p>
        </p:txBody>
      </p:sp>
      <p:sp>
        <p:nvSpPr>
          <p:cNvPr id="150530" name="椭圆 11"/>
          <p:cNvSpPr/>
          <p:nvPr/>
        </p:nvSpPr>
        <p:spPr>
          <a:xfrm>
            <a:off x="5383213" y="2384425"/>
            <a:ext cx="847725" cy="847725"/>
          </a:xfrm>
          <a:prstGeom prst="ellipse">
            <a:avLst/>
          </a:prstGeom>
          <a:gradFill rotWithShape="0">
            <a:gsLst>
              <a:gs pos="0">
                <a:srgbClr val="E30000"/>
              </a:gs>
              <a:gs pos="100000">
                <a:srgbClr val="760303"/>
              </a:gs>
            </a:gsLst>
            <a:lin ang="5400000"/>
            <a:tileRect/>
          </a:gradFill>
          <a:ln w="25400" cap="flat" cmpd="sng">
            <a:solidFill>
              <a:srgbClr val="EE4536"/>
            </a:solidFill>
            <a:prstDash val="solid"/>
            <a:bevel/>
            <a:headEnd type="none" w="med" len="med"/>
            <a:tailEnd type="none" w="med" len="med"/>
          </a:ln>
        </p:spPr>
        <p:txBody>
          <a:bodyPr anchor="ctr" anchorCtr="0"/>
          <a:p>
            <a:pPr algn="ctr"/>
            <a:endParaRPr lang="zh-CN" altLang="zh-CN" sz="2400" dirty="0">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50531" name="TextBox 28"/>
          <p:cNvSpPr/>
          <p:nvPr/>
        </p:nvSpPr>
        <p:spPr>
          <a:xfrm>
            <a:off x="5472113" y="2532063"/>
            <a:ext cx="669925" cy="554037"/>
          </a:xfrm>
          <a:prstGeom prst="rect">
            <a:avLst/>
          </a:prstGeom>
          <a:noFill/>
          <a:ln w="9525">
            <a:noFill/>
          </a:ln>
        </p:spPr>
        <p:txBody>
          <a:bodyPr wrap="none" anchor="t" anchorCtr="0">
            <a:spAutoFit/>
          </a:bodyPr>
          <a:p>
            <a:r>
              <a:rPr lang="en-US" altLang="zh-CN" sz="3000" b="1" dirty="0">
                <a:solidFill>
                  <a:srgbClr val="FFFFFF"/>
                </a:solidFill>
                <a:latin typeface="Times New Roman" panose="02020603050405020304" pitchFamily="18" charset="0"/>
                <a:ea typeface="方正兰亭粗黑_GBK"/>
                <a:sym typeface="方正兰亭粗黑_GBK"/>
              </a:rPr>
              <a:t>VS</a:t>
            </a:r>
            <a:endParaRPr lang="en-US" altLang="zh-CN" sz="3000" b="1" dirty="0">
              <a:solidFill>
                <a:srgbClr val="FFFFFF"/>
              </a:solidFill>
              <a:latin typeface="Times New Roman" panose="02020603050405020304" pitchFamily="18" charset="0"/>
              <a:ea typeface="方正兰亭粗黑_GBK"/>
              <a:sym typeface="方正兰亭粗黑_GBK"/>
            </a:endParaRPr>
          </a:p>
        </p:txBody>
      </p:sp>
      <p:sp>
        <p:nvSpPr>
          <p:cNvPr id="150532" name="TextBox 13"/>
          <p:cNvSpPr/>
          <p:nvPr/>
        </p:nvSpPr>
        <p:spPr>
          <a:xfrm>
            <a:off x="696913" y="2455863"/>
            <a:ext cx="4164012" cy="706437"/>
          </a:xfrm>
          <a:prstGeom prst="rect">
            <a:avLst/>
          </a:prstGeom>
          <a:noFill/>
          <a:ln w="9525">
            <a:noFill/>
          </a:ln>
        </p:spPr>
        <p:txBody>
          <a:bodyPr anchor="t" anchorCtr="0">
            <a:spAutoFit/>
          </a:bodyPr>
          <a:p>
            <a:pPr algn="r"/>
            <a:r>
              <a:rPr lang="zh-CN" altLang="en-US" sz="40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享受生活？</a:t>
            </a:r>
            <a:endParaRPr lang="zh-CN" altLang="en-US" sz="4000" b="1" dirty="0">
              <a:solidFill>
                <a:srgbClr val="4F81BD"/>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50533" name="TextBox 14"/>
          <p:cNvSpPr/>
          <p:nvPr/>
        </p:nvSpPr>
        <p:spPr>
          <a:xfrm>
            <a:off x="6657975" y="2455863"/>
            <a:ext cx="3719513" cy="706437"/>
          </a:xfrm>
          <a:prstGeom prst="rect">
            <a:avLst/>
          </a:prstGeom>
          <a:noFill/>
          <a:ln w="9525">
            <a:noFill/>
          </a:ln>
        </p:spPr>
        <p:txBody>
          <a:bodyPr anchor="t" anchorCtr="0">
            <a:spAutoFit/>
          </a:bodyPr>
          <a:p>
            <a:r>
              <a:rPr lang="en-US" altLang="zh-CN" sz="4000" dirty="0">
                <a:solidFill>
                  <a:srgbClr val="000000"/>
                </a:solidFill>
                <a:latin typeface="微软雅黑" panose="020B0503020204020204" pitchFamily="34" charset="-122"/>
                <a:ea typeface="微软雅黑" panose="020B0503020204020204" pitchFamily="34" charset="-122"/>
                <a:sym typeface="+mn-ea"/>
              </a:rPr>
              <a:t>   </a:t>
            </a:r>
            <a:r>
              <a:rPr lang="zh-CN" altLang="en-US" sz="4000" dirty="0">
                <a:solidFill>
                  <a:srgbClr val="000000"/>
                </a:solidFill>
                <a:latin typeface="微软雅黑" panose="020B0503020204020204" pitchFamily="34" charset="-122"/>
                <a:ea typeface="微软雅黑" panose="020B0503020204020204" pitchFamily="34" charset="-122"/>
                <a:sym typeface="+mn-ea"/>
              </a:rPr>
              <a:t>享乐</a:t>
            </a:r>
            <a:r>
              <a:rPr lang="zh-CN" altLang="en-US" sz="4000" dirty="0">
                <a:solidFill>
                  <a:srgbClr val="000000"/>
                </a:solidFill>
                <a:latin typeface="微软雅黑" panose="020B0503020204020204" pitchFamily="34" charset="-122"/>
                <a:ea typeface="微软雅黑" panose="020B0503020204020204" pitchFamily="34" charset="-122"/>
                <a:sym typeface="宋体" panose="02010600030101010101" pitchFamily="2" charset="-122"/>
              </a:rPr>
              <a:t>主义？</a:t>
            </a:r>
            <a:endParaRPr lang="zh-CN" altLang="en-US" sz="4800" b="1" dirty="0">
              <a:solidFill>
                <a:srgbClr val="4F81BD"/>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9" name="矩形 17"/>
          <p:cNvSpPr/>
          <p:nvPr/>
        </p:nvSpPr>
        <p:spPr>
          <a:xfrm>
            <a:off x="3138488" y="4406900"/>
            <a:ext cx="5662612" cy="612775"/>
          </a:xfrm>
          <a:prstGeom prst="rect">
            <a:avLst/>
          </a:prstGeom>
          <a:gradFill rotWithShape="0">
            <a:gsLst>
              <a:gs pos="0">
                <a:srgbClr val="E8A0AC">
                  <a:alpha val="100000"/>
                </a:srgbClr>
              </a:gs>
              <a:gs pos="50000">
                <a:srgbClr val="DC7183">
                  <a:alpha val="100000"/>
                </a:srgbClr>
              </a:gs>
              <a:gs pos="100000">
                <a:srgbClr val="D04159">
                  <a:alpha val="100000"/>
                </a:srgbClr>
              </a:gs>
            </a:gsLst>
            <a:lin ang="5400000" scaled="1"/>
            <a:tileRect/>
          </a:gradFill>
          <a:ln w="9525" cap="flat" cmpd="sng">
            <a:solidFill>
              <a:srgbClr val="EE4536"/>
            </a:solidFill>
            <a:prstDash val="solid"/>
            <a:miter/>
            <a:headEnd type="none" w="med" len="med"/>
            <a:tailEnd type="none" w="med" len="med"/>
          </a:ln>
        </p:spPr>
        <p:txBody>
          <a:bodyPr anchor="ctr" anchorCtr="0"/>
          <a:p>
            <a:pPr algn="ctr"/>
            <a:r>
              <a:rPr lang="zh-CN" altLang="zh-CN" sz="3600" dirty="0">
                <a:solidFill>
                  <a:srgbClr val="FFFFFF"/>
                </a:solidFill>
                <a:latin typeface="微软雅黑" panose="020B0503020204020204" pitchFamily="34" charset="-122"/>
                <a:ea typeface="微软雅黑" panose="020B0503020204020204" pitchFamily="34" charset="-122"/>
                <a:sym typeface="宋体" panose="02010600030101010101" pitchFamily="2" charset="-122"/>
              </a:rPr>
              <a:t>区别是什么？</a:t>
            </a:r>
            <a:endParaRPr lang="zh-CN" altLang="zh-CN" sz="3600" dirty="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50535" name="文本框 3"/>
          <p:cNvSpPr txBox="1"/>
          <p:nvPr/>
        </p:nvSpPr>
        <p:spPr>
          <a:xfrm>
            <a:off x="2778125" y="239713"/>
            <a:ext cx="8594725" cy="552450"/>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二、反对错误人生观</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084070" y="1624964"/>
            <a:ext cx="3164840" cy="521970"/>
          </a:xfrm>
          <a:prstGeom prst="rect">
            <a:avLst/>
          </a:prstGeom>
          <a:noFill/>
          <a:ln w="15875" cmpd="dbl">
            <a:solidFill>
              <a:srgbClr val="FF0000"/>
            </a:solidFill>
            <a:prstDash val="solid"/>
          </a:ln>
        </p:spPr>
        <p:txBody>
          <a:bodyPr wrap="square" rtlCol="0">
            <a:spAutoFit/>
          </a:bodyPr>
          <a:lstStyle/>
          <a:p>
            <a:pPr marR="0" defTabSz="914400" fontAlgn="auto">
              <a:spcBef>
                <a:spcPts val="0"/>
              </a:spcBef>
              <a:spcAft>
                <a:spcPts val="0"/>
              </a:spcAft>
              <a:buClrTx/>
              <a:buSzTx/>
              <a:buFontTx/>
              <a:buNone/>
              <a:defRPr/>
            </a:pPr>
            <a:r>
              <a:rPr kumimoji="0" lang="zh-CN" altLang="en-US" sz="2800" b="1" kern="1200" cap="none" spc="0" normalizeH="0" baseline="0" noProof="0" dirty="0">
                <a:gradFill>
                  <a:gsLst>
                    <a:gs pos="50000">
                      <a:srgbClr val="DC7183"/>
                    </a:gs>
                    <a:gs pos="0">
                      <a:srgbClr val="E8A0AC"/>
                    </a:gs>
                    <a:gs pos="100000">
                      <a:srgbClr val="D04159"/>
                    </a:gs>
                  </a:gsLst>
                  <a:lin scaled="1"/>
                </a:gradFill>
                <a:latin typeface="微软雅黑" panose="020B0503020204020204" pitchFamily="34" charset="-122"/>
                <a:ea typeface="+mn-ea"/>
                <a:cs typeface="+mn-cs"/>
              </a:rPr>
              <a:t>同学讨论</a:t>
            </a:r>
            <a:endParaRPr kumimoji="0" lang="zh-CN" altLang="en-US" sz="2800" b="1" kern="1200" cap="none" spc="0" normalizeH="0" baseline="0" noProof="0" dirty="0">
              <a:gradFill>
                <a:gsLst>
                  <a:gs pos="50000">
                    <a:srgbClr val="DC7183"/>
                  </a:gs>
                  <a:gs pos="0">
                    <a:srgbClr val="E8A0AC"/>
                  </a:gs>
                  <a:gs pos="100000">
                    <a:srgbClr val="D04159"/>
                  </a:gs>
                </a:gsLst>
                <a:lin scaled="1"/>
              </a:gradFill>
              <a:latin typeface="微软雅黑" panose="020B0503020204020204" pitchFamily="34" charset="-122"/>
              <a:ea typeface="+mn-ea"/>
              <a:cs typeface="+mn-cs"/>
            </a:endParaRPr>
          </a:p>
        </p:txBody>
      </p:sp>
      <p:sp>
        <p:nvSpPr>
          <p:cNvPr id="3" name="文本框 2"/>
          <p:cNvSpPr txBox="1"/>
          <p:nvPr/>
        </p:nvSpPr>
        <p:spPr>
          <a:xfrm>
            <a:off x="2083753" y="2864803"/>
            <a:ext cx="7301389" cy="2061210"/>
          </a:xfrm>
          <a:prstGeom prst="rect">
            <a:avLst/>
          </a:prstGeom>
          <a:noFill/>
          <a:ln w="22225" cmpd="sng">
            <a:solidFill>
              <a:srgbClr val="FF0000"/>
            </a:solidFill>
          </a:ln>
        </p:spPr>
        <p:txBody>
          <a:bodyPr wrap="square" rtlCol="0">
            <a:spAutoFit/>
          </a:bodyPr>
          <a:lstStyle/>
          <a:p>
            <a:pPr marR="0" defTabSz="914400" fontAlgn="auto">
              <a:spcBef>
                <a:spcPts val="0"/>
              </a:spcBef>
              <a:spcAft>
                <a:spcPts val="0"/>
              </a:spcAft>
              <a:buClrTx/>
              <a:buSzTx/>
              <a:buFontTx/>
              <a:buNone/>
              <a:defRPr/>
            </a:pPr>
            <a:r>
              <a:rPr kumimoji="0" lang="en-US" altLang="zh-CN" sz="3200" kern="1200" cap="none" spc="0" normalizeH="0" baseline="0" noProof="0" dirty="0" smtClean="0">
                <a:gradFill>
                  <a:gsLst>
                    <a:gs pos="50000">
                      <a:srgbClr val="DC7183"/>
                    </a:gs>
                    <a:gs pos="0">
                      <a:srgbClr val="E8A0AC"/>
                    </a:gs>
                    <a:gs pos="100000">
                      <a:srgbClr val="D04159"/>
                    </a:gs>
                  </a:gsLst>
                  <a:lin scaled="1"/>
                </a:gradFill>
                <a:latin typeface="汉仪雅酷黑简" charset="-122"/>
                <a:ea typeface="汉仪雅酷黑简" charset="-122"/>
                <a:cs typeface="+mn-cs"/>
                <a:sym typeface="宋体" panose="02010600030101010101" pitchFamily="2" charset="-122"/>
              </a:rPr>
              <a:t> </a:t>
            </a:r>
            <a:r>
              <a:rPr kumimoji="0" lang="zh-CN" altLang="en-US" sz="3200" kern="1200" cap="none" spc="0" normalizeH="0" baseline="0" noProof="0" dirty="0" smtClean="0">
                <a:gradFill>
                  <a:gsLst>
                    <a:gs pos="50000">
                      <a:srgbClr val="DC7183"/>
                    </a:gs>
                    <a:gs pos="0">
                      <a:srgbClr val="E8A0AC"/>
                    </a:gs>
                    <a:gs pos="100000">
                      <a:srgbClr val="D04159"/>
                    </a:gs>
                  </a:gsLst>
                  <a:lin scaled="1"/>
                </a:gradFill>
                <a:latin typeface="汉仪雅酷黑简" charset="-122"/>
                <a:ea typeface="汉仪雅酷黑简" charset="-122"/>
                <a:cs typeface="+mn-cs"/>
                <a:sym typeface="宋体" panose="02010600030101010101" pitchFamily="2" charset="-122"/>
              </a:rPr>
              <a:t>什么是享受生活？</a:t>
            </a:r>
            <a:endParaRPr kumimoji="0" lang="zh-CN" altLang="en-US" sz="3200" kern="1200" cap="none" spc="0" normalizeH="0" baseline="0" noProof="0" dirty="0" smtClean="0">
              <a:gradFill>
                <a:gsLst>
                  <a:gs pos="50000">
                    <a:srgbClr val="DC7183"/>
                  </a:gs>
                  <a:gs pos="0">
                    <a:srgbClr val="E8A0AC"/>
                  </a:gs>
                  <a:gs pos="100000">
                    <a:srgbClr val="D04159"/>
                  </a:gs>
                </a:gsLst>
                <a:lin scaled="1"/>
              </a:gradFill>
              <a:latin typeface="汉仪雅酷黑简" charset="-122"/>
              <a:ea typeface="汉仪雅酷黑简" charset="-122"/>
              <a:cs typeface="+mn-cs"/>
              <a:sym typeface="宋体" panose="02010600030101010101" pitchFamily="2" charset="-122"/>
            </a:endParaRPr>
          </a:p>
          <a:p>
            <a:pPr marR="0" defTabSz="914400" fontAlgn="auto">
              <a:spcBef>
                <a:spcPts val="0"/>
              </a:spcBef>
              <a:spcAft>
                <a:spcPts val="0"/>
              </a:spcAft>
              <a:buClrTx/>
              <a:buSzTx/>
              <a:buFontTx/>
              <a:buNone/>
              <a:defRPr/>
            </a:pPr>
            <a:endParaRPr kumimoji="0" lang="zh-CN" altLang="en-US" sz="3200" kern="1200" cap="none" spc="0" normalizeH="0" baseline="0" noProof="0" dirty="0" smtClean="0">
              <a:gradFill>
                <a:gsLst>
                  <a:gs pos="50000">
                    <a:srgbClr val="DC7183"/>
                  </a:gs>
                  <a:gs pos="0">
                    <a:srgbClr val="E8A0AC"/>
                  </a:gs>
                  <a:gs pos="100000">
                    <a:srgbClr val="D04159"/>
                  </a:gs>
                </a:gsLst>
                <a:lin scaled="1"/>
              </a:gradFill>
              <a:latin typeface="字体管家方萌" charset="-122"/>
              <a:ea typeface="字体管家方萌" charset="-122"/>
              <a:cs typeface="+mn-cs"/>
              <a:sym typeface="宋体" panose="02010600030101010101" pitchFamily="2" charset="-122"/>
            </a:endParaRPr>
          </a:p>
          <a:p>
            <a:pPr marR="0" defTabSz="914400" fontAlgn="auto">
              <a:spcBef>
                <a:spcPts val="0"/>
              </a:spcBef>
              <a:spcAft>
                <a:spcPts val="0"/>
              </a:spcAft>
              <a:buClrTx/>
              <a:buSzTx/>
              <a:buFontTx/>
              <a:buNone/>
              <a:defRPr/>
            </a:pPr>
            <a:r>
              <a:rPr kumimoji="0" lang="zh-CN" altLang="en-US" sz="3200" kern="1200" cap="none" spc="0" normalizeH="0" baseline="0" noProof="0" dirty="0" smtClean="0">
                <a:gradFill>
                  <a:gsLst>
                    <a:gs pos="50000">
                      <a:srgbClr val="DC7183"/>
                    </a:gs>
                    <a:gs pos="0">
                      <a:srgbClr val="E8A0AC"/>
                    </a:gs>
                    <a:gs pos="100000">
                      <a:srgbClr val="D04159"/>
                    </a:gs>
                  </a:gsLst>
                  <a:lin scaled="1"/>
                </a:gradFill>
                <a:latin typeface="汉仪雅酷黑简" charset="-122"/>
                <a:ea typeface="汉仪雅酷黑简" charset="-122"/>
                <a:cs typeface="+mn-cs"/>
                <a:sym typeface="宋体" panose="02010600030101010101" pitchFamily="2" charset="-122"/>
              </a:rPr>
              <a:t> 享乐生活又是什么样的呢？</a:t>
            </a:r>
            <a:endParaRPr kumimoji="0" lang="zh-CN" altLang="en-US" sz="3200" kern="1200" cap="none" spc="0" normalizeH="0" baseline="0" noProof="0" dirty="0" smtClean="0">
              <a:gradFill>
                <a:gsLst>
                  <a:gs pos="50000">
                    <a:srgbClr val="DC7183"/>
                  </a:gs>
                  <a:gs pos="0">
                    <a:srgbClr val="E8A0AC"/>
                  </a:gs>
                  <a:gs pos="100000">
                    <a:srgbClr val="D04159"/>
                  </a:gs>
                </a:gsLst>
                <a:lin scaled="1"/>
              </a:gradFill>
              <a:latin typeface="汉仪雅酷黑简" charset="-122"/>
              <a:ea typeface="汉仪雅酷黑简" charset="-122"/>
              <a:cs typeface="+mn-cs"/>
            </a:endParaRPr>
          </a:p>
          <a:p>
            <a:pPr marR="0" algn="ctr" defTabSz="914400" fontAlgn="auto">
              <a:spcBef>
                <a:spcPts val="0"/>
              </a:spcBef>
              <a:spcAft>
                <a:spcPts val="0"/>
              </a:spcAft>
              <a:buClrTx/>
              <a:buSzTx/>
              <a:buFontTx/>
              <a:buNone/>
              <a:defRPr/>
            </a:pPr>
            <a:endParaRPr kumimoji="0" lang="zh-CN" altLang="en-US" sz="3200" b="1" kern="1200" cap="none" spc="0" normalizeH="0" baseline="0" noProof="0" dirty="0" smtClean="0">
              <a:gradFill>
                <a:gsLst>
                  <a:gs pos="50000">
                    <a:srgbClr val="DC7183"/>
                  </a:gs>
                  <a:gs pos="0">
                    <a:srgbClr val="E8A0AC"/>
                  </a:gs>
                  <a:gs pos="100000">
                    <a:srgbClr val="D04159"/>
                  </a:gs>
                </a:gsLst>
                <a:lin scaled="1"/>
              </a:gradFill>
              <a:latin typeface="汉仪雅酷黑简" charset="-122"/>
              <a:ea typeface="汉仪雅酷黑简" charset="-122"/>
              <a:cs typeface="微软雅黑" panose="020B0503020204020204" pitchFamily="34" charset="-122"/>
              <a:sym typeface="宋体" panose="02010600030101010101" pitchFamily="2" charset="-122"/>
            </a:endParaRPr>
          </a:p>
        </p:txBody>
      </p:sp>
      <p:sp>
        <p:nvSpPr>
          <p:cNvPr id="151555" name="文本框 8"/>
          <p:cNvSpPr txBox="1"/>
          <p:nvPr/>
        </p:nvSpPr>
        <p:spPr>
          <a:xfrm>
            <a:off x="2778125" y="239713"/>
            <a:ext cx="8594725" cy="552450"/>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二、反对错误人生观</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流程图: 过程 4"/>
          <p:cNvSpPr/>
          <p:nvPr/>
        </p:nvSpPr>
        <p:spPr>
          <a:xfrm>
            <a:off x="963295" y="921385"/>
            <a:ext cx="4072890" cy="1047750"/>
          </a:xfrm>
          <a:prstGeom prst="flowChartProcess">
            <a:avLst/>
          </a:prstGeom>
          <a:gradFill>
            <a:gsLst>
              <a:gs pos="50000">
                <a:srgbClr val="DC7183"/>
              </a:gs>
              <a:gs pos="0">
                <a:srgbClr val="E8A0AC"/>
              </a:gs>
              <a:gs pos="100000">
                <a:srgbClr val="D04159"/>
              </a:gs>
            </a:gsLst>
            <a:lin scaled="1"/>
          </a:gra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prstClr val="black"/>
              </a:solidFill>
              <a:effectLst/>
              <a:uLnTx/>
              <a:uFillTx/>
              <a:latin typeface="+mn-lt"/>
              <a:ea typeface="+mn-ea"/>
              <a:cs typeface="+mn-cs"/>
              <a:sym typeface="宋体"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gradFill>
                  <a:gsLst>
                    <a:gs pos="50000">
                      <a:srgbClr val="F6EDE1"/>
                    </a:gs>
                    <a:gs pos="0">
                      <a:srgbClr val="F9F3EB"/>
                    </a:gs>
                    <a:gs pos="100000">
                      <a:srgbClr val="F3E6D7"/>
                    </a:gs>
                  </a:gsLst>
                  <a:lin scaled="1"/>
                </a:gradFill>
                <a:effectLst/>
                <a:uLnTx/>
                <a:uFillTx/>
                <a:latin typeface="+mn-lt"/>
                <a:ea typeface="+mn-ea"/>
                <a:cs typeface="+mn-cs"/>
              </a:rPr>
              <a:t>享受生活</a:t>
            </a:r>
            <a:endParaRPr kumimoji="0" lang="zh-CN" altLang="en-US" sz="4000" b="1" i="0" u="none" strike="noStrike" kern="1200" cap="none" spc="0" normalizeH="0" baseline="0" noProof="0" dirty="0">
              <a:ln>
                <a:noFill/>
              </a:ln>
              <a:gradFill>
                <a:gsLst>
                  <a:gs pos="50000">
                    <a:srgbClr val="F6EDE1"/>
                  </a:gs>
                  <a:gs pos="0">
                    <a:srgbClr val="F9F3EB"/>
                  </a:gs>
                  <a:gs pos="100000">
                    <a:srgbClr val="F3E6D7"/>
                  </a:gs>
                </a:gsLst>
                <a:lin scaled="1"/>
              </a:gra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gradFill>
                <a:gsLst>
                  <a:gs pos="50000">
                    <a:srgbClr val="F6EDE1"/>
                  </a:gs>
                  <a:gs pos="0">
                    <a:srgbClr val="F9F3EB"/>
                  </a:gs>
                  <a:gs pos="100000">
                    <a:srgbClr val="F3E6D7"/>
                  </a:gs>
                </a:gsLst>
                <a:lin scaled="1"/>
              </a:gradFill>
              <a:effectLst>
                <a:outerShdw blurRad="38100" dist="19050" dir="2700000" algn="tl" rotWithShape="0">
                  <a:sysClr val="windowText" lastClr="000000">
                    <a:alpha val="40000"/>
                  </a:sysClr>
                </a:outerShdw>
              </a:effectLst>
              <a:uLnTx/>
              <a:uFillTx/>
              <a:latin typeface="微软雅黑" panose="020B0503020204020204" pitchFamily="34" charset="-122"/>
              <a:ea typeface="+mn-ea"/>
              <a:cs typeface="微软雅黑" panose="020B0503020204020204" pitchFamily="34" charset="-122"/>
              <a:sym typeface="+mn-ea"/>
            </a:endParaRPr>
          </a:p>
        </p:txBody>
      </p:sp>
      <p:pic>
        <p:nvPicPr>
          <p:cNvPr id="152578" name="图片 1"/>
          <p:cNvPicPr>
            <a:picLocks noChangeAspect="1"/>
          </p:cNvPicPr>
          <p:nvPr/>
        </p:nvPicPr>
        <p:blipFill>
          <a:blip r:embed="rId1"/>
          <a:stretch>
            <a:fillRect/>
          </a:stretch>
        </p:blipFill>
        <p:spPr>
          <a:xfrm>
            <a:off x="963613" y="2233613"/>
            <a:ext cx="4154487" cy="4340225"/>
          </a:xfrm>
          <a:prstGeom prst="rect">
            <a:avLst/>
          </a:prstGeom>
          <a:noFill/>
          <a:ln w="9525">
            <a:noFill/>
          </a:ln>
        </p:spPr>
      </p:pic>
      <p:pic>
        <p:nvPicPr>
          <p:cNvPr id="152579" name="60373d3bc0ef296e868d3850d20c83ca">
            <a:hlinkClick r:id="" action="ppaction://media"/>
          </p:cNvPr>
          <p:cNvPicPr>
            <a:picLocks noChangeAspect="1"/>
          </p:cNvPicPr>
          <p:nvPr/>
        </p:nvPicPr>
        <p:blipFill>
          <a:blip r:embed="rId2"/>
          <a:stretch>
            <a:fillRect/>
          </a:stretch>
        </p:blipFill>
        <p:spPr>
          <a:xfrm>
            <a:off x="5713413" y="920750"/>
            <a:ext cx="4718050" cy="5770563"/>
          </a:xfrm>
          <a:prstGeom prst="rect">
            <a:avLst/>
          </a:prstGeom>
          <a:noFill/>
          <a:ln w="9525">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3" name="Text Box 4"/>
          <p:cNvSpPr txBox="1"/>
          <p:nvPr/>
        </p:nvSpPr>
        <p:spPr>
          <a:xfrm>
            <a:off x="1319213" y="2224088"/>
            <a:ext cx="3167062" cy="3108325"/>
          </a:xfrm>
          <a:prstGeom prst="rect">
            <a:avLst/>
          </a:prstGeom>
          <a:noFill/>
          <a:ln w="9525" cap="flat" cmpd="sng">
            <a:solidFill>
              <a:schemeClr val="tx1"/>
            </a:solidFill>
            <a:prstDash val="solid"/>
            <a:miter/>
            <a:headEnd type="none" w="med" len="med"/>
            <a:tailEnd type="none" w="med" len="med"/>
          </a:ln>
        </p:spPr>
        <p:txBody>
          <a:bodyPr anchor="t" anchorCtr="0">
            <a:spAutoFit/>
          </a:bodyPr>
          <a:p>
            <a:pPr>
              <a:spcBef>
                <a:spcPct val="50000"/>
              </a:spcBef>
            </a:pPr>
            <a:r>
              <a:rPr lang="zh-CN" altLang="en-US" sz="2800" dirty="0">
                <a:solidFill>
                  <a:srgbClr val="000000"/>
                </a:solidFill>
                <a:latin typeface="隶书" pitchFamily="49" charset="-122"/>
                <a:ea typeface="隶书" pitchFamily="49" charset="-122"/>
              </a:rPr>
              <a:t>    享乐主义人生观是一种把人生当作满足生理需要的过程，认为</a:t>
            </a:r>
            <a:r>
              <a:rPr lang="zh-CN" altLang="en-US" sz="2800" u="sng" dirty="0">
                <a:solidFill>
                  <a:srgbClr val="FF0000"/>
                </a:solidFill>
                <a:latin typeface="隶书" pitchFamily="49" charset="-122"/>
                <a:ea typeface="隶书" pitchFamily="49" charset="-122"/>
              </a:rPr>
              <a:t>人生的目的和意义在于追求个人的物质享受</a:t>
            </a:r>
            <a:r>
              <a:rPr lang="zh-CN" altLang="en-US" sz="2800" dirty="0">
                <a:solidFill>
                  <a:srgbClr val="000000"/>
                </a:solidFill>
                <a:latin typeface="隶书" pitchFamily="49" charset="-122"/>
                <a:ea typeface="隶书" pitchFamily="49" charset="-122"/>
              </a:rPr>
              <a:t>的人生观。</a:t>
            </a:r>
            <a:endParaRPr lang="zh-CN" altLang="en-US" sz="2800" dirty="0">
              <a:solidFill>
                <a:srgbClr val="000000"/>
              </a:solidFill>
              <a:latin typeface="隶书" pitchFamily="49" charset="-122"/>
              <a:ea typeface="隶书" pitchFamily="49" charset="-122"/>
            </a:endParaRPr>
          </a:p>
        </p:txBody>
      </p:sp>
      <p:sp>
        <p:nvSpPr>
          <p:cNvPr id="54" name="标题 53"/>
          <p:cNvSpPr>
            <a:spLocks noGrp="1"/>
          </p:cNvSpPr>
          <p:nvPr/>
        </p:nvSpPr>
        <p:spPr>
          <a:xfrm>
            <a:off x="-833437" y="1254125"/>
            <a:ext cx="7886700" cy="742950"/>
          </a:xfrm>
          <a:prstGeom prst="rect">
            <a:avLst/>
          </a:prstGeom>
          <a:noFill/>
          <a:ln w="9525">
            <a:noFill/>
          </a:ln>
        </p:spPr>
        <p:txBody>
          <a:bodyPr anchor="t" anchorCtr="0"/>
          <a:p>
            <a:pPr algn="ctr"/>
            <a:r>
              <a:rPr lang="zh-CN" altLang="en-US" sz="3600" b="1" dirty="0">
                <a:solidFill>
                  <a:srgbClr val="44546A"/>
                </a:solidFill>
                <a:latin typeface="微软雅黑" panose="020B0503020204020204" pitchFamily="34" charset="-122"/>
                <a:ea typeface="微软雅黑" panose="020B0503020204020204" pitchFamily="34" charset="-122"/>
              </a:rPr>
              <a:t>内涵是什么？</a:t>
            </a:r>
            <a:endParaRPr lang="zh-CN" altLang="en-US" sz="3600" b="1" dirty="0">
              <a:solidFill>
                <a:srgbClr val="44546A"/>
              </a:solidFill>
              <a:latin typeface="微软雅黑" panose="020B0503020204020204" pitchFamily="34" charset="-122"/>
              <a:ea typeface="微软雅黑" panose="020B0503020204020204" pitchFamily="34" charset="-122"/>
            </a:endParaRPr>
          </a:p>
        </p:txBody>
      </p:sp>
      <p:pic>
        <p:nvPicPr>
          <p:cNvPr id="153603" name="图片 2"/>
          <p:cNvPicPr>
            <a:picLocks noChangeAspect="1"/>
          </p:cNvPicPr>
          <p:nvPr/>
        </p:nvPicPr>
        <p:blipFill>
          <a:blip r:embed="rId1"/>
          <a:stretch>
            <a:fillRect/>
          </a:stretch>
        </p:blipFill>
        <p:spPr>
          <a:xfrm>
            <a:off x="4919663" y="571500"/>
            <a:ext cx="4429125" cy="2922588"/>
          </a:xfrm>
          <a:prstGeom prst="rect">
            <a:avLst/>
          </a:prstGeom>
          <a:noFill/>
          <a:ln w="101600" cap="flat" cmpd="sng">
            <a:solidFill>
              <a:srgbClr val="A6A6A6"/>
            </a:solidFill>
            <a:prstDash val="solid"/>
            <a:round/>
            <a:headEnd type="none" w="med" len="med"/>
            <a:tailEnd type="none" w="med" len="med"/>
          </a:ln>
        </p:spPr>
      </p:pic>
      <p:pic>
        <p:nvPicPr>
          <p:cNvPr id="153604" name="Picture 4" descr="http://p3.so.qhmsg.com/bdr/_240_/t0164082198774d12b8.jpg"/>
          <p:cNvPicPr>
            <a:picLocks noChangeAspect="1"/>
          </p:cNvPicPr>
          <p:nvPr/>
        </p:nvPicPr>
        <p:blipFill>
          <a:blip r:embed="rId2"/>
          <a:stretch>
            <a:fillRect/>
          </a:stretch>
        </p:blipFill>
        <p:spPr>
          <a:xfrm>
            <a:off x="6208713" y="3937000"/>
            <a:ext cx="5005387" cy="26876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97283"/>
                                        </p:tgtEl>
                                        <p:attrNameLst>
                                          <p:attrName>style.visibility</p:attrName>
                                        </p:attrNameLst>
                                      </p:cBhvr>
                                      <p:to>
                                        <p:strVal val="visible"/>
                                      </p:to>
                                    </p:set>
                                    <p:animEffect transition="in" filter="blinds(horizontal)">
                                      <p:cBhvr>
                                        <p:cTn id="12" dur="500"/>
                                        <p:tgtEl>
                                          <p:spTgt spid="9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ldLvl="0" animBg="1"/>
      <p:bldP spid="5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4625" name="文本框 8"/>
          <p:cNvSpPr txBox="1"/>
          <p:nvPr/>
        </p:nvSpPr>
        <p:spPr>
          <a:xfrm>
            <a:off x="2778125" y="239713"/>
            <a:ext cx="8594725" cy="552450"/>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二、反对错误人生观</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4627" name="文本框 15"/>
          <p:cNvSpPr txBox="1"/>
          <p:nvPr/>
        </p:nvSpPr>
        <p:spPr>
          <a:xfrm>
            <a:off x="1147763" y="2244725"/>
            <a:ext cx="4084637" cy="1227138"/>
          </a:xfrm>
          <a:prstGeom prst="rect">
            <a:avLst/>
          </a:prstGeom>
          <a:noFill/>
          <a:ln w="9525">
            <a:noFill/>
          </a:ln>
        </p:spPr>
        <p:txBody>
          <a:bodyPr anchor="t" anchorCtr="0">
            <a:spAutoFit/>
          </a:bodyPr>
          <a:p>
            <a:pPr indent="627380" algn="just">
              <a:lnSpc>
                <a:spcPct val="150000"/>
              </a:lnSpc>
            </a:pPr>
            <a:r>
              <a:rPr lang="zh-CN" altLang="en-US" sz="2800" b="1" dirty="0">
                <a:solidFill>
                  <a:srgbClr val="D6A300"/>
                </a:solidFill>
                <a:latin typeface="Arial" panose="020B0604020202020204" pitchFamily="34" charset="0"/>
                <a:ea typeface="微软雅黑" panose="020B0503020204020204" pitchFamily="34" charset="-122"/>
              </a:rPr>
              <a:t>享乐主义</a:t>
            </a:r>
            <a:r>
              <a:rPr lang="zh-CN" altLang="en-US" sz="2400" dirty="0">
                <a:solidFill>
                  <a:srgbClr val="000000"/>
                </a:solidFill>
                <a:latin typeface="Arial" panose="020B0604020202020204" pitchFamily="34" charset="0"/>
                <a:ea typeface="微软雅黑" panose="020B0503020204020204" pitchFamily="34" charset="-122"/>
              </a:rPr>
              <a:t>主张人生就在于满足感官的需求与快乐。</a:t>
            </a:r>
            <a:endParaRPr lang="zh-CN" altLang="en-US" sz="2400" dirty="0">
              <a:solidFill>
                <a:srgbClr val="000000"/>
              </a:solidFill>
              <a:latin typeface="Arial" panose="020B0604020202020204" pitchFamily="34" charset="0"/>
              <a:ea typeface="微软雅黑" panose="020B0503020204020204" pitchFamily="34" charset="-122"/>
            </a:endParaRPr>
          </a:p>
        </p:txBody>
      </p:sp>
      <p:pic>
        <p:nvPicPr>
          <p:cNvPr id="2" name="图片 1"/>
          <p:cNvPicPr>
            <a:picLocks noChangeAspect="1"/>
          </p:cNvPicPr>
          <p:nvPr/>
        </p:nvPicPr>
        <p:blipFill>
          <a:blip r:embed="rId1"/>
          <a:srcRect/>
          <a:stretch>
            <a:fillRect/>
          </a:stretch>
        </p:blipFill>
        <p:spPr>
          <a:xfrm>
            <a:off x="1073339" y="3515626"/>
            <a:ext cx="4233002" cy="2872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4629" name="文本框 15"/>
          <p:cNvSpPr txBox="1"/>
          <p:nvPr/>
        </p:nvSpPr>
        <p:spPr>
          <a:xfrm>
            <a:off x="6910388" y="2859088"/>
            <a:ext cx="3787775" cy="2795587"/>
          </a:xfrm>
          <a:prstGeom prst="rect">
            <a:avLst/>
          </a:prstGeom>
          <a:noFill/>
          <a:ln w="9525">
            <a:noFill/>
          </a:ln>
        </p:spPr>
        <p:txBody>
          <a:bodyPr anchor="t" anchorCtr="0">
            <a:spAutoFit/>
          </a:bodyPr>
          <a:p>
            <a:pPr indent="627380"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爱因斯坦说：“我从来不把安逸和快乐看做是生活目的本身，把这种生活看成是幸福的基础，我叫它猪栏的理想。”</a:t>
            </a:r>
            <a:endParaRPr lang="zh-CN" altLang="en-US" sz="2400" dirty="0">
              <a:solidFill>
                <a:srgbClr val="000000"/>
              </a:solidFill>
              <a:latin typeface="Arial" panose="020B0604020202020204" pitchFamily="34" charset="0"/>
              <a:ea typeface="微软雅黑" panose="020B0503020204020204" pitchFamily="34" charset="-122"/>
            </a:endParaRPr>
          </a:p>
        </p:txBody>
      </p:sp>
      <p:grpSp>
        <p:nvGrpSpPr>
          <p:cNvPr id="154630" name="组合 11"/>
          <p:cNvGrpSpPr/>
          <p:nvPr/>
        </p:nvGrpSpPr>
        <p:grpSpPr>
          <a:xfrm>
            <a:off x="5946775" y="2565400"/>
            <a:ext cx="146050" cy="3508375"/>
            <a:chOff x="414613" y="2149132"/>
            <a:chExt cx="145415" cy="3508029"/>
          </a:xfrm>
        </p:grpSpPr>
        <p:cxnSp>
          <p:nvCxnSpPr>
            <p:cNvPr id="154631" name="直接连接符 7"/>
            <p:cNvCxnSpPr/>
            <p:nvPr/>
          </p:nvCxnSpPr>
          <p:spPr>
            <a:xfrm>
              <a:off x="489090" y="2291731"/>
              <a:ext cx="0" cy="3365430"/>
            </a:xfrm>
            <a:prstGeom prst="line">
              <a:avLst/>
            </a:prstGeom>
            <a:ln w="19050" cap="flat" cmpd="sng">
              <a:solidFill>
                <a:srgbClr val="D78D02"/>
              </a:solidFill>
              <a:prstDash val="solid"/>
              <a:round/>
              <a:headEnd type="none" w="med" len="med"/>
              <a:tailEnd type="none" w="med" len="med"/>
            </a:ln>
          </p:spPr>
        </p:cxnSp>
        <p:sp>
          <p:nvSpPr>
            <p:cNvPr id="154632" name="椭圆 8"/>
            <p:cNvSpPr/>
            <p:nvPr/>
          </p:nvSpPr>
          <p:spPr>
            <a:xfrm>
              <a:off x="414613" y="2149132"/>
              <a:ext cx="145415" cy="138531"/>
            </a:xfrm>
            <a:prstGeom prst="ellipse">
              <a:avLst/>
            </a:prstGeom>
            <a:noFill/>
            <a:ln w="19050" cap="flat" cmpd="sng">
              <a:solidFill>
                <a:srgbClr val="D78D02"/>
              </a:solidFill>
              <a:prstDash val="solid"/>
              <a:round/>
              <a:headEnd type="none" w="med" len="med"/>
              <a:tailEnd type="none" w="med" len="med"/>
            </a:ln>
          </p:spPr>
          <p:txBody>
            <a:bodyPr anchor="t" anchorCtr="0"/>
            <a:p>
              <a:endParaRPr lang="zh-CN" altLang="en-US" dirty="0">
                <a:solidFill>
                  <a:srgbClr val="000000"/>
                </a:solidFill>
                <a:latin typeface="Arial" panose="020B0604020202020204" pitchFamily="34" charset="0"/>
                <a:ea typeface="微软雅黑" panose="020B0503020204020204" pitchFamily="34" charset="-122"/>
              </a:endParaRPr>
            </a:p>
          </p:txBody>
        </p:sp>
      </p:grpSp>
      <p:sp>
        <p:nvSpPr>
          <p:cNvPr id="4" name="圆角矩形 12"/>
          <p:cNvSpPr/>
          <p:nvPr/>
        </p:nvSpPr>
        <p:spPr bwMode="auto">
          <a:xfrm>
            <a:off x="4869656" y="1468769"/>
            <a:ext cx="24526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rPr>
              <a:t>反对享乐主义</a:t>
            </a:r>
            <a:endPar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5649" name="文本框 8"/>
          <p:cNvSpPr txBox="1"/>
          <p:nvPr/>
        </p:nvSpPr>
        <p:spPr>
          <a:xfrm>
            <a:off x="2778125" y="239713"/>
            <a:ext cx="8594725" cy="552450"/>
          </a:xfrm>
          <a:prstGeom prst="rect">
            <a:avLst/>
          </a:prstGeom>
          <a:noFill/>
          <a:ln w="9525">
            <a:noFill/>
          </a:ln>
        </p:spPr>
        <p:txBody>
          <a:bodyPr anchor="t" anchorCtr="0">
            <a:spAutoFit/>
          </a:bodyPr>
          <a:p>
            <a:pPr algn="just">
              <a:buClrTx/>
              <a:buFontTx/>
            </a:pPr>
            <a:r>
              <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二、反对错误人生观</a:t>
            </a:r>
            <a:endParaRPr lang="zh-CN" altLang="en-US" sz="30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5" name="直接连接符 14"/>
          <p:cNvCxnSpPr/>
          <p:nvPr/>
        </p:nvCxnSpPr>
        <p:spPr>
          <a:xfrm flipV="1">
            <a:off x="2116138" y="889000"/>
            <a:ext cx="7535863" cy="285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5651" name="文本框 15"/>
          <p:cNvSpPr txBox="1"/>
          <p:nvPr/>
        </p:nvSpPr>
        <p:spPr>
          <a:xfrm>
            <a:off x="8474075" y="3767138"/>
            <a:ext cx="3211513" cy="1135062"/>
          </a:xfrm>
          <a:prstGeom prst="rect">
            <a:avLst/>
          </a:prstGeom>
          <a:noFill/>
          <a:ln w="9525">
            <a:noFill/>
          </a:ln>
        </p:spPr>
        <p:txBody>
          <a:bodyPr anchor="t" anchorCtr="0">
            <a:spAutoFit/>
          </a:bodyPr>
          <a:p>
            <a:pPr indent="627380"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在日常生活中应树立正确的消费观。</a:t>
            </a:r>
            <a:endParaRPr lang="zh-CN" altLang="en-US" sz="2400" dirty="0">
              <a:solidFill>
                <a:srgbClr val="000000"/>
              </a:solidFill>
              <a:latin typeface="Arial" panose="020B0604020202020204" pitchFamily="34" charset="0"/>
              <a:ea typeface="微软雅黑" panose="020B0503020204020204" pitchFamily="34" charset="-122"/>
            </a:endParaRPr>
          </a:p>
        </p:txBody>
      </p:sp>
      <p:grpSp>
        <p:nvGrpSpPr>
          <p:cNvPr id="155652" name="组合 4"/>
          <p:cNvGrpSpPr/>
          <p:nvPr/>
        </p:nvGrpSpPr>
        <p:grpSpPr>
          <a:xfrm>
            <a:off x="4732338" y="2500313"/>
            <a:ext cx="3343275" cy="3451225"/>
            <a:chOff x="1031451" y="2858519"/>
            <a:chExt cx="2930949" cy="3451970"/>
          </a:xfrm>
        </p:grpSpPr>
        <p:grpSp>
          <p:nvGrpSpPr>
            <p:cNvPr id="155653" name="组合 1"/>
            <p:cNvGrpSpPr/>
            <p:nvPr/>
          </p:nvGrpSpPr>
          <p:grpSpPr>
            <a:xfrm>
              <a:off x="1031451" y="2858519"/>
              <a:ext cx="2930949" cy="3451970"/>
              <a:chOff x="1031452" y="2858519"/>
              <a:chExt cx="2294890" cy="2644139"/>
            </a:xfrm>
          </p:grpSpPr>
          <p:sp>
            <p:nvSpPr>
              <p:cNvPr id="155654" name="Rectangle 21"/>
              <p:cNvSpPr/>
              <p:nvPr/>
            </p:nvSpPr>
            <p:spPr>
              <a:xfrm>
                <a:off x="1031452" y="3195703"/>
                <a:ext cx="2294890" cy="2306955"/>
              </a:xfrm>
              <a:prstGeom prst="rect">
                <a:avLst/>
              </a:prstGeom>
              <a:noFill/>
              <a:ln w="9525" cap="flat" cmpd="sng">
                <a:solidFill>
                  <a:srgbClr val="984807"/>
                </a:solidFill>
                <a:prstDash val="solid"/>
                <a:miter/>
                <a:headEnd type="none" w="med" len="med"/>
                <a:tailEnd type="none" w="med" len="med"/>
              </a:ln>
            </p:spPr>
            <p:txBody>
              <a:bodyPr tIns="90000" bIns="90000" anchor="t" anchorCtr="0"/>
              <a:p>
                <a:pPr algn="just">
                  <a:lnSpc>
                    <a:spcPct val="130000"/>
                  </a:lnSpc>
                </a:pPr>
                <a:endParaRPr lang="zh-CN" altLang="en-US" sz="1200" dirty="0">
                  <a:solidFill>
                    <a:srgbClr val="7F7F7F"/>
                  </a:solidFill>
                  <a:latin typeface="幼圆" pitchFamily="49" charset="-122"/>
                  <a:ea typeface="幼圆" pitchFamily="49" charset="-122"/>
                </a:endParaRPr>
              </a:p>
            </p:txBody>
          </p:sp>
          <p:sp>
            <p:nvSpPr>
              <p:cNvPr id="11" name="Round Same Side Corner Rectangle 22"/>
              <p:cNvSpPr/>
              <p:nvPr/>
            </p:nvSpPr>
            <p:spPr>
              <a:xfrm>
                <a:off x="1031452" y="2858519"/>
                <a:ext cx="2294890" cy="336902"/>
              </a:xfrm>
              <a:prstGeom prst="round2SameRect">
                <a:avLst>
                  <a:gd name="adj1" fmla="val 38667"/>
                  <a:gd name="adj2" fmla="val 0"/>
                </a:avLst>
              </a:prstGeom>
              <a:solidFill>
                <a:srgbClr val="F79646">
                  <a:lumMod val="60000"/>
                  <a:lumOff val="40000"/>
                </a:srgbClr>
              </a:solidFill>
              <a:ln w="9525" cap="flat" cmpd="sng" algn="ctr">
                <a:solidFill>
                  <a:srgbClr val="F79646">
                    <a:lumMod val="50000"/>
                  </a:srgbClr>
                </a:solidFill>
                <a:prstDash val="solid"/>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黑体" panose="02010609060101010101" pitchFamily="49" charset="-122"/>
                  <a:cs typeface="+mn-cs"/>
                </a:endParaRPr>
              </a:p>
            </p:txBody>
          </p:sp>
        </p:grpSp>
        <p:sp>
          <p:nvSpPr>
            <p:cNvPr id="155656" name="文本框 15"/>
            <p:cNvSpPr txBox="1"/>
            <p:nvPr/>
          </p:nvSpPr>
          <p:spPr>
            <a:xfrm>
              <a:off x="1147180" y="3348489"/>
              <a:ext cx="2653362" cy="2797010"/>
            </a:xfrm>
            <a:prstGeom prst="rect">
              <a:avLst/>
            </a:prstGeom>
            <a:noFill/>
            <a:ln w="9525">
              <a:noFill/>
            </a:ln>
          </p:spPr>
          <p:txBody>
            <a:bodyPr anchor="t" anchorCtr="0">
              <a:spAutoFit/>
            </a:bodyPr>
            <a:p>
              <a:pPr indent="627380" algn="just">
                <a:lnSpc>
                  <a:spcPct val="150000"/>
                </a:lnSpc>
              </a:pPr>
              <a:r>
                <a:rPr lang="zh-CN" altLang="en-US" sz="2400" dirty="0">
                  <a:solidFill>
                    <a:srgbClr val="000000"/>
                  </a:solidFill>
                  <a:latin typeface="Arial" panose="020B0604020202020204" pitchFamily="34" charset="0"/>
                  <a:ea typeface="微软雅黑" panose="020B0503020204020204" pitchFamily="34" charset="-122"/>
                </a:rPr>
                <a:t>健康有益的、适度的物质生活和文化生活，是人的正当需要，也有利于促进经济社会的发展。</a:t>
              </a:r>
              <a:endParaRPr lang="zh-CN" altLang="en-US" sz="2400" dirty="0">
                <a:solidFill>
                  <a:srgbClr val="000000"/>
                </a:solidFill>
                <a:latin typeface="Arial" panose="020B0604020202020204" pitchFamily="34" charset="0"/>
                <a:ea typeface="微软雅黑" panose="020B0503020204020204" pitchFamily="34" charset="-122"/>
              </a:endParaRPr>
            </a:p>
          </p:txBody>
        </p:sp>
      </p:grpSp>
      <p:pic>
        <p:nvPicPr>
          <p:cNvPr id="155657" name="Picture 11" descr="https://timgsa.baidu.com/timg?image&amp;quality=80&amp;size=b9999_10000&amp;sec=1529908800995&amp;di=d513256c0b0fd40ae24ab60e11efe42e&amp;imgtype=0&amp;src=http%3A%2F%2Fgb.cri.cn%2Fmmsource%2Fimages%2F2015%2F03%2F06%2Fb1bd4ef8be2f4933aa86072489578071.jpg"/>
          <p:cNvPicPr>
            <a:picLocks noChangeAspect="1"/>
          </p:cNvPicPr>
          <p:nvPr/>
        </p:nvPicPr>
        <p:blipFill>
          <a:blip r:embed="rId1"/>
          <a:srcRect r="3851"/>
          <a:stretch>
            <a:fillRect/>
          </a:stretch>
        </p:blipFill>
        <p:spPr>
          <a:xfrm>
            <a:off x="506413" y="3767138"/>
            <a:ext cx="3606800" cy="2536825"/>
          </a:xfrm>
          <a:prstGeom prst="rect">
            <a:avLst/>
          </a:prstGeom>
          <a:noFill/>
          <a:ln w="9525">
            <a:noFill/>
          </a:ln>
        </p:spPr>
      </p:pic>
      <p:pic>
        <p:nvPicPr>
          <p:cNvPr id="155658" name="图片 11"/>
          <p:cNvPicPr>
            <a:picLocks noChangeAspect="1"/>
          </p:cNvPicPr>
          <p:nvPr/>
        </p:nvPicPr>
        <p:blipFill>
          <a:blip r:embed="rId2"/>
          <a:srcRect b="9837"/>
          <a:stretch>
            <a:fillRect/>
          </a:stretch>
        </p:blipFill>
        <p:spPr>
          <a:xfrm>
            <a:off x="638175" y="1266825"/>
            <a:ext cx="3341688" cy="1893888"/>
          </a:xfrm>
          <a:prstGeom prst="rect">
            <a:avLst/>
          </a:prstGeom>
          <a:noFill/>
          <a:ln w="9525">
            <a:noFill/>
          </a:ln>
        </p:spPr>
      </p:pic>
      <p:sp>
        <p:nvSpPr>
          <p:cNvPr id="13" name="圆角矩形 12"/>
          <p:cNvSpPr/>
          <p:nvPr/>
        </p:nvSpPr>
        <p:spPr bwMode="auto">
          <a:xfrm>
            <a:off x="6848582" y="1346358"/>
            <a:ext cx="2452688" cy="603250"/>
          </a:xfrm>
          <a:prstGeom prst="roundRect">
            <a:avLst/>
          </a:prstGeom>
          <a:gradFill flip="none" rotWithShape="1">
            <a:gsLst>
              <a:gs pos="0">
                <a:srgbClr val="FB9D2E"/>
              </a:gs>
              <a:gs pos="50000">
                <a:srgbClr val="FDB457"/>
              </a:gs>
              <a:gs pos="100000">
                <a:srgbClr val="FEE9CE"/>
              </a:gs>
            </a:gsLst>
            <a:lin ang="5400000" scaled="1"/>
            <a:tileRect/>
          </a:gradFill>
          <a:ln w="6350" cap="flat" cmpd="sng" algn="ctr">
            <a:solidFill>
              <a:srgbClr val="FDB457"/>
            </a:solidFill>
            <a:prstDash val="solid"/>
            <a:miter lim="800000"/>
            <a:headEnd type="none" w="med" len="med"/>
            <a:tailEnd type="none" w="med" len="med"/>
          </a:ln>
          <a:effectLst>
            <a:outerShdw blurRad="50800" dist="38100" dir="2700000" algn="tl" rotWithShape="0">
              <a:prstClr val="black">
                <a:alpha val="40000"/>
              </a:prstClr>
            </a:outerShdw>
          </a:effectLst>
        </p:spPr>
        <p:txBody>
          <a:bodyPr anchor="ctr"/>
          <a:lstStyle/>
          <a:p>
            <a:pPr marL="0" marR="0" lvl="0" indent="0" algn="ctr" defTabSz="457200" rtl="0" eaLnBrk="0" fontAlgn="auto" latinLnBrk="0" hangingPunct="0">
              <a:lnSpc>
                <a:spcPct val="100000"/>
              </a:lnSpc>
              <a:spcBef>
                <a:spcPts val="0"/>
              </a:spcBef>
              <a:spcAft>
                <a:spcPts val="0"/>
              </a:spcAft>
              <a:buClrTx/>
              <a:buSzTx/>
              <a:buFontTx/>
              <a:buNone/>
              <a:defRPr/>
            </a:pPr>
            <a:r>
              <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rPr>
              <a:t>反对享乐主义</a:t>
            </a:r>
            <a:endParaRPr kumimoji="0" lang="zh-CN" altLang="en-US" sz="2400" b="1" i="0" u="none" strike="noStrike" kern="0" cap="none" spc="0" normalizeH="0" baseline="0" noProof="0" dirty="0">
              <a:ln>
                <a:solidFill>
                  <a:sysClr val="windowText" lastClr="000000"/>
                </a:solidFill>
              </a:ln>
              <a:solidFill>
                <a:prstClr val="white"/>
              </a:solidFill>
              <a:effectLst/>
              <a:uLnTx/>
              <a:uFillTx/>
              <a:latin typeface="微软雅黑" panose="020B0503020204020204" pitchFamily="34" charset="-122"/>
              <a:ea typeface="+mn-ea"/>
              <a:cs typeface="+mn-cs"/>
              <a:sym typeface="+mn-ea"/>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6673" name="文本框 8"/>
          <p:cNvSpPr txBox="1"/>
          <p:nvPr/>
        </p:nvSpPr>
        <p:spPr>
          <a:xfrm>
            <a:off x="2606675" y="822325"/>
            <a:ext cx="5194300" cy="522288"/>
          </a:xfrm>
          <a:prstGeom prst="rect">
            <a:avLst/>
          </a:prstGeom>
          <a:solidFill>
            <a:srgbClr val="F2F2F2"/>
          </a:solidFill>
          <a:ln w="9525">
            <a:noFill/>
          </a:ln>
        </p:spPr>
        <p:txBody>
          <a:bodyPr wrap="square" anchor="t" anchorCtr="0">
            <a:spAutoFit/>
          </a:bodyPr>
          <a:p>
            <a:pPr>
              <a:buClrTx/>
              <a:buFontTx/>
            </a:pPr>
            <a:r>
              <a:rPr lang="en-US" altLang="zh-CN" sz="2800" b="1" dirty="0">
                <a:solidFill>
                  <a:srgbClr val="000000"/>
                </a:solidFill>
                <a:latin typeface="微软雅黑" panose="020B0503020204020204" pitchFamily="34" charset="-122"/>
                <a:ea typeface="微软雅黑" panose="020B0503020204020204" pitchFamily="34" charset="-122"/>
              </a:rPr>
              <a:t>         </a:t>
            </a:r>
            <a:r>
              <a:rPr lang="zh-CN" altLang="en-US" sz="2800" b="1" dirty="0">
                <a:solidFill>
                  <a:srgbClr val="000000"/>
                </a:solidFill>
                <a:latin typeface="微软雅黑" panose="020B0503020204020204" pitchFamily="34" charset="-122"/>
                <a:ea typeface="微软雅黑" panose="020B0503020204020204" pitchFamily="34" charset="-122"/>
              </a:rPr>
              <a:t>个人主义的概念？</a:t>
            </a:r>
            <a:endParaRPr lang="zh-CN" altLang="en-US" sz="2800" b="1" dirty="0">
              <a:solidFill>
                <a:srgbClr val="000000"/>
              </a:solidFill>
              <a:latin typeface="微软雅黑" panose="020B0503020204020204" pitchFamily="34" charset="-122"/>
              <a:ea typeface="微软雅黑" panose="020B0503020204020204" pitchFamily="34" charset="-122"/>
            </a:endParaRPr>
          </a:p>
        </p:txBody>
      </p:sp>
      <p:sp>
        <p:nvSpPr>
          <p:cNvPr id="4" name="六边形 3"/>
          <p:cNvSpPr/>
          <p:nvPr/>
        </p:nvSpPr>
        <p:spPr>
          <a:xfrm>
            <a:off x="211138" y="2805113"/>
            <a:ext cx="1965325" cy="1639887"/>
          </a:xfrm>
          <a:prstGeom prst="hexagon">
            <a:avLst>
              <a:gd name="adj" fmla="val 24984"/>
              <a:gd name="vf" fmla="val 115470"/>
            </a:avLst>
          </a:prstGeom>
          <a:gradFill rotWithShape="0">
            <a:gsLst>
              <a:gs pos="0">
                <a:srgbClr val="E8A0AC">
                  <a:alpha val="100000"/>
                </a:srgbClr>
              </a:gs>
              <a:gs pos="50000">
                <a:srgbClr val="DC7183">
                  <a:alpha val="100000"/>
                </a:srgbClr>
              </a:gs>
              <a:gs pos="100000">
                <a:srgbClr val="D04159">
                  <a:alpha val="100000"/>
                </a:srgbClr>
              </a:gs>
            </a:gsLst>
            <a:lin ang="5400000" scaled="1"/>
            <a:tileRect/>
          </a:gradFill>
          <a:ln w="25400">
            <a:noFill/>
          </a:ln>
        </p:spPr>
        <p:txBody>
          <a:bodyPr lIns="68577" tIns="34287" rIns="68577" bIns="34287" anchor="ctr" anchorCtr="0"/>
          <a:p>
            <a:pPr algn="ctr"/>
            <a:r>
              <a:rPr lang="zh-CN" altLang="en-US" sz="2400" b="1" dirty="0">
                <a:solidFill>
                  <a:srgbClr val="000000"/>
                </a:solidFill>
                <a:latin typeface="微软雅黑" panose="020B0503020204020204" pitchFamily="34" charset="-122"/>
                <a:ea typeface="微软雅黑" panose="020B0503020204020204" pitchFamily="34" charset="-122"/>
              </a:rPr>
              <a:t>个人主义</a:t>
            </a:r>
            <a:endParaRPr lang="zh-CN" altLang="en-US" sz="2400" b="1" dirty="0">
              <a:solidFill>
                <a:srgbClr val="000000"/>
              </a:solidFill>
              <a:latin typeface="微软雅黑" panose="020B0503020204020204" pitchFamily="34" charset="-122"/>
              <a:ea typeface="微软雅黑" panose="020B0503020204020204" pitchFamily="34" charset="-122"/>
            </a:endParaRPr>
          </a:p>
        </p:txBody>
      </p:sp>
      <p:cxnSp>
        <p:nvCxnSpPr>
          <p:cNvPr id="5" name="直接箭头连接符 4"/>
          <p:cNvCxnSpPr/>
          <p:nvPr/>
        </p:nvCxnSpPr>
        <p:spPr>
          <a:xfrm flipV="1">
            <a:off x="1928813" y="2236788"/>
            <a:ext cx="1214437" cy="877887"/>
          </a:xfrm>
          <a:prstGeom prst="straightConnector1">
            <a:avLst/>
          </a:prstGeom>
          <a:ln w="9525" cap="flat" cmpd="sng">
            <a:solidFill>
              <a:srgbClr val="414455"/>
            </a:solidFill>
            <a:prstDash val="solid"/>
            <a:round/>
            <a:headEnd type="none" w="med" len="med"/>
            <a:tailEnd type="arrow" w="med" len="med"/>
          </a:ln>
        </p:spPr>
      </p:cxnSp>
      <p:cxnSp>
        <p:nvCxnSpPr>
          <p:cNvPr id="6" name="直接箭头连接符 5"/>
          <p:cNvCxnSpPr>
            <a:stCxn id="4" idx="3"/>
          </p:cNvCxnSpPr>
          <p:nvPr/>
        </p:nvCxnSpPr>
        <p:spPr>
          <a:xfrm>
            <a:off x="2176463" y="3624263"/>
            <a:ext cx="827087" cy="0"/>
          </a:xfrm>
          <a:prstGeom prst="straightConnector1">
            <a:avLst/>
          </a:prstGeom>
          <a:ln w="9525" cap="flat" cmpd="sng">
            <a:solidFill>
              <a:srgbClr val="414455"/>
            </a:solidFill>
            <a:prstDash val="solid"/>
            <a:round/>
            <a:headEnd type="none" w="med" len="med"/>
            <a:tailEnd type="arrow" w="med" len="med"/>
          </a:ln>
        </p:spPr>
      </p:cxnSp>
      <p:cxnSp>
        <p:nvCxnSpPr>
          <p:cNvPr id="7" name="直接箭头连接符 6"/>
          <p:cNvCxnSpPr>
            <a:stCxn id="4" idx="3"/>
          </p:cNvCxnSpPr>
          <p:nvPr/>
        </p:nvCxnSpPr>
        <p:spPr>
          <a:xfrm>
            <a:off x="1928813" y="4149725"/>
            <a:ext cx="1106487" cy="814388"/>
          </a:xfrm>
          <a:prstGeom prst="straightConnector1">
            <a:avLst/>
          </a:prstGeom>
          <a:ln w="9525" cap="flat" cmpd="sng">
            <a:solidFill>
              <a:srgbClr val="414455"/>
            </a:solidFill>
            <a:prstDash val="solid"/>
            <a:round/>
            <a:headEnd type="none" w="med" len="med"/>
            <a:tailEnd type="arrow" w="med" len="med"/>
          </a:ln>
        </p:spPr>
      </p:cxnSp>
      <p:sp>
        <p:nvSpPr>
          <p:cNvPr id="3" name="矩形 2"/>
          <p:cNvSpPr/>
          <p:nvPr/>
        </p:nvSpPr>
        <p:spPr>
          <a:xfrm>
            <a:off x="3143250" y="2047875"/>
            <a:ext cx="3767138" cy="590550"/>
          </a:xfrm>
          <a:prstGeom prst="rect">
            <a:avLst/>
          </a:prstGeom>
          <a:solidFill>
            <a:srgbClr val="C0504D"/>
          </a:solidFill>
          <a:ln w="25400">
            <a:noFill/>
          </a:ln>
        </p:spPr>
        <p:txBody>
          <a:bodyPr lIns="68577" tIns="34287" rIns="68577" bIns="34287" anchor="ctr" anchorCtr="0"/>
          <a:p>
            <a:pPr algn="ctr"/>
            <a:r>
              <a:rPr lang="zh-CN" altLang="en-US" sz="2800" b="1" dirty="0">
                <a:solidFill>
                  <a:srgbClr val="FFFFFF"/>
                </a:solidFill>
                <a:latin typeface="宋体" panose="02010600030101010101" pitchFamily="2" charset="-122"/>
                <a:ea typeface="微软雅黑" panose="020B0503020204020204" pitchFamily="34" charset="-122"/>
                <a:sym typeface="宋体" panose="02010600030101010101" pitchFamily="2" charset="-122"/>
              </a:rPr>
              <a:t>法国思想家托克维尔</a:t>
            </a:r>
            <a:endParaRPr lang="zh-CN" altLang="en-US" sz="2800" b="1" dirty="0">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sp>
        <p:nvSpPr>
          <p:cNvPr id="10" name="矩形 9"/>
          <p:cNvSpPr/>
          <p:nvPr/>
        </p:nvSpPr>
        <p:spPr>
          <a:xfrm>
            <a:off x="3143250" y="3416300"/>
            <a:ext cx="3767138" cy="614363"/>
          </a:xfrm>
          <a:prstGeom prst="rect">
            <a:avLst/>
          </a:prstGeom>
          <a:solidFill>
            <a:srgbClr val="9BBB59"/>
          </a:solidFill>
          <a:ln w="25400">
            <a:noFill/>
          </a:ln>
        </p:spPr>
        <p:txBody>
          <a:bodyPr lIns="68577" tIns="34287" rIns="68577" bIns="34287" anchor="ctr" anchorCtr="0"/>
          <a:p>
            <a:pPr algn="ctr"/>
            <a:r>
              <a:rPr lang="zh-CN" altLang="en-US" sz="2800" b="1" dirty="0">
                <a:solidFill>
                  <a:srgbClr val="FFFFFF"/>
                </a:solidFill>
                <a:latin typeface="宋体" panose="02010600030101010101" pitchFamily="2" charset="-122"/>
                <a:ea typeface="微软雅黑" panose="020B0503020204020204" pitchFamily="34" charset="-122"/>
              </a:rPr>
              <a:t>个人是目的，最高价值</a:t>
            </a:r>
            <a:endParaRPr lang="zh-CN" altLang="en-US" sz="2800" b="1" dirty="0">
              <a:solidFill>
                <a:srgbClr val="FFFFFF"/>
              </a:solidFill>
              <a:latin typeface="宋体" panose="02010600030101010101" pitchFamily="2" charset="-122"/>
              <a:ea typeface="微软雅黑" panose="020B0503020204020204" pitchFamily="34" charset="-122"/>
            </a:endParaRPr>
          </a:p>
        </p:txBody>
      </p:sp>
      <p:sp>
        <p:nvSpPr>
          <p:cNvPr id="13" name="矩形 12"/>
          <p:cNvSpPr/>
          <p:nvPr/>
        </p:nvSpPr>
        <p:spPr>
          <a:xfrm>
            <a:off x="3143250" y="4806950"/>
            <a:ext cx="3767138" cy="909638"/>
          </a:xfrm>
          <a:prstGeom prst="rect">
            <a:avLst/>
          </a:prstGeom>
          <a:solidFill>
            <a:srgbClr val="8064A2"/>
          </a:solidFill>
          <a:ln w="25400">
            <a:noFill/>
          </a:ln>
        </p:spPr>
        <p:txBody>
          <a:bodyPr lIns="68577" tIns="34287" rIns="68577" bIns="34287" anchor="ctr" anchorCtr="0"/>
          <a:p>
            <a:pPr algn="ctr"/>
            <a:r>
              <a:rPr lang="zh-CN" altLang="en-US" sz="2800" b="1" dirty="0">
                <a:solidFill>
                  <a:srgbClr val="FFFFFF"/>
                </a:solidFill>
                <a:latin typeface="宋体" panose="02010600030101010101" pitchFamily="2" charset="-122"/>
                <a:ea typeface="微软雅黑" panose="020B0503020204020204" pitchFamily="34" charset="-122"/>
                <a:sym typeface="宋体" panose="02010600030101010101" pitchFamily="2" charset="-122"/>
              </a:rPr>
              <a:t>社会和他人只是达到个人目的的手段</a:t>
            </a:r>
            <a:endParaRPr lang="zh-CN" altLang="en-US" sz="2800" b="1" dirty="0">
              <a:solidFill>
                <a:srgbClr val="FFFFFF"/>
              </a:solidFill>
              <a:latin typeface="宋体" panose="02010600030101010101" pitchFamily="2" charset="-122"/>
              <a:ea typeface="微软雅黑" panose="020B0503020204020204" pitchFamily="34" charset="-122"/>
            </a:endParaRPr>
          </a:p>
        </p:txBody>
      </p:sp>
      <p:sp>
        <p:nvSpPr>
          <p:cNvPr id="44" name="左大括号 43"/>
          <p:cNvSpPr/>
          <p:nvPr/>
        </p:nvSpPr>
        <p:spPr>
          <a:xfrm rot="10800000">
            <a:off x="6975475" y="2400300"/>
            <a:ext cx="593725" cy="2644775"/>
          </a:xfrm>
          <a:prstGeom prst="leftBrace">
            <a:avLst/>
          </a:prstGeom>
          <a:noFill/>
          <a:ln w="28575" cap="flat" cmpd="sng" algn="ctr">
            <a:solidFill>
              <a:srgbClr val="4F81BD">
                <a:shade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 b="0" i="0" u="none" strike="noStrike" kern="1200" cap="none" spc="0" normalizeH="0" baseline="0" noProof="0">
              <a:ln>
                <a:noFill/>
              </a:ln>
              <a:solidFill>
                <a:prstClr val="black"/>
              </a:solidFill>
              <a:effectLst/>
              <a:uLnTx/>
              <a:uFillTx/>
              <a:latin typeface="+mn-lt"/>
              <a:ea typeface="+mn-ea"/>
              <a:cs typeface="+mn-cs"/>
            </a:endParaRPr>
          </a:p>
        </p:txBody>
      </p:sp>
      <p:sp>
        <p:nvSpPr>
          <p:cNvPr id="8" name="矩形 7"/>
          <p:cNvSpPr/>
          <p:nvPr/>
        </p:nvSpPr>
        <p:spPr>
          <a:xfrm>
            <a:off x="7800975" y="2400300"/>
            <a:ext cx="2208213" cy="2493963"/>
          </a:xfrm>
          <a:prstGeom prst="rect">
            <a:avLst/>
          </a:prstGeom>
          <a:gradFill rotWithShape="0">
            <a:gsLst>
              <a:gs pos="0">
                <a:srgbClr val="C1D0C9"/>
              </a:gs>
              <a:gs pos="100000">
                <a:srgbClr val="878D69"/>
              </a:gs>
            </a:gsLst>
            <a:lin ang="5400000" scaled="1"/>
            <a:tileRect/>
          </a:gradFill>
          <a:ln w="25400">
            <a:noFill/>
          </a:ln>
        </p:spPr>
        <p:txBody>
          <a:bodyPr lIns="68577" tIns="34287" rIns="68577" bIns="34287" anchor="ctr" anchorCtr="0"/>
          <a:p>
            <a:pPr algn="ctr"/>
            <a:r>
              <a:rPr lang="zh-CN" altLang="en-US" sz="2800" b="1" dirty="0">
                <a:solidFill>
                  <a:srgbClr val="000000"/>
                </a:solidFill>
                <a:latin typeface="宋体" panose="02010600030101010101" pitchFamily="2" charset="-122"/>
                <a:ea typeface="微软雅黑" panose="020B0503020204020204" pitchFamily="34" charset="-122"/>
                <a:sym typeface="宋体" panose="02010600030101010101" pitchFamily="2" charset="-122"/>
              </a:rPr>
              <a:t>与社会主义的为人民服务对立</a:t>
            </a:r>
            <a:endParaRPr lang="zh-CN" altLang="en-US" sz="2800" b="1" dirty="0">
              <a:solidFill>
                <a:srgbClr val="FFFFFF"/>
              </a:solidFill>
              <a:latin typeface="宋体" panose="02010600030101010101" pitchFamily="2" charset="-122"/>
              <a:ea typeface="微软雅黑" panose="020B0503020204020204" pitchFamily="34"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bldLvl="0" animBg="1"/>
      <p:bldP spid="10" grpId="0" bldLvl="0" animBg="1"/>
      <p:bldP spid="13" grpId="0" bldLvl="0" animBg="1"/>
      <p:bldP spid="44" grpId="0" bldLvl="0" animBg="1"/>
      <p:bldP spid="8" grpId="0" bldLvl="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圆角矩形 14"/>
          <p:cNvSpPr/>
          <p:nvPr/>
        </p:nvSpPr>
        <p:spPr>
          <a:xfrm>
            <a:off x="1968500" y="993775"/>
            <a:ext cx="4341813" cy="1006475"/>
          </a:xfrm>
          <a:prstGeom prst="roundRect">
            <a:avLst/>
          </a:prstGeom>
          <a:solidFill>
            <a:sysClr val="window" lastClr="FFFFFF">
              <a:lumMod val="95000"/>
            </a:sysClr>
          </a:solidFill>
          <a:ln w="25400" cap="flat" cmpd="sng" algn="ctr">
            <a:solidFill>
              <a:srgbClr val="4F81BD">
                <a:shade val="50000"/>
              </a:srgbClr>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ysClr val="windowText" lastClr="000000"/>
                </a:solidFill>
                <a:effectLst/>
                <a:uLnTx/>
                <a:uFillTx/>
                <a:latin typeface="微软雅黑" panose="020B0503020204020204" pitchFamily="34" charset="-122"/>
                <a:ea typeface="+mn-ea"/>
                <a:cs typeface="+mn-ea"/>
                <a:sym typeface="+mn-ea"/>
              </a:rPr>
              <a:t>        </a:t>
            </a:r>
            <a:r>
              <a:rPr kumimoji="0" lang="zh-CN" altLang="en-US" sz="3300" b="1" i="0" u="none" strike="noStrike" kern="1200" cap="none" spc="0" normalizeH="0" baseline="0" noProof="0" dirty="0">
                <a:ln>
                  <a:noFill/>
                </a:ln>
                <a:solidFill>
                  <a:sysClr val="windowText" lastClr="000000"/>
                </a:solidFill>
                <a:effectLst>
                  <a:outerShdw blurRad="38100" dist="19050" dir="2700000" algn="tl" rotWithShape="0">
                    <a:sysClr val="windowText" lastClr="000000">
                      <a:alpha val="40000"/>
                    </a:sysClr>
                  </a:outerShdw>
                </a:effectLst>
                <a:uLnTx/>
                <a:uFillTx/>
                <a:latin typeface="微软雅黑" panose="020B0503020204020204" pitchFamily="34" charset="-122"/>
                <a:ea typeface="+mn-ea"/>
                <a:cs typeface="Arial" panose="020B0604020202020204" pitchFamily="34" charset="0"/>
                <a:sym typeface="宋体" panose="02010600030101010101" pitchFamily="2" charset="-122"/>
              </a:rPr>
              <a:t>个人主义的危害</a:t>
            </a:r>
            <a:endParaRPr kumimoji="0" lang="zh-CN" altLang="en-US" sz="3300" b="1" i="0" u="none" strike="noStrike" kern="1200" cap="none" spc="0" normalizeH="0" baseline="0" noProof="0" dirty="0">
              <a:ln>
                <a:noFill/>
              </a:ln>
              <a:solidFill>
                <a:sysClr val="windowText" lastClr="000000"/>
              </a:solidFill>
              <a:effectLst>
                <a:outerShdw blurRad="38100" dist="19050" dir="2700000" algn="tl" rotWithShape="0">
                  <a:sysClr val="windowText" lastClr="000000">
                    <a:alpha val="40000"/>
                  </a:sysClr>
                </a:outerShdw>
              </a:effectLst>
              <a:uLnTx/>
              <a:uFillTx/>
              <a:latin typeface="微软雅黑" panose="020B0503020204020204" pitchFamily="34" charset="-122"/>
              <a:ea typeface="+mn-ea"/>
              <a:cs typeface="Arial" panose="020B0604020202020204" pitchFamily="34" charset="0"/>
              <a:sym typeface="宋体" panose="02010600030101010101" pitchFamily="2" charset="-122"/>
            </a:endParaRPr>
          </a:p>
        </p:txBody>
      </p:sp>
      <p:sp>
        <p:nvSpPr>
          <p:cNvPr id="2" name="Rectangle 5"/>
          <p:cNvSpPr/>
          <p:nvPr/>
        </p:nvSpPr>
        <p:spPr>
          <a:xfrm>
            <a:off x="2185988" y="3684588"/>
            <a:ext cx="1443037" cy="3173412"/>
          </a:xfrm>
          <a:prstGeom prst="rect">
            <a:avLst/>
          </a:prstGeom>
          <a:solidFill>
            <a:srgbClr val="4F81BD"/>
          </a:solidFill>
          <a:ln w="9525">
            <a:noFill/>
          </a:ln>
        </p:spPr>
        <p:txBody>
          <a:bodyPr lIns="68553" tIns="34275" rIns="68553" bIns="34275" anchor="t" anchorCtr="0"/>
          <a:p>
            <a:endParaRPr lang="zh-CN" altLang="en-US" sz="1500" dirty="0">
              <a:solidFill>
                <a:srgbClr val="0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4244975" y="3046413"/>
            <a:ext cx="1460500" cy="3811587"/>
          </a:xfrm>
          <a:prstGeom prst="rect">
            <a:avLst/>
          </a:prstGeom>
          <a:noFill/>
          <a:ln w="9525">
            <a:noFill/>
          </a:ln>
        </p:spPr>
      </p:pic>
      <p:sp>
        <p:nvSpPr>
          <p:cNvPr id="4" name="Rectangle 7"/>
          <p:cNvSpPr/>
          <p:nvPr/>
        </p:nvSpPr>
        <p:spPr>
          <a:xfrm>
            <a:off x="6223000" y="2420938"/>
            <a:ext cx="1460500" cy="4437062"/>
          </a:xfrm>
          <a:prstGeom prst="rect">
            <a:avLst/>
          </a:prstGeom>
          <a:solidFill>
            <a:srgbClr val="9BBB59"/>
          </a:solidFill>
          <a:ln w="9525">
            <a:noFill/>
          </a:ln>
        </p:spPr>
        <p:txBody>
          <a:bodyPr lIns="68553" tIns="34275" rIns="68553" bIns="34275" anchor="t" anchorCtr="0"/>
          <a:p>
            <a:endParaRPr lang="zh-CN" altLang="en-US" sz="1500" dirty="0">
              <a:solidFill>
                <a:srgbClr val="00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8232775" y="1798638"/>
            <a:ext cx="1460500" cy="5059362"/>
          </a:xfrm>
          <a:prstGeom prst="rect">
            <a:avLst/>
          </a:prstGeom>
          <a:noFill/>
          <a:ln w="9525">
            <a:noFill/>
          </a:ln>
        </p:spPr>
      </p:pic>
      <p:sp>
        <p:nvSpPr>
          <p:cNvPr id="6" name="TextBox 682"/>
          <p:cNvSpPr txBox="1"/>
          <p:nvPr/>
        </p:nvSpPr>
        <p:spPr>
          <a:xfrm>
            <a:off x="2638425" y="4221163"/>
            <a:ext cx="841375" cy="2098675"/>
          </a:xfrm>
          <a:prstGeom prst="rect">
            <a:avLst/>
          </a:prstGeom>
          <a:noFill/>
          <a:ln w="9525">
            <a:noFill/>
          </a:ln>
        </p:spPr>
        <p:txBody>
          <a:bodyPr lIns="68553" tIns="34275" rIns="68553" bIns="34275" anchor="t" anchorCtr="0">
            <a:spAutoFit/>
          </a:bodyPr>
          <a:p>
            <a:r>
              <a:rPr lang="zh-CN" altLang="en-US" sz="3300" b="1" dirty="0">
                <a:solidFill>
                  <a:srgbClr val="FFFFFF"/>
                </a:solidFill>
                <a:latin typeface="微软雅黑" panose="020B0503020204020204" pitchFamily="34" charset="-122"/>
                <a:ea typeface="微软雅黑" panose="020B0503020204020204" pitchFamily="34" charset="-122"/>
              </a:rPr>
              <a:t>自我中心</a:t>
            </a:r>
            <a:endParaRPr lang="zh-CN" altLang="en-US" sz="3300" b="1" dirty="0">
              <a:solidFill>
                <a:srgbClr val="FFFFFF"/>
              </a:solidFill>
              <a:latin typeface="微软雅黑" panose="020B0503020204020204" pitchFamily="34" charset="-122"/>
              <a:ea typeface="Arial" panose="020B0604020202020204" pitchFamily="34" charset="0"/>
            </a:endParaRPr>
          </a:p>
        </p:txBody>
      </p:sp>
      <p:sp>
        <p:nvSpPr>
          <p:cNvPr id="7" name="TextBox 682"/>
          <p:cNvSpPr txBox="1"/>
          <p:nvPr/>
        </p:nvSpPr>
        <p:spPr>
          <a:xfrm>
            <a:off x="4637088" y="3524250"/>
            <a:ext cx="809625" cy="3114675"/>
          </a:xfrm>
          <a:prstGeom prst="rect">
            <a:avLst/>
          </a:prstGeom>
          <a:noFill/>
          <a:ln w="9525">
            <a:noFill/>
          </a:ln>
        </p:spPr>
        <p:txBody>
          <a:bodyPr lIns="68553" tIns="34275" rIns="68553" bIns="34275" anchor="t" anchorCtr="0">
            <a:spAutoFit/>
          </a:bodyPr>
          <a:p>
            <a:r>
              <a:rPr lang="zh-CN" altLang="en-US" sz="3300" b="1" dirty="0">
                <a:solidFill>
                  <a:srgbClr val="FFFFFF"/>
                </a:solidFill>
                <a:latin typeface="微软雅黑" panose="020B0503020204020204" pitchFamily="34" charset="-122"/>
                <a:ea typeface="微软雅黑" panose="020B0503020204020204" pitchFamily="34" charset="-122"/>
              </a:rPr>
              <a:t>危害社会稳定</a:t>
            </a:r>
            <a:endParaRPr lang="zh-CN" altLang="en-US" sz="3300" b="1" dirty="0">
              <a:solidFill>
                <a:srgbClr val="FFFFFF"/>
              </a:solidFill>
              <a:latin typeface="微软雅黑" panose="020B0503020204020204" pitchFamily="34" charset="-122"/>
              <a:ea typeface="Arial" panose="020B0604020202020204" pitchFamily="34" charset="0"/>
            </a:endParaRPr>
          </a:p>
        </p:txBody>
      </p:sp>
      <p:sp>
        <p:nvSpPr>
          <p:cNvPr id="8" name="TextBox 682"/>
          <p:cNvSpPr txBox="1"/>
          <p:nvPr/>
        </p:nvSpPr>
        <p:spPr>
          <a:xfrm>
            <a:off x="6604000" y="3338513"/>
            <a:ext cx="946150" cy="3113087"/>
          </a:xfrm>
          <a:prstGeom prst="rect">
            <a:avLst/>
          </a:prstGeom>
          <a:noFill/>
          <a:ln w="9525">
            <a:noFill/>
          </a:ln>
        </p:spPr>
        <p:txBody>
          <a:bodyPr lIns="68553" tIns="34275" rIns="68553" bIns="34275" anchor="t" anchorCtr="0">
            <a:spAutoFit/>
          </a:bodyPr>
          <a:p>
            <a:r>
              <a:rPr lang="zh-CN" altLang="en-US" sz="3300" b="1" dirty="0">
                <a:solidFill>
                  <a:srgbClr val="FFFFFF"/>
                </a:solidFill>
                <a:latin typeface="微软雅黑" panose="020B0503020204020204" pitchFamily="34" charset="-122"/>
                <a:ea typeface="微软雅黑" panose="020B0503020204020204" pitchFamily="34" charset="-122"/>
              </a:rPr>
              <a:t>忽视集体主义</a:t>
            </a:r>
            <a:endParaRPr lang="zh-CN" altLang="en-US" sz="3300" b="1" dirty="0">
              <a:solidFill>
                <a:srgbClr val="FFFFFF"/>
              </a:solidFill>
              <a:latin typeface="微软雅黑" panose="020B0503020204020204" pitchFamily="34" charset="-122"/>
              <a:ea typeface="Arial" panose="020B0604020202020204" pitchFamily="34" charset="0"/>
            </a:endParaRPr>
          </a:p>
        </p:txBody>
      </p:sp>
      <p:pic>
        <p:nvPicPr>
          <p:cNvPr id="9" name="图片 8"/>
          <p:cNvPicPr>
            <a:picLocks noChangeAspect="1"/>
          </p:cNvPicPr>
          <p:nvPr/>
        </p:nvPicPr>
        <p:blipFill>
          <a:blip r:embed="rId3"/>
          <a:stretch>
            <a:fillRect/>
          </a:stretch>
        </p:blipFill>
        <p:spPr>
          <a:xfrm>
            <a:off x="8677275" y="2825750"/>
            <a:ext cx="749300" cy="3625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2" grpId="0" bldLvl="0" animBg="1"/>
      <p:bldP spid="4" grpId="0" bldLvl="0" animBg="1"/>
      <p:bldP spid="6" grpId="0"/>
      <p:bldP spid="7" grpId="0"/>
      <p:bldP spid="8" grpId="0"/>
    </p:bldLst>
  </p:timing>
</p:sld>
</file>

<file path=ppt/tags/tag1.xml><?xml version="1.0" encoding="utf-8"?>
<p:tagLst xmlns:p="http://schemas.openxmlformats.org/presentationml/2006/main">
  <p:tag name="KSO_WM_TAG_VERSION" val="1.0"/>
  <p:tag name="KSO_WM_TEMPLATE_CATEGORY" val="custom"/>
  <p:tag name="KSO_WM_TEMPLATE_INDEX" val="20189046"/>
  <p:tag name="KSO_WM_UNIT_TYPE" val="m_h_d"/>
  <p:tag name="KSO_WM_UNIT_INDEX" val="1_1_1"/>
  <p:tag name="KSO_WM_UNIT_ID" val="custom20189046_6*m_h_d*1_1_1"/>
  <p:tag name="KSO_WM_UNIT_LAYERLEVEL" val="1_1_1"/>
  <p:tag name="KSO_WM_UNIT_VALUE" val="605*909"/>
  <p:tag name="KSO_WM_UNIT_HIGHLIGHT" val="0"/>
  <p:tag name="KSO_WM_UNIT_COMPATIBLE" val="0"/>
  <p:tag name="KSO_WM_UNIT_CLEAR" val="0"/>
  <p:tag name="KSO_WM_BEAUTIFY_FLAG" val="#wm#"/>
  <p:tag name="KSO_WM_DIAGRAM_GROUP_CODE" val="m1-1"/>
  <p:tag name="KSO_WM_UNIT_USESOURCEFORMAT_APPLY" val="1"/>
</p:tagLst>
</file>

<file path=ppt/tags/tag10.xml><?xml version="1.0" encoding="utf-8"?>
<p:tagLst xmlns:p="http://schemas.openxmlformats.org/presentationml/2006/main">
  <p:tag name="KSO_WM_UNIT_PLACING_PICTURE_USER_VIEWPORT" val="{&quot;height&quot;:6690.5070866141732,&quot;width&quot;:10319.209448818898}"/>
</p:tagLst>
</file>

<file path=ppt/tags/tag11.xml><?xml version="1.0" encoding="utf-8"?>
<p:tagLst xmlns:p="http://schemas.openxmlformats.org/presentationml/2006/main">
  <p:tag name="MH" val="20170818090128"/>
  <p:tag name="MH_LIBRARY" val="GRAPHIC"/>
  <p:tag name="MH_TYPE" val="Other"/>
  <p:tag name="MH_ORDER" val="2"/>
</p:tagLst>
</file>

<file path=ppt/tags/tag12.xml><?xml version="1.0" encoding="utf-8"?>
<p:tagLst xmlns:p="http://schemas.openxmlformats.org/presentationml/2006/main">
  <p:tag name="MH" val="20170818090128"/>
  <p:tag name="MH_LIBRARY" val="GRAPHIC"/>
  <p:tag name="MH_TYPE" val="Other"/>
  <p:tag name="MH_ORDER" val="2"/>
</p:tagLst>
</file>

<file path=ppt/tags/tag13.xml><?xml version="1.0" encoding="utf-8"?>
<p:tagLst xmlns:p="http://schemas.openxmlformats.org/presentationml/2006/main">
  <p:tag name="KSO_WM_UNIT_PLACING_PICTURE_USER_VIEWPORT" val="{&quot;height&quot;:5489,&quot;width&quot;:6923}"/>
</p:tagLst>
</file>

<file path=ppt/tags/tag14.xml><?xml version="1.0" encoding="utf-8"?>
<p:tagLst xmlns:p="http://schemas.openxmlformats.org/presentationml/2006/main">
  <p:tag name="KSO_WM_UNIT_PLACING_PICTURE_USER_VIEWPORT" val="{&quot;height&quot;:4095,&quot;width&quot;:5533}"/>
</p:tagLst>
</file>

<file path=ppt/tags/tag15.xml><?xml version="1.0" encoding="utf-8"?>
<p:tagLst xmlns:p="http://schemas.openxmlformats.org/presentationml/2006/main">
  <p:tag name="MH" val="20170821182400"/>
  <p:tag name="MH_LIBRARY" val="GRAPHIC"/>
  <p:tag name="MH_TYPE" val="Other"/>
  <p:tag name="MH_ORDER" val="1"/>
</p:tagLst>
</file>

<file path=ppt/tags/tag16.xml><?xml version="1.0" encoding="utf-8"?>
<p:tagLst xmlns:p="http://schemas.openxmlformats.org/presentationml/2006/main">
  <p:tag name="MH" val="20170821182400"/>
  <p:tag name="MH_LIBRARY" val="GRAPHIC"/>
  <p:tag name="MH_TYPE" val="Other"/>
  <p:tag name="MH_ORDER" val="2"/>
</p:tagLst>
</file>

<file path=ppt/tags/tag17.xml><?xml version="1.0" encoding="utf-8"?>
<p:tagLst xmlns:p="http://schemas.openxmlformats.org/presentationml/2006/main">
  <p:tag name="MH" val="20170821182400"/>
  <p:tag name="MH_LIBRARY" val="GRAPHIC"/>
  <p:tag name="MH_TYPE" val="Other"/>
  <p:tag name="MH_ORDER" val="3"/>
</p:tagLst>
</file>

<file path=ppt/tags/tag18.xml><?xml version="1.0" encoding="utf-8"?>
<p:tagLst xmlns:p="http://schemas.openxmlformats.org/presentationml/2006/main">
  <p:tag name="MH" val="20170821182400"/>
  <p:tag name="MH_LIBRARY" val="GRAPHIC"/>
  <p:tag name="MH_TYPE" val="Other"/>
  <p:tag name="MH_ORDER" val="4"/>
</p:tagLst>
</file>

<file path=ppt/tags/tag19.xml><?xml version="1.0" encoding="utf-8"?>
<p:tagLst xmlns:p="http://schemas.openxmlformats.org/presentationml/2006/main">
  <p:tag name="MH" val="20170821182400"/>
  <p:tag name="MH_LIBRARY" val="GRAPHIC"/>
  <p:tag name="MH_TYPE" val="Other"/>
  <p:tag name="MH_ORDER" val="5"/>
</p:tagLst>
</file>

<file path=ppt/tags/tag2.xml><?xml version="1.0" encoding="utf-8"?>
<p:tagLst xmlns:p="http://schemas.openxmlformats.org/presentationml/2006/main">
  <p:tag name="KSO_WM_TEMPLATE_CATEGORY" val="basetag"/>
  <p:tag name="KSO_WM_TEMPLATE_INDEX" val="20163672"/>
  <p:tag name="KSO_WM_TAG_VERSION" val="1.0"/>
  <p:tag name="KSO_WM_SLIDE_ID" val="basetag20163672_23"/>
  <p:tag name="KSO_WM_SLIDE_INDEX" val="23"/>
  <p:tag name="KSO_WM_SLIDE_ITEM_CNT" val="0"/>
  <p:tag name="KSO_WM_SLIDE_TYPE" val="text"/>
  <p:tag name="KSO_WM_BEAUTIFY_FLAG" val="#wm#"/>
</p:tagLst>
</file>

<file path=ppt/tags/tag20.xml><?xml version="1.0" encoding="utf-8"?>
<p:tagLst xmlns:p="http://schemas.openxmlformats.org/presentationml/2006/main">
  <p:tag name="MH" val="20170821182400"/>
  <p:tag name="MH_LIBRARY" val="GRAPHIC"/>
  <p:tag name="MH_TYPE" val="Other"/>
  <p:tag name="MH_ORDER" val="6"/>
</p:tagLst>
</file>

<file path=ppt/tags/tag21.xml><?xml version="1.0" encoding="utf-8"?>
<p:tagLst xmlns:p="http://schemas.openxmlformats.org/presentationml/2006/main">
  <p:tag name="MH" val="20170821182400"/>
  <p:tag name="MH_LIBRARY" val="GRAPHIC"/>
  <p:tag name="MH_TYPE" val="Other"/>
  <p:tag name="MH_ORDER" val="7"/>
</p:tagLst>
</file>

<file path=ppt/tags/tag22.xml><?xml version="1.0" encoding="utf-8"?>
<p:tagLst xmlns:p="http://schemas.openxmlformats.org/presentationml/2006/main">
  <p:tag name="MH" val="20170821182400"/>
  <p:tag name="MH_LIBRARY" val="GRAPHIC"/>
  <p:tag name="MH_TYPE" val="Other"/>
  <p:tag name="MH_ORDER" val="8"/>
</p:tagLst>
</file>

<file path=ppt/tags/tag3.xml><?xml version="1.0" encoding="utf-8"?>
<p:tagLst xmlns:p="http://schemas.openxmlformats.org/presentationml/2006/main">
  <p:tag name="KSO_WM_TEMPLATE_CATEGORY" val="basetag"/>
  <p:tag name="KSO_WM_TEMPLATE_INDEX" val="20163672"/>
  <p:tag name="KSO_WM_TAG_VERSION" val="1.0"/>
  <p:tag name="KSO_WM_SLIDE_ID" val="basetag20163672_14"/>
  <p:tag name="KSO_WM_SLIDE_INDEX" val="14"/>
  <p:tag name="KSO_WM_SLIDE_ITEM_CNT" val="0"/>
  <p:tag name="KSO_WM_SLIDE_TYPE" val="text"/>
  <p:tag name="KSO_WM_BEAUTIFY_FLAG" val="#wm#"/>
</p:tagLst>
</file>

<file path=ppt/tags/tag4.xml><?xml version="1.0" encoding="utf-8"?>
<p:tagLst xmlns:p="http://schemas.openxmlformats.org/presentationml/2006/main">
  <p:tag name="KSO_WM_TEMPLATE_CATEGORY" val="basetag"/>
  <p:tag name="KSO_WM_TEMPLATE_INDEX" val="20163672"/>
  <p:tag name="KSO_WM_TAG_VERSION" val="1.0"/>
  <p:tag name="KSO_WM_SLIDE_ID" val="basetag20163672_14"/>
  <p:tag name="KSO_WM_SLIDE_INDEX" val="14"/>
  <p:tag name="KSO_WM_SLIDE_ITEM_CNT" val="0"/>
  <p:tag name="KSO_WM_SLIDE_TYPE" val="text"/>
  <p:tag name="KSO_WM_BEAUTIFY_FLAG" val="#wm#"/>
</p:tagLst>
</file>

<file path=ppt/tags/tag5.xml><?xml version="1.0" encoding="utf-8"?>
<p:tagLst xmlns:p="http://schemas.openxmlformats.org/presentationml/2006/main">
  <p:tag name="KSO_WM_TEMPLATE_CATEGORY" val="basetag"/>
  <p:tag name="KSO_WM_TEMPLATE_INDEX" val="20163672"/>
  <p:tag name="KSO_WM_TAG_VERSION" val="1.0"/>
  <p:tag name="KSO_WM_SLIDE_ID" val="basetag20163672_14"/>
  <p:tag name="KSO_WM_SLIDE_INDEX" val="14"/>
  <p:tag name="KSO_WM_SLIDE_ITEM_CNT" val="0"/>
  <p:tag name="KSO_WM_SLIDE_TYPE" val="text"/>
  <p:tag name="KSO_WM_BEAUTIFY_FLAG" val="#wm#"/>
</p:tagLst>
</file>

<file path=ppt/tags/tag6.xml><?xml version="1.0" encoding="utf-8"?>
<p:tagLst xmlns:p="http://schemas.openxmlformats.org/presentationml/2006/main">
  <p:tag name="KSO_WM_TEMPLATE_CATEGORY" val="basetag"/>
  <p:tag name="KSO_WM_TEMPLATE_INDEX" val="20163672"/>
  <p:tag name="KSO_WM_TAG_VERSION" val="1.0"/>
  <p:tag name="KSO_WM_SLIDE_ID" val="basetag20163672_14"/>
  <p:tag name="KSO_WM_SLIDE_INDEX" val="14"/>
  <p:tag name="KSO_WM_SLIDE_ITEM_CNT" val="0"/>
  <p:tag name="KSO_WM_SLIDE_TYPE" val="text"/>
  <p:tag name="KSO_WM_BEAUTIFY_FLAG" val="#wm#"/>
</p:tagLst>
</file>

<file path=ppt/tags/tag7.xml><?xml version="1.0" encoding="utf-8"?>
<p:tagLst xmlns:p="http://schemas.openxmlformats.org/presentationml/2006/main">
  <p:tag name="KSO_WM_UNIT_PLACING_PICTURE_USER_VIEWPORT" val="{&quot;height&quot;:5902.2409448818898,&quot;width&quot;:7257.4992125984254}"/>
</p:tagLst>
</file>

<file path=ppt/tags/tag8.xml><?xml version="1.0" encoding="utf-8"?>
<p:tagLst xmlns:p="http://schemas.openxmlformats.org/presentationml/2006/main">
  <p:tag name="KSO_WM_UNIT_PLACING_PICTURE_USER_VIEWPORT" val="{&quot;height&quot;:7247,&quot;width&quot;:9710}"/>
</p:tagLst>
</file>

<file path=ppt/tags/tag9.xml><?xml version="1.0" encoding="utf-8"?>
<p:tagLst xmlns:p="http://schemas.openxmlformats.org/presentationml/2006/main">
  <p:tag name="KSO_WM_UNIT_PLACING_PICTURE_USER_VIEWPORT" val="{&quot;height&quot;:4762.7338582677166,&quot;width&quot;:7030.7023622047245}"/>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8576</Words>
  <Application>WPS 演示</Application>
  <PresentationFormat>宽屏</PresentationFormat>
  <Paragraphs>954</Paragraphs>
  <Slides>111</Slides>
  <Notes>17</Notes>
  <HiddenSlides>0</HiddenSlides>
  <MMClips>0</MMClips>
  <ScaleCrop>false</ScaleCrop>
  <HeadingPairs>
    <vt:vector size="8" baseType="variant">
      <vt:variant>
        <vt:lpstr>已用的字体</vt:lpstr>
      </vt:variant>
      <vt:variant>
        <vt:i4>43</vt:i4>
      </vt:variant>
      <vt:variant>
        <vt:lpstr>主题</vt:lpstr>
      </vt:variant>
      <vt:variant>
        <vt:i4>6</vt:i4>
      </vt:variant>
      <vt:variant>
        <vt:lpstr>嵌入 OLE 服务器</vt:lpstr>
      </vt:variant>
      <vt:variant>
        <vt:i4>2</vt:i4>
      </vt:variant>
      <vt:variant>
        <vt:lpstr>幻灯片标题</vt:lpstr>
      </vt:variant>
      <vt:variant>
        <vt:i4>111</vt:i4>
      </vt:variant>
    </vt:vector>
  </HeadingPairs>
  <TitlesOfParts>
    <vt:vector size="162" baseType="lpstr">
      <vt:lpstr>Arial</vt:lpstr>
      <vt:lpstr>宋体</vt:lpstr>
      <vt:lpstr>Wingdings</vt:lpstr>
      <vt:lpstr>Times New Roman</vt:lpstr>
      <vt:lpstr>微软雅黑</vt:lpstr>
      <vt:lpstr>等线</vt:lpstr>
      <vt:lpstr>黑体</vt:lpstr>
      <vt:lpstr>汉仪青云简</vt:lpstr>
      <vt:lpstr>Segoe Print</vt:lpstr>
      <vt:lpstr>Calibri Light</vt:lpstr>
      <vt:lpstr>Calibri</vt:lpstr>
      <vt:lpstr>楷体</vt:lpstr>
      <vt:lpstr>Impact</vt:lpstr>
      <vt:lpstr>方正大黑简体</vt:lpstr>
      <vt:lpstr>+mn-ea</vt:lpstr>
      <vt:lpstr>楷体_GB2312</vt:lpstr>
      <vt:lpstr>新宋体</vt:lpstr>
      <vt:lpstr>微软雅黑 Light</vt:lpstr>
      <vt:lpstr>+mn-lt</vt:lpstr>
      <vt:lpstr>Segoe UI</vt:lpstr>
      <vt:lpstr>方正大标宋简体</vt:lpstr>
      <vt:lpstr>方正小标宋简体</vt:lpstr>
      <vt:lpstr>仿宋</vt:lpstr>
      <vt:lpstr>幼圆</vt:lpstr>
      <vt:lpstr>隶书</vt:lpstr>
      <vt:lpstr>Malgun Gothic</vt:lpstr>
      <vt:lpstr>方正兰亭粗黑_GBK</vt:lpstr>
      <vt:lpstr>Roboto condensed</vt:lpstr>
      <vt:lpstr>Aharoni</vt:lpstr>
      <vt:lpstr>华文行楷</vt:lpstr>
      <vt:lpstr>Arial Unicode MS</vt:lpstr>
      <vt:lpstr>方正大黑简体</vt:lpstr>
      <vt:lpstr>Calibri</vt:lpstr>
      <vt:lpstr>华文新魏</vt:lpstr>
      <vt:lpstr>微软雅黑 Light</vt:lpstr>
      <vt:lpstr>Arial</vt:lpstr>
      <vt:lpstr>方正大标宋简体</vt:lpstr>
      <vt:lpstr>方正小标宋简体</vt:lpstr>
      <vt:lpstr>等线 Light</vt:lpstr>
      <vt:lpstr>字魂59号-创粗黑</vt:lpstr>
      <vt:lpstr>Times New Roman</vt:lpstr>
      <vt:lpstr>汉仪雅酷黑简</vt:lpstr>
      <vt:lpstr>字体管家方萌</vt:lpstr>
      <vt:lpstr>自定义设计方案</vt:lpstr>
      <vt:lpstr>1_自定义设计方案</vt:lpstr>
      <vt:lpstr>2_自定义设计方案</vt:lpstr>
      <vt:lpstr>3_自定义设计方案</vt:lpstr>
      <vt:lpstr>4_自定义设计方案</vt:lpstr>
      <vt:lpstr>5_自定义设计方案</vt:lpstr>
      <vt:lpstr>Excel.Chart.8</vt:lpstr>
      <vt:lpstr>Excel.Chart.8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人在江湖</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大希</dc:creator>
  <cp:lastModifiedBy>豆(๑¯ω¯๑)豆</cp:lastModifiedBy>
  <cp:revision>147</cp:revision>
  <dcterms:created xsi:type="dcterms:W3CDTF">2020-05-26T11:11:00Z</dcterms:created>
  <dcterms:modified xsi:type="dcterms:W3CDTF">2021-12-16T02:34:24Z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D36227CDFCBB4EC6A404295859570717</vt:lpwstr>
  </property>
</Properties>
</file>