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9144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
	<Relationship Id="rId3" Type="http://schemas.openxmlformats.org/officeDocument/2006/relationships/printerSettings" Target="printerSettings/printerSettings1.bin"/>
	<Relationship Id="rId4" Type="http://schemas.openxmlformats.org/officeDocument/2006/relationships/presProps" Target="presProps.xml"/>
	<Relationship Id="rId5" Type="http://schemas.openxmlformats.org/officeDocument/2006/relationships/viewProps" Target="viewProps.xml"/>
	<Relationship Id="rId6" Type="http://schemas.openxmlformats.org/officeDocument/2006/relationships/theme" Target="theme/theme1.xml"/>
	<Relationship Id="rId7" Type="http://schemas.openxmlformats.org/officeDocument/2006/relationships/tableStyles" Target="tableStyles.xml"/>
	<Relationship Id="rId1" Type="http://schemas.openxmlformats.org/officeDocument/2006/relationships/slideMaster" Target="slideMasters/slideMaster1.xml"/>
	<Relationship Id="rId8" Type="http://schemas.openxmlformats.org/officeDocument/2006/relationships/slide" Target="slides/slide1.xml"/>
	<Relationship Id="rId9" Type="http://schemas.openxmlformats.org/officeDocument/2006/relationships/slide" Target="slides/slide2.xml"/>
	<Relationship Id="rId10" Type="http://schemas.openxmlformats.org/officeDocument/2006/relationships/slide" Target="slides/slide3.xml"/>
	<Relationship Id="rId11" Type="http://schemas.openxmlformats.org/officeDocument/2006/relationships/slide" Target="slides/slide4.xml"/>
	<Relationship Id="rId12" Type="http://schemas.openxmlformats.org/officeDocument/2006/relationships/slide" Target="slides/slide5.xml"/>
	<Relationship Id="rId13" Type="http://schemas.openxmlformats.org/officeDocument/2006/relationships/slide" Target="slides/slide6.xml"/>
	<Relationship Id="rId14" Type="http://schemas.openxmlformats.org/officeDocument/2006/relationships/slide" Target="slides/slide7.xml"/>
	<Relationship Id="rId15" Type="http://schemas.openxmlformats.org/officeDocument/2006/relationships/slide" Target="slides/slide8.xml"/>
	<Relationship Id="rId16" Type="http://schemas.openxmlformats.org/officeDocument/2006/relationships/slide" Target="slides/slide9.xml"/>
	<Relationship Id="rId17" Type="http://schemas.openxmlformats.org/officeDocument/2006/relationships/slide" Target="slides/slide10.xml"/>
	<Relationship Id="rId18" Type="http://schemas.openxmlformats.org/officeDocument/2006/relationships/slide" Target="slides/slide11.xml"/>
	<Relationship Id="rId19" Type="http://schemas.openxmlformats.org/officeDocument/2006/relationships/slide" Target="slides/slide12.xml"/>
	<Relationship Id="rId20" Type="http://schemas.openxmlformats.org/officeDocument/2006/relationships/slide" Target="slides/slide13.xml"/>
	<Relationship Id="rId21" Type="http://schemas.openxmlformats.org/officeDocument/2006/relationships/slide" Target="slides/slide14.xml"/>
	<Relationship Id="rId22" Type="http://schemas.openxmlformats.org/officeDocument/2006/relationships/slide" Target="slides/slide15.xml"/>
	<Relationship Id="rId23" Type="http://schemas.openxmlformats.org/officeDocument/2006/relationships/slide" Target="slides/slide16.xml"/>
	<Relationship Id="rId24" Type="http://schemas.openxmlformats.org/officeDocument/2006/relationships/slide" Target="slides/slide17.xml"/>
	<Relationship Id="rId25" Type="http://schemas.openxmlformats.org/officeDocument/2006/relationships/slide" Target="slides/slide18.xml"/>
	<Relationship Id="rId26" Type="http://schemas.openxmlformats.org/officeDocument/2006/relationships/slide" Target="slides/slide19.xml"/>
	<Relationship Id="rId27" Type="http://schemas.openxmlformats.org/officeDocument/2006/relationships/slide" Target="slides/slide20.xml"/>
	<Relationship Id="rId28" Type="http://schemas.openxmlformats.org/officeDocument/2006/relationships/slide" Target="slides/slide21.xml"/>
	<Relationship Id="rId29" Type="http://schemas.openxmlformats.org/officeDocument/2006/relationships/slide" Target="slides/slide22.xml"/>
	<Relationship Id="rId30" Type="http://schemas.openxmlformats.org/officeDocument/2006/relationships/slide" Target="slides/slide23.xml"/>
	<Relationship Id="rId31" Type="http://schemas.openxmlformats.org/officeDocument/2006/relationships/slide" Target="slides/slide24.xml"/>
	<Relationship Id="rId32" Type="http://schemas.openxmlformats.org/officeDocument/2006/relationships/slide" Target="slides/slide25.xml"/>
	<Relationship Id="rId33" Type="http://schemas.openxmlformats.org/officeDocument/2006/relationships/slide" Target="slides/slide26.xml"/>
	<Relationship Id="rId34" Type="http://schemas.openxmlformats.org/officeDocument/2006/relationships/slide" Target="slides/slide27.xml"/>
	<Relationship Id="rId35" Type="http://schemas.openxmlformats.org/officeDocument/2006/relationships/slide" Target="slides/slide28.xml"/>
	<Relationship Id="rId36" Type="http://schemas.openxmlformats.org/officeDocument/2006/relationships/slide" Target="slides/slide29.xml"/>
	<Relationship Id="rId37" Type="http://schemas.openxmlformats.org/officeDocument/2006/relationships/slide" Target="slides/slide30.xml"/>
	<Relationship Id="rId38" Type="http://schemas.openxmlformats.org/officeDocument/2006/relationships/slide" Target="slides/slide31.xml"/>
	<Relationship Id="rId39" Type="http://schemas.openxmlformats.org/officeDocument/2006/relationships/slide" Target="slides/slide32.xml"/>
	<Relationship Id="rId40" Type="http://schemas.openxmlformats.org/officeDocument/2006/relationships/slide" Target="slides/slide33.xml"/>
	<Relationship Id="rId41" Type="http://schemas.openxmlformats.org/officeDocument/2006/relationships/slide" Target="slides/slide34.xml"/>
	<Relationship Id="rId42" Type="http://schemas.openxmlformats.org/officeDocument/2006/relationships/slide" Target="slides/slide35.xml"/>
	<Relationship Id="rId43" Type="http://schemas.openxmlformats.org/officeDocument/2006/relationships/slide" Target="slides/slide36.xml"/>
	<Relationship Id="rId44" Type="http://schemas.openxmlformats.org/officeDocument/2006/relationships/slide" Target="slides/slide37.xml"/>
	<Relationship Id="rId45" Type="http://schemas.openxmlformats.org/officeDocument/2006/relationships/slide" Target="slides/slide38.xml"/>
	<Relationship Id="rId46" Type="http://schemas.openxmlformats.org/officeDocument/2006/relationships/slide" Target="slides/slide39.xml"/>
	<Relationship Id="rId47" Type="http://schemas.openxmlformats.org/officeDocument/2006/relationships/slide" Target="slides/slide40.xml"/>
	<Relationship Id="rId48" Type="http://schemas.openxmlformats.org/officeDocument/2006/relationships/slide" Target="slides/slide41.xml"/>
	<Relationship Id="rId49" Type="http://schemas.openxmlformats.org/officeDocument/2006/relationships/slide" Target="slides/slide42.xml"/>
	<Relationship Id="rId50" Type="http://schemas.openxmlformats.org/officeDocument/2006/relationships/slide" Target="slides/slide43.xml"/>
	<Relationship Id="rId51" Type="http://schemas.openxmlformats.org/officeDocument/2006/relationships/slide" Target="slides/slide44.xml"/>
	<Relationship Id="rId52" Type="http://schemas.openxmlformats.org/officeDocument/2006/relationships/slide" Target="slides/slide45.xml"/>
	<Relationship Id="rId53" Type="http://schemas.openxmlformats.org/officeDocument/2006/relationships/slide" Target="slides/slide46.xml"/>
	<Relationship Id="rId54" Type="http://schemas.openxmlformats.org/officeDocument/2006/relationships/slide" Target="slides/slide47.xml"/>
	<Relationship Id="rId55" Type="http://schemas.openxmlformats.org/officeDocument/2006/relationships/slide" Target="slides/slide48.xml"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.jpeg"/>
</Relationships>
</file>

<file path=ppt/slides/_rels/slide1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6.jpeg"/>
	<Relationship Id="rId3" Type="http://schemas.openxmlformats.org/officeDocument/2006/relationships/image" Target="../media/87.jpeg"/>
	<Relationship Id="rId4" Type="http://schemas.openxmlformats.org/officeDocument/2006/relationships/image" Target="../media/88.jpeg"/>
	<Relationship Id="rId5" Type="http://schemas.openxmlformats.org/officeDocument/2006/relationships/image" Target="../media/89.jpeg"/>
	<Relationship Id="rId6" Type="http://schemas.openxmlformats.org/officeDocument/2006/relationships/image" Target="../media/90.jpeg"/>
	<Relationship Id="rId7" Type="http://schemas.openxmlformats.org/officeDocument/2006/relationships/image" Target="../media/91.jpeg"/>
	<Relationship Id="rId8" Type="http://schemas.openxmlformats.org/officeDocument/2006/relationships/image" Target="../media/92.jpeg"/>
	<Relationship Id="rId9" Type="http://schemas.openxmlformats.org/officeDocument/2006/relationships/image" Target="../media/93.jpeg"/>
	<Relationship Id="rId10" Type="http://schemas.openxmlformats.org/officeDocument/2006/relationships/image" Target="../media/94.jpeg"/>
	<Relationship Id="rId11" Type="http://schemas.openxmlformats.org/officeDocument/2006/relationships/image" Target="../media/95.jpeg"/>
	<Relationship Id="rId12" Type="http://schemas.openxmlformats.org/officeDocument/2006/relationships/image" Target="../media/96.jpeg"/>
	<Relationship Id="rId13" Type="http://schemas.openxmlformats.org/officeDocument/2006/relationships/image" Target="../media/97.jpeg"/>
	<Relationship Id="rId14" Type="http://schemas.openxmlformats.org/officeDocument/2006/relationships/image" Target="../media/98.jpeg"/>
	<Relationship Id="rId15" Type="http://schemas.openxmlformats.org/officeDocument/2006/relationships/image" Target="../media/99.jpeg"/>
	<Relationship Id="rId16" Type="http://schemas.openxmlformats.org/officeDocument/2006/relationships/image" Target="../media/100.jpeg"/>
	<Relationship Id="rId17" Type="http://schemas.openxmlformats.org/officeDocument/2006/relationships/image" Target="../media/101.jpeg"/>
	<Relationship Id="rId18" Type="http://schemas.openxmlformats.org/officeDocument/2006/relationships/image" Target="../media/102.jpeg"/>
	<Relationship Id="rId19" Type="http://schemas.openxmlformats.org/officeDocument/2006/relationships/image" Target="../media/103.jpeg"/>
	<Relationship Id="rId20" Type="http://schemas.openxmlformats.org/officeDocument/2006/relationships/image" Target="../media/104.jpeg"/>
	<Relationship Id="rId21" Type="http://schemas.openxmlformats.org/officeDocument/2006/relationships/image" Target="../media/105.jpeg"/>
	<Relationship Id="rId22" Type="http://schemas.openxmlformats.org/officeDocument/2006/relationships/image" Target="../media/106.jpeg"/>
</Relationships>
</file>

<file path=ppt/slides/_rels/slide1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7.jpeg"/>
</Relationships>
</file>

<file path=ppt/slides/_rels/slide1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8.jpeg"/>
	<Relationship Id="rId3" Type="http://schemas.openxmlformats.org/officeDocument/2006/relationships/image" Target="../media/109.jpeg"/>
</Relationships>
</file>

<file path=ppt/slides/_rels/slide1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0.jpeg"/>
	<Relationship Id="rId3" Type="http://schemas.openxmlformats.org/officeDocument/2006/relationships/image" Target="../media/111.jpeg"/>
	<Relationship Id="rId4" Type="http://schemas.openxmlformats.org/officeDocument/2006/relationships/image" Target="../media/112.jpeg"/>
	<Relationship Id="rId5" Type="http://schemas.openxmlformats.org/officeDocument/2006/relationships/image" Target="../media/113.jpeg"/>
	<Relationship Id="rId6" Type="http://schemas.openxmlformats.org/officeDocument/2006/relationships/image" Target="../media/114.jpeg"/>
	<Relationship Id="rId7" Type="http://schemas.openxmlformats.org/officeDocument/2006/relationships/image" Target="../media/115.jpeg"/>
	<Relationship Id="rId8" Type="http://schemas.openxmlformats.org/officeDocument/2006/relationships/image" Target="../media/116.jpeg"/>
	<Relationship Id="rId9" Type="http://schemas.openxmlformats.org/officeDocument/2006/relationships/image" Target="../media/117.jpeg"/>
	<Relationship Id="rId10" Type="http://schemas.openxmlformats.org/officeDocument/2006/relationships/image" Target="../media/118.jpeg"/>
	<Relationship Id="rId11" Type="http://schemas.openxmlformats.org/officeDocument/2006/relationships/image" Target="../media/119.jpeg"/>
	<Relationship Id="rId12" Type="http://schemas.openxmlformats.org/officeDocument/2006/relationships/image" Target="../media/120.jpeg"/>
	<Relationship Id="rId13" Type="http://schemas.openxmlformats.org/officeDocument/2006/relationships/image" Target="../media/121.jpeg"/>
</Relationships>
</file>

<file path=ppt/slides/_rels/slide1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2.jpeg"/>
	<Relationship Id="rId3" Type="http://schemas.openxmlformats.org/officeDocument/2006/relationships/image" Target="../media/123.jpeg"/>
	<Relationship Id="rId4" Type="http://schemas.openxmlformats.org/officeDocument/2006/relationships/image" Target="../media/124.jpeg"/>
	<Relationship Id="rId5" Type="http://schemas.openxmlformats.org/officeDocument/2006/relationships/image" Target="../media/125.jpeg"/>
	<Relationship Id="rId6" Type="http://schemas.openxmlformats.org/officeDocument/2006/relationships/image" Target="../media/126.jpeg"/>
	<Relationship Id="rId7" Type="http://schemas.openxmlformats.org/officeDocument/2006/relationships/image" Target="../media/127.jpeg"/>
	<Relationship Id="rId8" Type="http://schemas.openxmlformats.org/officeDocument/2006/relationships/image" Target="../media/128.jpeg"/>
	<Relationship Id="rId9" Type="http://schemas.openxmlformats.org/officeDocument/2006/relationships/image" Target="../media/129.jpeg"/>
	<Relationship Id="rId10" Type="http://schemas.openxmlformats.org/officeDocument/2006/relationships/image" Target="../media/130.jpeg"/>
	<Relationship Id="rId11" Type="http://schemas.openxmlformats.org/officeDocument/2006/relationships/image" Target="../media/131.jpeg"/>
	<Relationship Id="rId12" Type="http://schemas.openxmlformats.org/officeDocument/2006/relationships/image" Target="../media/132.jpeg"/>
	<Relationship Id="rId13" Type="http://schemas.openxmlformats.org/officeDocument/2006/relationships/image" Target="../media/133.jpeg"/>
</Relationships>
</file>

<file path=ppt/slides/_rels/slide1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4.jpeg"/>
	<Relationship Id="rId3" Type="http://schemas.openxmlformats.org/officeDocument/2006/relationships/image" Target="../media/135.jpeg"/>
	<Relationship Id="rId4" Type="http://schemas.openxmlformats.org/officeDocument/2006/relationships/image" Target="../media/136.jpeg"/>
</Relationships>
</file>

<file path=ppt/slides/_rels/slide1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7.jpeg"/>
	<Relationship Id="rId3" Type="http://schemas.openxmlformats.org/officeDocument/2006/relationships/image" Target="../media/138.jpeg"/>
	<Relationship Id="rId4" Type="http://schemas.openxmlformats.org/officeDocument/2006/relationships/image" Target="../media/139.jpeg"/>
	<Relationship Id="rId5" Type="http://schemas.openxmlformats.org/officeDocument/2006/relationships/image" Target="../media/140.jpeg"/>
	<Relationship Id="rId6" Type="http://schemas.openxmlformats.org/officeDocument/2006/relationships/image" Target="../media/141.jpeg"/>
	<Relationship Id="rId7" Type="http://schemas.openxmlformats.org/officeDocument/2006/relationships/image" Target="../media/142.jpeg"/>
	<Relationship Id="rId8" Type="http://schemas.openxmlformats.org/officeDocument/2006/relationships/image" Target="../media/143.jpeg"/>
	<Relationship Id="rId9" Type="http://schemas.openxmlformats.org/officeDocument/2006/relationships/image" Target="../media/144.jpeg"/>
	<Relationship Id="rId10" Type="http://schemas.openxmlformats.org/officeDocument/2006/relationships/image" Target="../media/145.jpeg"/>
</Relationships>
</file>

<file path=ppt/slides/_rels/slide1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6.jpeg"/>
	<Relationship Id="rId3" Type="http://schemas.openxmlformats.org/officeDocument/2006/relationships/image" Target="../media/147.jpeg"/>
	<Relationship Id="rId4" Type="http://schemas.openxmlformats.org/officeDocument/2006/relationships/image" Target="../media/148.jpeg"/>
</Relationships>
</file>

<file path=ppt/slides/_rels/slide1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9.jpeg"/>
	<Relationship Id="rId3" Type="http://schemas.openxmlformats.org/officeDocument/2006/relationships/image" Target="../media/150.jpeg"/>
	<Relationship Id="rId4" Type="http://schemas.openxmlformats.org/officeDocument/2006/relationships/image" Target="../media/151.jpeg"/>
	<Relationship Id="rId5" Type="http://schemas.openxmlformats.org/officeDocument/2006/relationships/image" Target="../media/152.jpeg"/>
	<Relationship Id="rId6" Type="http://schemas.openxmlformats.org/officeDocument/2006/relationships/image" Target="../media/153.jpeg"/>
	<Relationship Id="rId7" Type="http://schemas.openxmlformats.org/officeDocument/2006/relationships/image" Target="../media/154.jpeg"/>
	<Relationship Id="rId8" Type="http://schemas.openxmlformats.org/officeDocument/2006/relationships/image" Target="../media/155.jpeg"/>
	<Relationship Id="rId9" Type="http://schemas.openxmlformats.org/officeDocument/2006/relationships/image" Target="../media/156.jpeg"/>
	<Relationship Id="rId10" Type="http://schemas.openxmlformats.org/officeDocument/2006/relationships/image" Target="../media/157.jpeg"/>
	<Relationship Id="rId11" Type="http://schemas.openxmlformats.org/officeDocument/2006/relationships/image" Target="../media/158.jpeg"/>
	<Relationship Id="rId12" Type="http://schemas.openxmlformats.org/officeDocument/2006/relationships/image" Target="../media/159.jpeg"/>
	<Relationship Id="rId13" Type="http://schemas.openxmlformats.org/officeDocument/2006/relationships/image" Target="../media/160.jpeg"/>
</Relationships>
</file>

<file path=ppt/slides/_rels/slide1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61.jpeg"/>
	<Relationship Id="rId3" Type="http://schemas.openxmlformats.org/officeDocument/2006/relationships/image" Target="../media/162.jpeg"/>
	<Relationship Id="rId4" Type="http://schemas.openxmlformats.org/officeDocument/2006/relationships/image" Target="../media/163.jpeg"/>
	<Relationship Id="rId5" Type="http://schemas.openxmlformats.org/officeDocument/2006/relationships/image" Target="../media/164.jpeg"/>
	<Relationship Id="rId6" Type="http://schemas.openxmlformats.org/officeDocument/2006/relationships/image" Target="../media/165.jpeg"/>
	<Relationship Id="rId7" Type="http://schemas.openxmlformats.org/officeDocument/2006/relationships/image" Target="../media/166.jpeg"/>
	<Relationship Id="rId8" Type="http://schemas.openxmlformats.org/officeDocument/2006/relationships/image" Target="../media/167.jpeg"/>
	<Relationship Id="rId9" Type="http://schemas.openxmlformats.org/officeDocument/2006/relationships/image" Target="../media/168.jpeg"/>
	<Relationship Id="rId10" Type="http://schemas.openxmlformats.org/officeDocument/2006/relationships/image" Target="../media/169.jpeg"/>
	<Relationship Id="rId11" Type="http://schemas.openxmlformats.org/officeDocument/2006/relationships/image" Target="../media/170.jpeg"/>
	<Relationship Id="rId12" Type="http://schemas.openxmlformats.org/officeDocument/2006/relationships/image" Target="../media/171.jpeg"/>
	<Relationship Id="rId13" Type="http://schemas.openxmlformats.org/officeDocument/2006/relationships/image" Target="../media/172.jpeg"/>
	<Relationship Id="rId14" Type="http://schemas.openxmlformats.org/officeDocument/2006/relationships/image" Target="../media/173.jpeg"/>
	<Relationship Id="rId15" Type="http://schemas.openxmlformats.org/officeDocument/2006/relationships/image" Target="../media/174.jpeg"/>
</Relationships>
</file>

<file path=ppt/slides/_rels/slide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.jpeg"/>
	<Relationship Id="rId3" Type="http://schemas.openxmlformats.org/officeDocument/2006/relationships/image" Target="../media/3.jpeg"/>
	<Relationship Id="rId4" Type="http://schemas.openxmlformats.org/officeDocument/2006/relationships/image" Target="../media/4.jpeg"/>
</Relationships>
</file>

<file path=ppt/slides/_rels/slide2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75.jpeg"/>
	<Relationship Id="rId3" Type="http://schemas.openxmlformats.org/officeDocument/2006/relationships/image" Target="../media/176.jpeg"/>
</Relationships>
</file>

<file path=ppt/slides/_rels/slide2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77.jpeg"/>
	<Relationship Id="rId3" Type="http://schemas.openxmlformats.org/officeDocument/2006/relationships/image" Target="../media/178.jpeg"/>
	<Relationship Id="rId4" Type="http://schemas.openxmlformats.org/officeDocument/2006/relationships/image" Target="../media/179.jpeg"/>
	<Relationship Id="rId5" Type="http://schemas.openxmlformats.org/officeDocument/2006/relationships/image" Target="../media/180.jpeg"/>
	<Relationship Id="rId6" Type="http://schemas.openxmlformats.org/officeDocument/2006/relationships/image" Target="../media/181.jpeg"/>
	<Relationship Id="rId7" Type="http://schemas.openxmlformats.org/officeDocument/2006/relationships/image" Target="../media/182.jpeg"/>
	<Relationship Id="rId8" Type="http://schemas.openxmlformats.org/officeDocument/2006/relationships/image" Target="../media/183.jpeg"/>
	<Relationship Id="rId9" Type="http://schemas.openxmlformats.org/officeDocument/2006/relationships/image" Target="../media/184.jpeg"/>
	<Relationship Id="rId10" Type="http://schemas.openxmlformats.org/officeDocument/2006/relationships/image" Target="../media/185.jpeg"/>
	<Relationship Id="rId11" Type="http://schemas.openxmlformats.org/officeDocument/2006/relationships/image" Target="../media/186.jpeg"/>
	<Relationship Id="rId12" Type="http://schemas.openxmlformats.org/officeDocument/2006/relationships/image" Target="../media/187.jpeg"/>
	<Relationship Id="rId13" Type="http://schemas.openxmlformats.org/officeDocument/2006/relationships/image" Target="../media/188.jpeg"/>
	<Relationship Id="rId14" Type="http://schemas.openxmlformats.org/officeDocument/2006/relationships/image" Target="../media/189.jpeg"/>
	<Relationship Id="rId15" Type="http://schemas.openxmlformats.org/officeDocument/2006/relationships/image" Target="../media/190.jpeg"/>
	<Relationship Id="rId16" Type="http://schemas.openxmlformats.org/officeDocument/2006/relationships/image" Target="../media/191.jpeg"/>
	<Relationship Id="rId17" Type="http://schemas.openxmlformats.org/officeDocument/2006/relationships/image" Target="../media/192.jpeg"/>
	<Relationship Id="rId18" Type="http://schemas.openxmlformats.org/officeDocument/2006/relationships/image" Target="../media/193.jpeg"/>
	<Relationship Id="rId19" Type="http://schemas.openxmlformats.org/officeDocument/2006/relationships/image" Target="../media/194.jpeg"/>
	<Relationship Id="rId20" Type="http://schemas.openxmlformats.org/officeDocument/2006/relationships/image" Target="../media/195.jpeg"/>
	<Relationship Id="rId21" Type="http://schemas.openxmlformats.org/officeDocument/2006/relationships/image" Target="../media/196.jpeg"/>
	<Relationship Id="rId22" Type="http://schemas.openxmlformats.org/officeDocument/2006/relationships/image" Target="../media/197.jpeg"/>
	<Relationship Id="rId23" Type="http://schemas.openxmlformats.org/officeDocument/2006/relationships/image" Target="../media/198.jpeg"/>
</Relationships>
</file>

<file path=ppt/slides/_rels/slide2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99.jpeg"/>
	<Relationship Id="rId3" Type="http://schemas.openxmlformats.org/officeDocument/2006/relationships/image" Target="../media/200.jpeg"/>
</Relationships>
</file>

<file path=ppt/slides/_rels/slide2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01.jpeg"/>
	<Relationship Id="rId3" Type="http://schemas.openxmlformats.org/officeDocument/2006/relationships/image" Target="../media/202.jpeg"/>
	<Relationship Id="rId4" Type="http://schemas.openxmlformats.org/officeDocument/2006/relationships/image" Target="../media/203.jpeg"/>
	<Relationship Id="rId5" Type="http://schemas.openxmlformats.org/officeDocument/2006/relationships/image" Target="../media/204.jpeg"/>
	<Relationship Id="rId6" Type="http://schemas.openxmlformats.org/officeDocument/2006/relationships/image" Target="../media/205.jpeg"/>
	<Relationship Id="rId7" Type="http://schemas.openxmlformats.org/officeDocument/2006/relationships/image" Target="../media/206.jpeg"/>
	<Relationship Id="rId8" Type="http://schemas.openxmlformats.org/officeDocument/2006/relationships/image" Target="../media/207.jpeg"/>
	<Relationship Id="rId9" Type="http://schemas.openxmlformats.org/officeDocument/2006/relationships/image" Target="../media/208.jpeg"/>
	<Relationship Id="rId10" Type="http://schemas.openxmlformats.org/officeDocument/2006/relationships/image" Target="../media/209.jpeg"/>
	<Relationship Id="rId11" Type="http://schemas.openxmlformats.org/officeDocument/2006/relationships/image" Target="../media/210.jpeg"/>
	<Relationship Id="rId12" Type="http://schemas.openxmlformats.org/officeDocument/2006/relationships/image" Target="../media/211.jpeg"/>
	<Relationship Id="rId13" Type="http://schemas.openxmlformats.org/officeDocument/2006/relationships/image" Target="../media/212.jpeg"/>
	<Relationship Id="rId14" Type="http://schemas.openxmlformats.org/officeDocument/2006/relationships/image" Target="../media/213.jpeg"/>
	<Relationship Id="rId15" Type="http://schemas.openxmlformats.org/officeDocument/2006/relationships/image" Target="../media/214.jpeg"/>
	<Relationship Id="rId16" Type="http://schemas.openxmlformats.org/officeDocument/2006/relationships/image" Target="../media/215.jpeg"/>
	<Relationship Id="rId17" Type="http://schemas.openxmlformats.org/officeDocument/2006/relationships/image" Target="../media/216.jpeg"/>
	<Relationship Id="rId18" Type="http://schemas.openxmlformats.org/officeDocument/2006/relationships/image" Target="../media/217.jpeg"/>
</Relationships>
</file>

<file path=ppt/slides/_rels/slide2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18.jpeg"/>
	<Relationship Id="rId3" Type="http://schemas.openxmlformats.org/officeDocument/2006/relationships/image" Target="../media/219.jpeg"/>
</Relationships>
</file>

<file path=ppt/slides/_rels/slide2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20.jpeg"/>
	<Relationship Id="rId3" Type="http://schemas.openxmlformats.org/officeDocument/2006/relationships/image" Target="../media/221.jpeg"/>
	<Relationship Id="rId4" Type="http://schemas.openxmlformats.org/officeDocument/2006/relationships/image" Target="../media/222.jpeg"/>
	<Relationship Id="rId5" Type="http://schemas.openxmlformats.org/officeDocument/2006/relationships/image" Target="../media/223.jpeg"/>
	<Relationship Id="rId6" Type="http://schemas.openxmlformats.org/officeDocument/2006/relationships/image" Target="../media/224.jpeg"/>
	<Relationship Id="rId7" Type="http://schemas.openxmlformats.org/officeDocument/2006/relationships/image" Target="../media/225.jpeg"/>
	<Relationship Id="rId8" Type="http://schemas.openxmlformats.org/officeDocument/2006/relationships/image" Target="../media/226.jpeg"/>
	<Relationship Id="rId9" Type="http://schemas.openxmlformats.org/officeDocument/2006/relationships/image" Target="../media/227.jpeg"/>
	<Relationship Id="rId10" Type="http://schemas.openxmlformats.org/officeDocument/2006/relationships/image" Target="../media/228.jpeg"/>
	<Relationship Id="rId11" Type="http://schemas.openxmlformats.org/officeDocument/2006/relationships/image" Target="../media/229.jpeg"/>
	<Relationship Id="rId12" Type="http://schemas.openxmlformats.org/officeDocument/2006/relationships/image" Target="../media/230.jpeg"/>
	<Relationship Id="rId13" Type="http://schemas.openxmlformats.org/officeDocument/2006/relationships/image" Target="../media/231.jpeg"/>
	<Relationship Id="rId14" Type="http://schemas.openxmlformats.org/officeDocument/2006/relationships/image" Target="../media/232.jpeg"/>
	<Relationship Id="rId15" Type="http://schemas.openxmlformats.org/officeDocument/2006/relationships/image" Target="../media/233.jpeg"/>
	<Relationship Id="rId16" Type="http://schemas.openxmlformats.org/officeDocument/2006/relationships/image" Target="../media/234.jpeg"/>
	<Relationship Id="rId17" Type="http://schemas.openxmlformats.org/officeDocument/2006/relationships/image" Target="../media/235.jpeg"/>
	<Relationship Id="rId18" Type="http://schemas.openxmlformats.org/officeDocument/2006/relationships/image" Target="../media/236.jpeg"/>
	<Relationship Id="rId19" Type="http://schemas.openxmlformats.org/officeDocument/2006/relationships/image" Target="../media/237.jpeg"/>
	<Relationship Id="rId20" Type="http://schemas.openxmlformats.org/officeDocument/2006/relationships/image" Target="../media/238.jpeg"/>
</Relationships>
</file>

<file path=ppt/slides/_rels/slide2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39.jpeg"/>
	<Relationship Id="rId3" Type="http://schemas.openxmlformats.org/officeDocument/2006/relationships/image" Target="../media/240.jpeg"/>
	<Relationship Id="rId4" Type="http://schemas.openxmlformats.org/officeDocument/2006/relationships/image" Target="../media/241.jpeg"/>
</Relationships>
</file>

<file path=ppt/slides/_rels/slide2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42.jpeg"/>
	<Relationship Id="rId3" Type="http://schemas.openxmlformats.org/officeDocument/2006/relationships/image" Target="../media/243.jpeg"/>
	<Relationship Id="rId4" Type="http://schemas.openxmlformats.org/officeDocument/2006/relationships/image" Target="../media/244.jpeg"/>
	<Relationship Id="rId5" Type="http://schemas.openxmlformats.org/officeDocument/2006/relationships/image" Target="../media/245.jpeg"/>
	<Relationship Id="rId6" Type="http://schemas.openxmlformats.org/officeDocument/2006/relationships/image" Target="../media/246.jpeg"/>
	<Relationship Id="rId7" Type="http://schemas.openxmlformats.org/officeDocument/2006/relationships/image" Target="../media/247.jpeg"/>
	<Relationship Id="rId8" Type="http://schemas.openxmlformats.org/officeDocument/2006/relationships/image" Target="../media/248.jpeg"/>
	<Relationship Id="rId9" Type="http://schemas.openxmlformats.org/officeDocument/2006/relationships/image" Target="../media/249.jpeg"/>
	<Relationship Id="rId10" Type="http://schemas.openxmlformats.org/officeDocument/2006/relationships/image" Target="../media/250.jpeg"/>
	<Relationship Id="rId11" Type="http://schemas.openxmlformats.org/officeDocument/2006/relationships/image" Target="../media/251.jpeg"/>
</Relationships>
</file>

<file path=ppt/slides/_rels/slide2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52.jpeg"/>
	<Relationship Id="rId3" Type="http://schemas.openxmlformats.org/officeDocument/2006/relationships/image" Target="../media/253.jpeg"/>
	<Relationship Id="rId4" Type="http://schemas.openxmlformats.org/officeDocument/2006/relationships/image" Target="../media/254.jpeg"/>
</Relationships>
</file>

<file path=ppt/slides/_rels/slide2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55.jpeg"/>
	<Relationship Id="rId3" Type="http://schemas.openxmlformats.org/officeDocument/2006/relationships/image" Target="../media/256.jpeg"/>
	<Relationship Id="rId4" Type="http://schemas.openxmlformats.org/officeDocument/2006/relationships/image" Target="../media/257.jpeg"/>
</Relationships>
</file>

<file path=ppt/slides/_rels/slide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.jpeg"/>
	<Relationship Id="rId3" Type="http://schemas.openxmlformats.org/officeDocument/2006/relationships/image" Target="../media/6.jpeg"/>
	<Relationship Id="rId4" Type="http://schemas.openxmlformats.org/officeDocument/2006/relationships/image" Target="../media/7.jpeg"/>
	<Relationship Id="rId5" Type="http://schemas.openxmlformats.org/officeDocument/2006/relationships/image" Target="../media/8.jpeg"/>
	<Relationship Id="rId6" Type="http://schemas.openxmlformats.org/officeDocument/2006/relationships/image" Target="../media/9.jpeg"/>
	<Relationship Id="rId7" Type="http://schemas.openxmlformats.org/officeDocument/2006/relationships/image" Target="../media/10.jpeg"/>
	<Relationship Id="rId8" Type="http://schemas.openxmlformats.org/officeDocument/2006/relationships/image" Target="../media/11.jpeg"/>
	<Relationship Id="rId9" Type="http://schemas.openxmlformats.org/officeDocument/2006/relationships/image" Target="../media/12.jpeg"/>
	<Relationship Id="rId10" Type="http://schemas.openxmlformats.org/officeDocument/2006/relationships/image" Target="../media/13.jpeg"/>
</Relationships>
</file>

<file path=ppt/slides/_rels/slide3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58.jpeg"/>
	<Relationship Id="rId3" Type="http://schemas.openxmlformats.org/officeDocument/2006/relationships/image" Target="../media/259.jpeg"/>
	<Relationship Id="rId4" Type="http://schemas.openxmlformats.org/officeDocument/2006/relationships/image" Target="../media/260.jpeg"/>
	<Relationship Id="rId5" Type="http://schemas.openxmlformats.org/officeDocument/2006/relationships/image" Target="../media/261.jpeg"/>
	<Relationship Id="rId6" Type="http://schemas.openxmlformats.org/officeDocument/2006/relationships/image" Target="../media/262.jpeg"/>
	<Relationship Id="rId7" Type="http://schemas.openxmlformats.org/officeDocument/2006/relationships/image" Target="../media/263.jpeg"/>
	<Relationship Id="rId8" Type="http://schemas.openxmlformats.org/officeDocument/2006/relationships/image" Target="../media/264.jpeg"/>
	<Relationship Id="rId9" Type="http://schemas.openxmlformats.org/officeDocument/2006/relationships/image" Target="../media/265.jpeg"/>
	<Relationship Id="rId10" Type="http://schemas.openxmlformats.org/officeDocument/2006/relationships/image" Target="../media/266.jpeg"/>
	<Relationship Id="rId11" Type="http://schemas.openxmlformats.org/officeDocument/2006/relationships/image" Target="../media/267.jpeg"/>
	<Relationship Id="rId12" Type="http://schemas.openxmlformats.org/officeDocument/2006/relationships/image" Target="../media/268.jpeg"/>
</Relationships>
</file>

<file path=ppt/slides/_rels/slide3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69.jpeg"/>
	<Relationship Id="rId3" Type="http://schemas.openxmlformats.org/officeDocument/2006/relationships/image" Target="../media/270.jpeg"/>
	<Relationship Id="rId4" Type="http://schemas.openxmlformats.org/officeDocument/2006/relationships/image" Target="../media/271.jpeg"/>
	<Relationship Id="rId5" Type="http://schemas.openxmlformats.org/officeDocument/2006/relationships/image" Target="../media/272.jpeg"/>
</Relationships>
</file>

<file path=ppt/slides/_rels/slide3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73.jpeg"/>
	<Relationship Id="rId3" Type="http://schemas.openxmlformats.org/officeDocument/2006/relationships/image" Target="../media/274.jpeg"/>
</Relationships>
</file>

<file path=ppt/slides/_rels/slide3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75.jpeg"/>
	<Relationship Id="rId3" Type="http://schemas.openxmlformats.org/officeDocument/2006/relationships/image" Target="../media/276.jpeg"/>
	<Relationship Id="rId4" Type="http://schemas.openxmlformats.org/officeDocument/2006/relationships/image" Target="../media/277.jpeg"/>
	<Relationship Id="rId5" Type="http://schemas.openxmlformats.org/officeDocument/2006/relationships/image" Target="../media/278.jpeg"/>
</Relationships>
</file>

<file path=ppt/slides/_rels/slide3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79.jpeg"/>
	<Relationship Id="rId3" Type="http://schemas.openxmlformats.org/officeDocument/2006/relationships/image" Target="../media/280.jpeg"/>
	<Relationship Id="rId4" Type="http://schemas.openxmlformats.org/officeDocument/2006/relationships/image" Target="../media/281.jpeg"/>
	<Relationship Id="rId5" Type="http://schemas.openxmlformats.org/officeDocument/2006/relationships/image" Target="../media/282.jpeg"/>
	<Relationship Id="rId6" Type="http://schemas.openxmlformats.org/officeDocument/2006/relationships/image" Target="../media/283.jpeg"/>
</Relationships>
</file>

<file path=ppt/slides/_rels/slide3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84.jpeg"/>
	<Relationship Id="rId3" Type="http://schemas.openxmlformats.org/officeDocument/2006/relationships/image" Target="../media/285.jpeg"/>
	<Relationship Id="rId4" Type="http://schemas.openxmlformats.org/officeDocument/2006/relationships/image" Target="../media/286.jpeg"/>
</Relationships>
</file>

<file path=ppt/slides/_rels/slide3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87.jpeg"/>
	<Relationship Id="rId3" Type="http://schemas.openxmlformats.org/officeDocument/2006/relationships/image" Target="../media/288.jpeg"/>
	<Relationship Id="rId4" Type="http://schemas.openxmlformats.org/officeDocument/2006/relationships/image" Target="../media/289.jpeg"/>
</Relationships>
</file>

<file path=ppt/slides/_rels/slide3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90.jpeg"/>
	<Relationship Id="rId3" Type="http://schemas.openxmlformats.org/officeDocument/2006/relationships/image" Target="../media/291.jpeg"/>
	<Relationship Id="rId4" Type="http://schemas.openxmlformats.org/officeDocument/2006/relationships/image" Target="../media/292.jpeg"/>
	<Relationship Id="rId5" Type="http://schemas.openxmlformats.org/officeDocument/2006/relationships/image" Target="../media/293.jpeg"/>
	<Relationship Id="rId6" Type="http://schemas.openxmlformats.org/officeDocument/2006/relationships/image" Target="../media/294.jpeg"/>
	<Relationship Id="rId7" Type="http://schemas.openxmlformats.org/officeDocument/2006/relationships/image" Target="../media/295.jpeg"/>
	<Relationship Id="rId8" Type="http://schemas.openxmlformats.org/officeDocument/2006/relationships/image" Target="../media/296.jpeg"/>
	<Relationship Id="rId9" Type="http://schemas.openxmlformats.org/officeDocument/2006/relationships/image" Target="../media/297.jpeg"/>
	<Relationship Id="rId10" Type="http://schemas.openxmlformats.org/officeDocument/2006/relationships/image" Target="../media/298.jpeg"/>
	<Relationship Id="rId11" Type="http://schemas.openxmlformats.org/officeDocument/2006/relationships/image" Target="../media/299.jpeg"/>
	<Relationship Id="rId12" Type="http://schemas.openxmlformats.org/officeDocument/2006/relationships/image" Target="../media/300.jpeg"/>
</Relationships>
</file>

<file path=ppt/slides/_rels/slide3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01.jpeg"/>
	<Relationship Id="rId3" Type="http://schemas.openxmlformats.org/officeDocument/2006/relationships/image" Target="../media/302.jpeg"/>
	<Relationship Id="rId4" Type="http://schemas.openxmlformats.org/officeDocument/2006/relationships/image" Target="../media/303.jpeg"/>
	<Relationship Id="rId5" Type="http://schemas.openxmlformats.org/officeDocument/2006/relationships/image" Target="../media/304.jpeg"/>
	<Relationship Id="rId6" Type="http://schemas.openxmlformats.org/officeDocument/2006/relationships/image" Target="../media/305.jpeg"/>
	<Relationship Id="rId7" Type="http://schemas.openxmlformats.org/officeDocument/2006/relationships/image" Target="../media/306.jpeg"/>
	<Relationship Id="rId8" Type="http://schemas.openxmlformats.org/officeDocument/2006/relationships/image" Target="../media/307.jpeg"/>
	<Relationship Id="rId9" Type="http://schemas.openxmlformats.org/officeDocument/2006/relationships/image" Target="../media/308.jpeg"/>
	<Relationship Id="rId10" Type="http://schemas.openxmlformats.org/officeDocument/2006/relationships/image" Target="../media/309.jpeg"/>
	<Relationship Id="rId11" Type="http://schemas.openxmlformats.org/officeDocument/2006/relationships/image" Target="../media/310.jpeg"/>
	<Relationship Id="rId12" Type="http://schemas.openxmlformats.org/officeDocument/2006/relationships/image" Target="../media/311.jpeg"/>
	<Relationship Id="rId13" Type="http://schemas.openxmlformats.org/officeDocument/2006/relationships/image" Target="../media/312.jpeg"/>
	<Relationship Id="rId14" Type="http://schemas.openxmlformats.org/officeDocument/2006/relationships/image" Target="../media/313.jpeg"/>
	<Relationship Id="rId15" Type="http://schemas.openxmlformats.org/officeDocument/2006/relationships/image" Target="../media/314.jpeg"/>
	<Relationship Id="rId16" Type="http://schemas.openxmlformats.org/officeDocument/2006/relationships/image" Target="../media/315.jpeg"/>
</Relationships>
</file>

<file path=ppt/slides/_rels/slide3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16.jpeg"/>
	<Relationship Id="rId3" Type="http://schemas.openxmlformats.org/officeDocument/2006/relationships/image" Target="../media/317.jpeg"/>
	<Relationship Id="rId4" Type="http://schemas.openxmlformats.org/officeDocument/2006/relationships/image" Target="../media/318.jpeg"/>
	<Relationship Id="rId5" Type="http://schemas.openxmlformats.org/officeDocument/2006/relationships/image" Target="../media/319.jpeg"/>
	<Relationship Id="rId6" Type="http://schemas.openxmlformats.org/officeDocument/2006/relationships/image" Target="../media/320.jpeg"/>
	<Relationship Id="rId7" Type="http://schemas.openxmlformats.org/officeDocument/2006/relationships/image" Target="../media/321.jpeg"/>
	<Relationship Id="rId8" Type="http://schemas.openxmlformats.org/officeDocument/2006/relationships/image" Target="../media/322.jpeg"/>
</Relationships>
</file>

<file path=ppt/slides/_rels/slide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.jpeg"/>
	<Relationship Id="rId3" Type="http://schemas.openxmlformats.org/officeDocument/2006/relationships/image" Target="../media/15.jpeg"/>
	<Relationship Id="rId4" Type="http://schemas.openxmlformats.org/officeDocument/2006/relationships/image" Target="../media/16.jpeg"/>
</Relationships>
</file>

<file path=ppt/slides/_rels/slide4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23.jpeg"/>
	<Relationship Id="rId3" Type="http://schemas.openxmlformats.org/officeDocument/2006/relationships/image" Target="../media/324.jpeg"/>
	<Relationship Id="rId4" Type="http://schemas.openxmlformats.org/officeDocument/2006/relationships/image" Target="../media/325.jpeg"/>
	<Relationship Id="rId5" Type="http://schemas.openxmlformats.org/officeDocument/2006/relationships/image" Target="../media/326.jpeg"/>
	<Relationship Id="rId6" Type="http://schemas.openxmlformats.org/officeDocument/2006/relationships/image" Target="../media/327.jpeg"/>
	<Relationship Id="rId7" Type="http://schemas.openxmlformats.org/officeDocument/2006/relationships/image" Target="../media/328.jpeg"/>
	<Relationship Id="rId8" Type="http://schemas.openxmlformats.org/officeDocument/2006/relationships/image" Target="../media/329.jpeg"/>
	<Relationship Id="rId9" Type="http://schemas.openxmlformats.org/officeDocument/2006/relationships/image" Target="../media/330.jpeg"/>
	<Relationship Id="rId10" Type="http://schemas.openxmlformats.org/officeDocument/2006/relationships/image" Target="../media/331.jpeg"/>
	<Relationship Id="rId11" Type="http://schemas.openxmlformats.org/officeDocument/2006/relationships/image" Target="../media/332.jpeg"/>
</Relationships>
</file>

<file path=ppt/slides/_rels/slide4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33.jpeg"/>
	<Relationship Id="rId3" Type="http://schemas.openxmlformats.org/officeDocument/2006/relationships/image" Target="../media/334.jpeg"/>
	<Relationship Id="rId4" Type="http://schemas.openxmlformats.org/officeDocument/2006/relationships/image" Target="../media/335.jpeg"/>
	<Relationship Id="rId5" Type="http://schemas.openxmlformats.org/officeDocument/2006/relationships/image" Target="../media/336.jpeg"/>
	<Relationship Id="rId6" Type="http://schemas.openxmlformats.org/officeDocument/2006/relationships/image" Target="../media/337.jpeg"/>
	<Relationship Id="rId7" Type="http://schemas.openxmlformats.org/officeDocument/2006/relationships/image" Target="../media/338.jpeg"/>
	<Relationship Id="rId8" Type="http://schemas.openxmlformats.org/officeDocument/2006/relationships/image" Target="../media/339.jpeg"/>
	<Relationship Id="rId9" Type="http://schemas.openxmlformats.org/officeDocument/2006/relationships/image" Target="../media/340.jpeg"/>
	<Relationship Id="rId10" Type="http://schemas.openxmlformats.org/officeDocument/2006/relationships/image" Target="../media/341.jpeg"/>
	<Relationship Id="rId11" Type="http://schemas.openxmlformats.org/officeDocument/2006/relationships/image" Target="../media/342.jpeg"/>
	<Relationship Id="rId12" Type="http://schemas.openxmlformats.org/officeDocument/2006/relationships/image" Target="../media/343.jpeg"/>
	<Relationship Id="rId13" Type="http://schemas.openxmlformats.org/officeDocument/2006/relationships/image" Target="../media/344.jpeg"/>
	<Relationship Id="rId14" Type="http://schemas.openxmlformats.org/officeDocument/2006/relationships/image" Target="../media/345.jpeg"/>
	<Relationship Id="rId15" Type="http://schemas.openxmlformats.org/officeDocument/2006/relationships/image" Target="../media/346.jpeg"/>
	<Relationship Id="rId16" Type="http://schemas.openxmlformats.org/officeDocument/2006/relationships/image" Target="../media/347.jpeg"/>
	<Relationship Id="rId17" Type="http://schemas.openxmlformats.org/officeDocument/2006/relationships/image" Target="../media/348.jpeg"/>
</Relationships>
</file>

<file path=ppt/slides/_rels/slide4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49.jpeg"/>
	<Relationship Id="rId3" Type="http://schemas.openxmlformats.org/officeDocument/2006/relationships/image" Target="../media/350.jpeg"/>
	<Relationship Id="rId4" Type="http://schemas.openxmlformats.org/officeDocument/2006/relationships/image" Target="../media/351.jpeg"/>
	<Relationship Id="rId5" Type="http://schemas.openxmlformats.org/officeDocument/2006/relationships/image" Target="../media/352.jpeg"/>
	<Relationship Id="rId6" Type="http://schemas.openxmlformats.org/officeDocument/2006/relationships/image" Target="../media/353.jpeg"/>
	<Relationship Id="rId7" Type="http://schemas.openxmlformats.org/officeDocument/2006/relationships/image" Target="../media/354.jpeg"/>
</Relationships>
</file>

<file path=ppt/slides/_rels/slide4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55.jpeg"/>
	<Relationship Id="rId3" Type="http://schemas.openxmlformats.org/officeDocument/2006/relationships/image" Target="../media/356.jpeg"/>
	<Relationship Id="rId4" Type="http://schemas.openxmlformats.org/officeDocument/2006/relationships/image" Target="../media/357.jpeg"/>
	<Relationship Id="rId5" Type="http://schemas.openxmlformats.org/officeDocument/2006/relationships/image" Target="../media/358.jpeg"/>
	<Relationship Id="rId6" Type="http://schemas.openxmlformats.org/officeDocument/2006/relationships/image" Target="../media/359.jpeg"/>
	<Relationship Id="rId7" Type="http://schemas.openxmlformats.org/officeDocument/2006/relationships/image" Target="../media/360.jpeg"/>
	<Relationship Id="rId8" Type="http://schemas.openxmlformats.org/officeDocument/2006/relationships/image" Target="../media/361.jpeg"/>
	<Relationship Id="rId9" Type="http://schemas.openxmlformats.org/officeDocument/2006/relationships/image" Target="../media/362.jpeg"/>
</Relationships>
</file>

<file path=ppt/slides/_rels/slide4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63.jpeg"/>
	<Relationship Id="rId3" Type="http://schemas.openxmlformats.org/officeDocument/2006/relationships/image" Target="../media/364.jpeg"/>
	<Relationship Id="rId4" Type="http://schemas.openxmlformats.org/officeDocument/2006/relationships/image" Target="../media/365.jpeg"/>
	<Relationship Id="rId5" Type="http://schemas.openxmlformats.org/officeDocument/2006/relationships/image" Target="../media/366.jpeg"/>
	<Relationship Id="rId6" Type="http://schemas.openxmlformats.org/officeDocument/2006/relationships/image" Target="../media/367.jpeg"/>
	<Relationship Id="rId7" Type="http://schemas.openxmlformats.org/officeDocument/2006/relationships/image" Target="../media/368.jpeg"/>
	<Relationship Id="rId8" Type="http://schemas.openxmlformats.org/officeDocument/2006/relationships/image" Target="../media/369.jpeg"/>
	<Relationship Id="rId9" Type="http://schemas.openxmlformats.org/officeDocument/2006/relationships/image" Target="../media/370.jpeg"/>
	<Relationship Id="rId10" Type="http://schemas.openxmlformats.org/officeDocument/2006/relationships/image" Target="../media/371.jpeg"/>
	<Relationship Id="rId11" Type="http://schemas.openxmlformats.org/officeDocument/2006/relationships/image" Target="../media/372.jpeg"/>
	<Relationship Id="rId12" Type="http://schemas.openxmlformats.org/officeDocument/2006/relationships/image" Target="../media/373.jpeg"/>
</Relationships>
</file>

<file path=ppt/slides/_rels/slide4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74.jpeg"/>
	<Relationship Id="rId3" Type="http://schemas.openxmlformats.org/officeDocument/2006/relationships/image" Target="../media/375.jpeg"/>
	<Relationship Id="rId4" Type="http://schemas.openxmlformats.org/officeDocument/2006/relationships/image" Target="../media/376.jpeg"/>
	<Relationship Id="rId5" Type="http://schemas.openxmlformats.org/officeDocument/2006/relationships/image" Target="../media/377.jpeg"/>
</Relationships>
</file>

<file path=ppt/slides/_rels/slide4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78.jpeg"/>
</Relationships>
</file>

<file path=ppt/slides/_rels/slide4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79.jpeg"/>
</Relationships>
</file>

<file path=ppt/slides/_rels/slide4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80.jpeg"/>
	<Relationship Id="rId3" Type="http://schemas.openxmlformats.org/officeDocument/2006/relationships/image" Target="../media/381.jpeg"/>
	<Relationship Id="rId4" Type="http://schemas.openxmlformats.org/officeDocument/2006/relationships/image" Target="../media/382.jpeg"/>
	<Relationship Id="rId5" Type="http://schemas.openxmlformats.org/officeDocument/2006/relationships/image" Target="../media/383.jpeg"/>
	<Relationship Id="rId6" Type="http://schemas.openxmlformats.org/officeDocument/2006/relationships/image" Target="../media/384.jpeg"/>
	<Relationship Id="rId7" Type="http://schemas.openxmlformats.org/officeDocument/2006/relationships/image" Target="../media/385.jpeg"/>
	<Relationship Id="rId8" Type="http://schemas.openxmlformats.org/officeDocument/2006/relationships/image" Target="../media/386.jpeg"/>
</Relationships>
</file>

<file path=ppt/slides/_rels/slide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7.jpeg"/>
	<Relationship Id="rId3" Type="http://schemas.openxmlformats.org/officeDocument/2006/relationships/image" Target="../media/18.jpeg"/>
	<Relationship Id="rId4" Type="http://schemas.openxmlformats.org/officeDocument/2006/relationships/image" Target="../media/19.jpeg"/>
	<Relationship Id="rId5" Type="http://schemas.openxmlformats.org/officeDocument/2006/relationships/image" Target="../media/20.jpeg"/>
	<Relationship Id="rId6" Type="http://schemas.openxmlformats.org/officeDocument/2006/relationships/image" Target="../media/21.jpeg"/>
	<Relationship Id="rId7" Type="http://schemas.openxmlformats.org/officeDocument/2006/relationships/image" Target="../media/22.jpeg"/>
	<Relationship Id="rId8" Type="http://schemas.openxmlformats.org/officeDocument/2006/relationships/image" Target="../media/23.jpeg"/>
	<Relationship Id="rId9" Type="http://schemas.openxmlformats.org/officeDocument/2006/relationships/image" Target="../media/24.jpeg"/>
	<Relationship Id="rId10" Type="http://schemas.openxmlformats.org/officeDocument/2006/relationships/image" Target="../media/25.jpeg"/>
	<Relationship Id="rId11" Type="http://schemas.openxmlformats.org/officeDocument/2006/relationships/image" Target="../media/26.jpeg"/>
	<Relationship Id="rId12" Type="http://schemas.openxmlformats.org/officeDocument/2006/relationships/image" Target="../media/27.jpeg"/>
</Relationships>
</file>

<file path=ppt/slides/_rels/slide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8.jpeg"/>
	<Relationship Id="rId3" Type="http://schemas.openxmlformats.org/officeDocument/2006/relationships/image" Target="../media/29.jpeg"/>
	<Relationship Id="rId4" Type="http://schemas.openxmlformats.org/officeDocument/2006/relationships/image" Target="../media/30.jpeg"/>
	<Relationship Id="rId5" Type="http://schemas.openxmlformats.org/officeDocument/2006/relationships/image" Target="../media/31.jpeg"/>
	<Relationship Id="rId6" Type="http://schemas.openxmlformats.org/officeDocument/2006/relationships/image" Target="../media/32.jpeg"/>
	<Relationship Id="rId7" Type="http://schemas.openxmlformats.org/officeDocument/2006/relationships/image" Target="../media/33.jpeg"/>
	<Relationship Id="rId8" Type="http://schemas.openxmlformats.org/officeDocument/2006/relationships/image" Target="../media/34.jpeg"/>
	<Relationship Id="rId9" Type="http://schemas.openxmlformats.org/officeDocument/2006/relationships/image" Target="../media/35.jpeg"/>
	<Relationship Id="rId10" Type="http://schemas.openxmlformats.org/officeDocument/2006/relationships/image" Target="../media/36.jpeg"/>
	<Relationship Id="rId11" Type="http://schemas.openxmlformats.org/officeDocument/2006/relationships/image" Target="../media/37.jpeg"/>
	<Relationship Id="rId12" Type="http://schemas.openxmlformats.org/officeDocument/2006/relationships/image" Target="../media/38.jpeg"/>
</Relationships>
</file>

<file path=ppt/slides/_rels/slide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9.jpeg"/>
</Relationships>
</file>

<file path=ppt/slides/_rels/slide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0.jpeg"/>
	<Relationship Id="rId3" Type="http://schemas.openxmlformats.org/officeDocument/2006/relationships/image" Target="../media/41.jpeg"/>
	<Relationship Id="rId4" Type="http://schemas.openxmlformats.org/officeDocument/2006/relationships/image" Target="../media/42.jpeg"/>
	<Relationship Id="rId5" Type="http://schemas.openxmlformats.org/officeDocument/2006/relationships/image" Target="../media/43.jpeg"/>
	<Relationship Id="rId6" Type="http://schemas.openxmlformats.org/officeDocument/2006/relationships/image" Target="../media/44.jpeg"/>
	<Relationship Id="rId7" Type="http://schemas.openxmlformats.org/officeDocument/2006/relationships/image" Target="../media/45.jpeg"/>
</Relationships>
</file>

<file path=ppt/slides/_rels/slide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6.jpeg"/>
	<Relationship Id="rId3" Type="http://schemas.openxmlformats.org/officeDocument/2006/relationships/image" Target="../media/47.jpeg"/>
	<Relationship Id="rId4" Type="http://schemas.openxmlformats.org/officeDocument/2006/relationships/image" Target="../media/48.jpeg"/>
	<Relationship Id="rId5" Type="http://schemas.openxmlformats.org/officeDocument/2006/relationships/image" Target="../media/49.jpeg"/>
	<Relationship Id="rId6" Type="http://schemas.openxmlformats.org/officeDocument/2006/relationships/image" Target="../media/50.jpeg"/>
	<Relationship Id="rId7" Type="http://schemas.openxmlformats.org/officeDocument/2006/relationships/image" Target="../media/51.jpeg"/>
	<Relationship Id="rId8" Type="http://schemas.openxmlformats.org/officeDocument/2006/relationships/image" Target="../media/52.jpeg"/>
	<Relationship Id="rId9" Type="http://schemas.openxmlformats.org/officeDocument/2006/relationships/image" Target="../media/53.jpeg"/>
	<Relationship Id="rId10" Type="http://schemas.openxmlformats.org/officeDocument/2006/relationships/image" Target="../media/54.jpeg"/>
	<Relationship Id="rId11" Type="http://schemas.openxmlformats.org/officeDocument/2006/relationships/image" Target="../media/55.jpeg"/>
	<Relationship Id="rId12" Type="http://schemas.openxmlformats.org/officeDocument/2006/relationships/image" Target="../media/56.jpeg"/>
	<Relationship Id="rId13" Type="http://schemas.openxmlformats.org/officeDocument/2006/relationships/image" Target="../media/57.jpeg"/>
	<Relationship Id="rId14" Type="http://schemas.openxmlformats.org/officeDocument/2006/relationships/image" Target="../media/58.jpeg"/>
	<Relationship Id="rId15" Type="http://schemas.openxmlformats.org/officeDocument/2006/relationships/image" Target="../media/59.jpeg"/>
	<Relationship Id="rId16" Type="http://schemas.openxmlformats.org/officeDocument/2006/relationships/image" Target="../media/60.jpeg"/>
	<Relationship Id="rId17" Type="http://schemas.openxmlformats.org/officeDocument/2006/relationships/image" Target="../media/61.jpeg"/>
	<Relationship Id="rId18" Type="http://schemas.openxmlformats.org/officeDocument/2006/relationships/image" Target="../media/62.jpeg"/>
	<Relationship Id="rId19" Type="http://schemas.openxmlformats.org/officeDocument/2006/relationships/image" Target="../media/63.jpeg"/>
	<Relationship Id="rId20" Type="http://schemas.openxmlformats.org/officeDocument/2006/relationships/image" Target="../media/64.jpeg"/>
	<Relationship Id="rId21" Type="http://schemas.openxmlformats.org/officeDocument/2006/relationships/image" Target="../media/65.jpeg"/>
	<Relationship Id="rId22" Type="http://schemas.openxmlformats.org/officeDocument/2006/relationships/image" Target="../media/66.jpeg"/>
	<Relationship Id="rId23" Type="http://schemas.openxmlformats.org/officeDocument/2006/relationships/image" Target="../media/67.jpeg"/>
	<Relationship Id="rId24" Type="http://schemas.openxmlformats.org/officeDocument/2006/relationships/image" Target="../media/68.jpeg"/>
	<Relationship Id="rId25" Type="http://schemas.openxmlformats.org/officeDocument/2006/relationships/image" Target="../media/69.jpeg"/>
	<Relationship Id="rId26" Type="http://schemas.openxmlformats.org/officeDocument/2006/relationships/image" Target="../media/70.jpeg"/>
	<Relationship Id="rId27" Type="http://schemas.openxmlformats.org/officeDocument/2006/relationships/image" Target="../media/71.jpeg"/>
	<Relationship Id="rId28" Type="http://schemas.openxmlformats.org/officeDocument/2006/relationships/image" Target="../media/72.jpeg"/>
	<Relationship Id="rId29" Type="http://schemas.openxmlformats.org/officeDocument/2006/relationships/image" Target="../media/73.jpeg"/>
	<Relationship Id="rId30" Type="http://schemas.openxmlformats.org/officeDocument/2006/relationships/image" Target="../media/74.jpeg"/>
	<Relationship Id="rId31" Type="http://schemas.openxmlformats.org/officeDocument/2006/relationships/image" Target="../media/75.jpeg"/>
	<Relationship Id="rId32" Type="http://schemas.openxmlformats.org/officeDocument/2006/relationships/image" Target="../media/76.jpeg"/>
	<Relationship Id="rId33" Type="http://schemas.openxmlformats.org/officeDocument/2006/relationships/image" Target="../media/77.jpeg"/>
	<Relationship Id="rId34" Type="http://schemas.openxmlformats.org/officeDocument/2006/relationships/image" Target="../media/78.jpeg"/>
	<Relationship Id="rId35" Type="http://schemas.openxmlformats.org/officeDocument/2006/relationships/image" Target="../media/79.jpeg"/>
	<Relationship Id="rId36" Type="http://schemas.openxmlformats.org/officeDocument/2006/relationships/image" Target="../media/80.jpeg"/>
	<Relationship Id="rId37" Type="http://schemas.openxmlformats.org/officeDocument/2006/relationships/image" Target="../media/81.jpeg"/>
	<Relationship Id="rId38" Type="http://schemas.openxmlformats.org/officeDocument/2006/relationships/image" Target="../media/82.jpeg"/>
	<Relationship Id="rId39" Type="http://schemas.openxmlformats.org/officeDocument/2006/relationships/image" Target="../media/83.jpeg"/>
	<Relationship Id="rId40" Type="http://schemas.openxmlformats.org/officeDocument/2006/relationships/image" Target="../media/84.jpeg"/>
	<Relationship Id="rId41" Type="http://schemas.openxmlformats.org/officeDocument/2006/relationships/image" Target="../media/85.jpe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" name="Picture 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138" name="Freeform 138"> 
				</p:cNvPr>
          <p:cNvSpPr/>
          <p:nvPr/>
        </p:nvSpPr>
        <p:spPr>
          <a:xfrm>
            <a:off x="2737485" y="4298696"/>
            <a:ext cx="4831080" cy="16764"/>
          </a:xfrm>
          <a:custGeom>
            <a:avLst/>
            <a:gdLst>
              <a:gd name="connsiteX0" fmla="*/ 0 w 4831080"/>
              <a:gd name="connsiteY0" fmla="*/ 0 h 16764"/>
              <a:gd name="connsiteX1" fmla="*/ 1207769 w 4831080"/>
              <a:gd name="connsiteY1" fmla="*/ 0 h 16764"/>
              <a:gd name="connsiteX2" fmla="*/ 2415540 w 4831080"/>
              <a:gd name="connsiteY2" fmla="*/ 0 h 16764"/>
              <a:gd name="connsiteX3" fmla="*/ 3623309 w 4831080"/>
              <a:gd name="connsiteY3" fmla="*/ 0 h 16764"/>
              <a:gd name="connsiteX4" fmla="*/ 4831080 w 4831080"/>
              <a:gd name="connsiteY4" fmla="*/ 0 h 16764"/>
              <a:gd name="connsiteX5" fmla="*/ 4831080 w 4831080"/>
              <a:gd name="connsiteY5" fmla="*/ 16764 h 16764"/>
              <a:gd name="connsiteX6" fmla="*/ 3623309 w 4831080"/>
              <a:gd name="connsiteY6" fmla="*/ 16764 h 16764"/>
              <a:gd name="connsiteX7" fmla="*/ 2415540 w 4831080"/>
              <a:gd name="connsiteY7" fmla="*/ 16764 h 16764"/>
              <a:gd name="connsiteX8" fmla="*/ 1207769 w 4831080"/>
              <a:gd name="connsiteY8" fmla="*/ 16764 h 16764"/>
              <a:gd name="connsiteX9" fmla="*/ 0 w 4831080"/>
              <a:gd name="connsiteY9" fmla="*/ 16764 h 16764"/>
              <a:gd name="connsiteX10" fmla="*/ 0 w 4831080"/>
              <a:gd name="connsiteY10" fmla="*/ 0 h 1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31080" h="16764">
                <a:moveTo>
                  <a:pt x="0" y="0"/>
                </a:moveTo>
                <a:lnTo>
                  <a:pt x="1207769" y="0"/>
                </a:lnTo>
                <a:lnTo>
                  <a:pt x="2415540" y="0"/>
                </a:lnTo>
                <a:lnTo>
                  <a:pt x="3623309" y="0"/>
                </a:lnTo>
                <a:lnTo>
                  <a:pt x="4831080" y="0"/>
                </a:lnTo>
                <a:lnTo>
                  <a:pt x="4831080" y="16764"/>
                </a:lnTo>
                <a:lnTo>
                  <a:pt x="3623309" y="16764"/>
                </a:lnTo>
                <a:lnTo>
                  <a:pt x="2415540" y="16764"/>
                </a:lnTo>
                <a:lnTo>
                  <a:pt x="1207769" y="16764"/>
                </a:lnTo>
                <a:lnTo>
                  <a:pt x="0" y="16764"/>
                </a:lnTo>
                <a:lnTo>
                  <a:pt x="0" y="0"/>
                </a:lnTo>
                <a:close/>
              </a:path>
            </a:pathLst>
          </a:custGeom>
          <a:solidFill>
            <a:srgbClr val="cb5252">
              <a:alpha val="100000"/>
            </a:srgbClr>
          </a:solidFill>
          <a:ln w="20">
            <a:solidFill>
              <a:srgbClr val="cb5252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" name="Picture 14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485" y="4603496"/>
            <a:ext cx="4831080" cy="16764"/>
          </a:xfrm>
          <a:prstGeom prst="rect">
            <a:avLst/>
          </a:prstGeom>
        </p:spPr>
      </p:pic>
      <p:pic>
        <p:nvPicPr>
          <p:cNvPr id="141" name="Picture 14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180" y="4118609"/>
            <a:ext cx="553720" cy="707390"/>
          </a:xfrm>
          <a:prstGeom prst="rect">
            <a:avLst/>
          </a:prstGeom>
        </p:spPr>
      </p:pic>
      <p:sp>
        <p:nvSpPr>
          <p:cNvPr id="141" name="Freeform 141"> 
				</p:cNvPr>
          <p:cNvSpPr/>
          <p:nvPr/>
        </p:nvSpPr>
        <p:spPr>
          <a:xfrm>
            <a:off x="1554480" y="4105909"/>
            <a:ext cx="579120" cy="732790"/>
          </a:xfrm>
          <a:custGeom>
            <a:avLst/>
            <a:gdLst>
              <a:gd name="connsiteX0" fmla="*/ 12700 w 579120"/>
              <a:gd name="connsiteY0" fmla="*/ 189610 h 732790"/>
              <a:gd name="connsiteX1" fmla="*/ 197230 w 579120"/>
              <a:gd name="connsiteY1" fmla="*/ 189484 h 732790"/>
              <a:gd name="connsiteX2" fmla="*/ 289559 w 579120"/>
              <a:gd name="connsiteY2" fmla="*/ 12700 h 732790"/>
              <a:gd name="connsiteX3" fmla="*/ 381889 w 579120"/>
              <a:gd name="connsiteY3" fmla="*/ 189484 h 732790"/>
              <a:gd name="connsiteX4" fmla="*/ 566420 w 579120"/>
              <a:gd name="connsiteY4" fmla="*/ 189610 h 732790"/>
              <a:gd name="connsiteX5" fmla="*/ 474090 w 579120"/>
              <a:gd name="connsiteY5" fmla="*/ 366395 h 732790"/>
              <a:gd name="connsiteX6" fmla="*/ 566420 w 579120"/>
              <a:gd name="connsiteY6" fmla="*/ 543306 h 732790"/>
              <a:gd name="connsiteX7" fmla="*/ 381889 w 579120"/>
              <a:gd name="connsiteY7" fmla="*/ 543306 h 732790"/>
              <a:gd name="connsiteX8" fmla="*/ 289559 w 579120"/>
              <a:gd name="connsiteY8" fmla="*/ 720090 h 732790"/>
              <a:gd name="connsiteX9" fmla="*/ 197230 w 579120"/>
              <a:gd name="connsiteY9" fmla="*/ 543306 h 732790"/>
              <a:gd name="connsiteX10" fmla="*/ 12700 w 579120"/>
              <a:gd name="connsiteY10" fmla="*/ 543306 h 732790"/>
              <a:gd name="connsiteX11" fmla="*/ 105028 w 579120"/>
              <a:gd name="connsiteY11" fmla="*/ 366395 h 732790"/>
              <a:gd name="connsiteX12" fmla="*/ 12700 w 579120"/>
              <a:gd name="connsiteY12" fmla="*/ 189610 h 73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120" h="732790">
                <a:moveTo>
                  <a:pt x="12700" y="189610"/>
                </a:moveTo>
                <a:lnTo>
                  <a:pt x="197230" y="189484"/>
                </a:lnTo>
                <a:lnTo>
                  <a:pt x="289559" y="12700"/>
                </a:lnTo>
                <a:lnTo>
                  <a:pt x="381889" y="189484"/>
                </a:lnTo>
                <a:lnTo>
                  <a:pt x="566420" y="189610"/>
                </a:lnTo>
                <a:lnTo>
                  <a:pt x="474090" y="366395"/>
                </a:lnTo>
                <a:lnTo>
                  <a:pt x="566420" y="543306"/>
                </a:lnTo>
                <a:lnTo>
                  <a:pt x="381889" y="543306"/>
                </a:lnTo>
                <a:lnTo>
                  <a:pt x="289559" y="720090"/>
                </a:lnTo>
                <a:lnTo>
                  <a:pt x="197230" y="543306"/>
                </a:lnTo>
                <a:lnTo>
                  <a:pt x="12700" y="543306"/>
                </a:lnTo>
                <a:lnTo>
                  <a:pt x="105028" y="366395"/>
                </a:lnTo>
                <a:lnTo>
                  <a:pt x="12700" y="189610"/>
                </a:lnTo>
                <a:close/>
              </a:path>
            </a:pathLst>
          </a:custGeom>
          <a:ln w="40">
            <a:solidFill>
              <a:srgbClr val="385d8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" name="Picture 14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485" y="4908296"/>
            <a:ext cx="2545080" cy="16764"/>
          </a:xfrm>
          <a:prstGeom prst="rect">
            <a:avLst/>
          </a:prstGeom>
        </p:spPr>
      </p:pic>
      <p:pic>
        <p:nvPicPr>
          <p:cNvPr id="144" name="Picture 144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804037"/>
            <a:ext cx="4533646" cy="675132"/>
          </a:xfrm>
          <a:prstGeom prst="rect">
            <a:avLst/>
          </a:prstGeom>
        </p:spPr>
      </p:pic>
      <p:pic>
        <p:nvPicPr>
          <p:cNvPr id="145" name="Picture 145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407" y="885063"/>
            <a:ext cx="4533773" cy="675132"/>
          </a:xfrm>
          <a:prstGeom prst="rect">
            <a:avLst/>
          </a:prstGeom>
        </p:spPr>
      </p:pic>
      <p:pic>
        <p:nvPicPr>
          <p:cNvPr id="146" name="Picture 146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070" y="2440051"/>
            <a:ext cx="5084063" cy="16764"/>
          </a:xfrm>
          <a:prstGeom prst="rect">
            <a:avLst/>
          </a:prstGeom>
        </p:spPr>
      </p:pic>
      <p:pic>
        <p:nvPicPr>
          <p:cNvPr id="147" name="Picture 147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070" y="2744851"/>
            <a:ext cx="2545080" cy="16764"/>
          </a:xfrm>
          <a:prstGeom prst="rect">
            <a:avLst/>
          </a:prstGeom>
        </p:spPr>
      </p:pic>
      <p:pic>
        <p:nvPicPr>
          <p:cNvPr id="148" name="Picture 148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7180" y="2105659"/>
            <a:ext cx="553720" cy="707390"/>
          </a:xfrm>
          <a:prstGeom prst="rect">
            <a:avLst/>
          </a:prstGeom>
        </p:spPr>
      </p:pic>
      <p:sp>
        <p:nvSpPr>
          <p:cNvPr id="148" name="Freeform 148"> 
				</p:cNvPr>
          <p:cNvSpPr/>
          <p:nvPr/>
        </p:nvSpPr>
        <p:spPr>
          <a:xfrm>
            <a:off x="1554480" y="2092959"/>
            <a:ext cx="579120" cy="732790"/>
          </a:xfrm>
          <a:custGeom>
            <a:avLst/>
            <a:gdLst>
              <a:gd name="connsiteX0" fmla="*/ 12700 w 579120"/>
              <a:gd name="connsiteY0" fmla="*/ 189611 h 732790"/>
              <a:gd name="connsiteX1" fmla="*/ 197230 w 579120"/>
              <a:gd name="connsiteY1" fmla="*/ 189484 h 732790"/>
              <a:gd name="connsiteX2" fmla="*/ 289559 w 579120"/>
              <a:gd name="connsiteY2" fmla="*/ 12700 h 732790"/>
              <a:gd name="connsiteX3" fmla="*/ 381889 w 579120"/>
              <a:gd name="connsiteY3" fmla="*/ 189484 h 732790"/>
              <a:gd name="connsiteX4" fmla="*/ 566420 w 579120"/>
              <a:gd name="connsiteY4" fmla="*/ 189611 h 732790"/>
              <a:gd name="connsiteX5" fmla="*/ 474090 w 579120"/>
              <a:gd name="connsiteY5" fmla="*/ 366395 h 732790"/>
              <a:gd name="connsiteX6" fmla="*/ 566420 w 579120"/>
              <a:gd name="connsiteY6" fmla="*/ 543306 h 732790"/>
              <a:gd name="connsiteX7" fmla="*/ 381889 w 579120"/>
              <a:gd name="connsiteY7" fmla="*/ 543306 h 732790"/>
              <a:gd name="connsiteX8" fmla="*/ 289559 w 579120"/>
              <a:gd name="connsiteY8" fmla="*/ 720090 h 732790"/>
              <a:gd name="connsiteX9" fmla="*/ 197230 w 579120"/>
              <a:gd name="connsiteY9" fmla="*/ 543306 h 732790"/>
              <a:gd name="connsiteX10" fmla="*/ 12700 w 579120"/>
              <a:gd name="connsiteY10" fmla="*/ 543306 h 732790"/>
              <a:gd name="connsiteX11" fmla="*/ 105028 w 579120"/>
              <a:gd name="connsiteY11" fmla="*/ 366395 h 732790"/>
              <a:gd name="connsiteX12" fmla="*/ 12700 w 579120"/>
              <a:gd name="connsiteY12" fmla="*/ 189611 h 73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120" h="732790">
                <a:moveTo>
                  <a:pt x="12700" y="189611"/>
                </a:moveTo>
                <a:lnTo>
                  <a:pt x="197230" y="189484"/>
                </a:lnTo>
                <a:lnTo>
                  <a:pt x="289559" y="12700"/>
                </a:lnTo>
                <a:lnTo>
                  <a:pt x="381889" y="189484"/>
                </a:lnTo>
                <a:lnTo>
                  <a:pt x="566420" y="189611"/>
                </a:lnTo>
                <a:lnTo>
                  <a:pt x="474090" y="366395"/>
                </a:lnTo>
                <a:lnTo>
                  <a:pt x="566420" y="543306"/>
                </a:lnTo>
                <a:lnTo>
                  <a:pt x="381889" y="543306"/>
                </a:lnTo>
                <a:lnTo>
                  <a:pt x="289559" y="720090"/>
                </a:lnTo>
                <a:lnTo>
                  <a:pt x="197230" y="543306"/>
                </a:lnTo>
                <a:lnTo>
                  <a:pt x="12700" y="543306"/>
                </a:lnTo>
                <a:lnTo>
                  <a:pt x="105028" y="366395"/>
                </a:lnTo>
                <a:lnTo>
                  <a:pt x="12700" y="189611"/>
                </a:lnTo>
                <a:close/>
              </a:path>
            </a:pathLst>
          </a:custGeom>
          <a:ln w="40">
            <a:solidFill>
              <a:srgbClr val="385d8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Picture 150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9070" y="3255390"/>
            <a:ext cx="4831080" cy="16764"/>
          </a:xfrm>
          <a:prstGeom prst="rect">
            <a:avLst/>
          </a:prstGeom>
        </p:spPr>
      </p:pic>
      <p:pic>
        <p:nvPicPr>
          <p:cNvPr id="151" name="Picture 151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9070" y="3560190"/>
            <a:ext cx="4831080" cy="16764"/>
          </a:xfrm>
          <a:prstGeom prst="rect">
            <a:avLst/>
          </a:prstGeom>
        </p:spPr>
      </p:pic>
      <p:pic>
        <p:nvPicPr>
          <p:cNvPr id="152" name="Picture 152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7180" y="3075305"/>
            <a:ext cx="553720" cy="707390"/>
          </a:xfrm>
          <a:prstGeom prst="rect">
            <a:avLst/>
          </a:prstGeom>
        </p:spPr>
      </p:pic>
      <p:sp>
        <p:nvSpPr>
          <p:cNvPr id="152" name="Freeform 152"> 
				</p:cNvPr>
          <p:cNvSpPr/>
          <p:nvPr/>
        </p:nvSpPr>
        <p:spPr>
          <a:xfrm>
            <a:off x="1554480" y="3062605"/>
            <a:ext cx="579120" cy="732790"/>
          </a:xfrm>
          <a:custGeom>
            <a:avLst/>
            <a:gdLst>
              <a:gd name="connsiteX0" fmla="*/ 12700 w 579120"/>
              <a:gd name="connsiteY0" fmla="*/ 189610 h 732790"/>
              <a:gd name="connsiteX1" fmla="*/ 197230 w 579120"/>
              <a:gd name="connsiteY1" fmla="*/ 189484 h 732790"/>
              <a:gd name="connsiteX2" fmla="*/ 289559 w 579120"/>
              <a:gd name="connsiteY2" fmla="*/ 12700 h 732790"/>
              <a:gd name="connsiteX3" fmla="*/ 381889 w 579120"/>
              <a:gd name="connsiteY3" fmla="*/ 189484 h 732790"/>
              <a:gd name="connsiteX4" fmla="*/ 566420 w 579120"/>
              <a:gd name="connsiteY4" fmla="*/ 189610 h 732790"/>
              <a:gd name="connsiteX5" fmla="*/ 474090 w 579120"/>
              <a:gd name="connsiteY5" fmla="*/ 366395 h 732790"/>
              <a:gd name="connsiteX6" fmla="*/ 566420 w 579120"/>
              <a:gd name="connsiteY6" fmla="*/ 543306 h 732790"/>
              <a:gd name="connsiteX7" fmla="*/ 381889 w 579120"/>
              <a:gd name="connsiteY7" fmla="*/ 543306 h 732790"/>
              <a:gd name="connsiteX8" fmla="*/ 289559 w 579120"/>
              <a:gd name="connsiteY8" fmla="*/ 720090 h 732790"/>
              <a:gd name="connsiteX9" fmla="*/ 197230 w 579120"/>
              <a:gd name="connsiteY9" fmla="*/ 543306 h 732790"/>
              <a:gd name="connsiteX10" fmla="*/ 12700 w 579120"/>
              <a:gd name="connsiteY10" fmla="*/ 543306 h 732790"/>
              <a:gd name="connsiteX11" fmla="*/ 105028 w 579120"/>
              <a:gd name="connsiteY11" fmla="*/ 366395 h 732790"/>
              <a:gd name="connsiteX12" fmla="*/ 12700 w 579120"/>
              <a:gd name="connsiteY12" fmla="*/ 189610 h 73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120" h="732790">
                <a:moveTo>
                  <a:pt x="12700" y="189610"/>
                </a:moveTo>
                <a:lnTo>
                  <a:pt x="197230" y="189484"/>
                </a:lnTo>
                <a:lnTo>
                  <a:pt x="289559" y="12700"/>
                </a:lnTo>
                <a:lnTo>
                  <a:pt x="381889" y="189484"/>
                </a:lnTo>
                <a:lnTo>
                  <a:pt x="566420" y="189610"/>
                </a:lnTo>
                <a:lnTo>
                  <a:pt x="474090" y="366395"/>
                </a:lnTo>
                <a:lnTo>
                  <a:pt x="566420" y="543306"/>
                </a:lnTo>
                <a:lnTo>
                  <a:pt x="381889" y="543306"/>
                </a:lnTo>
                <a:lnTo>
                  <a:pt x="289559" y="720090"/>
                </a:lnTo>
                <a:lnTo>
                  <a:pt x="197230" y="543306"/>
                </a:lnTo>
                <a:lnTo>
                  <a:pt x="12700" y="543306"/>
                </a:lnTo>
                <a:lnTo>
                  <a:pt x="105028" y="366395"/>
                </a:lnTo>
                <a:lnTo>
                  <a:pt x="12700" y="189610"/>
                </a:lnTo>
                <a:close/>
              </a:path>
            </a:pathLst>
          </a:custGeom>
          <a:ln w="40">
            <a:solidFill>
              <a:srgbClr val="385d8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4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9070" y="3864991"/>
            <a:ext cx="4069080" cy="16763"/>
          </a:xfrm>
          <a:prstGeom prst="rect">
            <a:avLst/>
          </a:prstGeom>
        </p:spPr>
      </p:pic>
      <p:pic>
        <p:nvPicPr>
          <p:cNvPr id="155" name="Picture 155">
					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19070" y="5523611"/>
            <a:ext cx="4831080" cy="16764"/>
          </a:xfrm>
          <a:prstGeom prst="rect">
            <a:avLst/>
          </a:prstGeom>
        </p:spPr>
      </p:pic>
      <p:pic>
        <p:nvPicPr>
          <p:cNvPr id="156" name="Picture 156">
					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9070" y="5828411"/>
            <a:ext cx="4831080" cy="16764"/>
          </a:xfrm>
          <a:prstGeom prst="rect">
            <a:avLst/>
          </a:prstGeom>
        </p:spPr>
      </p:pic>
      <p:pic>
        <p:nvPicPr>
          <p:cNvPr id="157" name="Picture 157">
					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67180" y="5189855"/>
            <a:ext cx="553720" cy="707390"/>
          </a:xfrm>
          <a:prstGeom prst="rect">
            <a:avLst/>
          </a:prstGeom>
        </p:spPr>
      </p:pic>
      <p:sp>
        <p:nvSpPr>
          <p:cNvPr id="157" name="Freeform 157"> 
				</p:cNvPr>
          <p:cNvSpPr/>
          <p:nvPr/>
        </p:nvSpPr>
        <p:spPr>
          <a:xfrm>
            <a:off x="1554480" y="5177155"/>
            <a:ext cx="579120" cy="732790"/>
          </a:xfrm>
          <a:custGeom>
            <a:avLst/>
            <a:gdLst>
              <a:gd name="connsiteX0" fmla="*/ 12700 w 579120"/>
              <a:gd name="connsiteY0" fmla="*/ 189611 h 732790"/>
              <a:gd name="connsiteX1" fmla="*/ 197230 w 579120"/>
              <a:gd name="connsiteY1" fmla="*/ 189484 h 732790"/>
              <a:gd name="connsiteX2" fmla="*/ 289559 w 579120"/>
              <a:gd name="connsiteY2" fmla="*/ 12700 h 732790"/>
              <a:gd name="connsiteX3" fmla="*/ 381889 w 579120"/>
              <a:gd name="connsiteY3" fmla="*/ 189484 h 732790"/>
              <a:gd name="connsiteX4" fmla="*/ 566420 w 579120"/>
              <a:gd name="connsiteY4" fmla="*/ 189611 h 732790"/>
              <a:gd name="connsiteX5" fmla="*/ 474090 w 579120"/>
              <a:gd name="connsiteY5" fmla="*/ 366395 h 732790"/>
              <a:gd name="connsiteX6" fmla="*/ 566420 w 579120"/>
              <a:gd name="connsiteY6" fmla="*/ 543242 h 732790"/>
              <a:gd name="connsiteX7" fmla="*/ 381889 w 579120"/>
              <a:gd name="connsiteY7" fmla="*/ 543242 h 732790"/>
              <a:gd name="connsiteX8" fmla="*/ 289559 w 579120"/>
              <a:gd name="connsiteY8" fmla="*/ 720090 h 732790"/>
              <a:gd name="connsiteX9" fmla="*/ 197230 w 579120"/>
              <a:gd name="connsiteY9" fmla="*/ 543242 h 732790"/>
              <a:gd name="connsiteX10" fmla="*/ 12700 w 579120"/>
              <a:gd name="connsiteY10" fmla="*/ 543242 h 732790"/>
              <a:gd name="connsiteX11" fmla="*/ 105028 w 579120"/>
              <a:gd name="connsiteY11" fmla="*/ 366395 h 732790"/>
              <a:gd name="connsiteX12" fmla="*/ 12700 w 579120"/>
              <a:gd name="connsiteY12" fmla="*/ 189611 h 73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120" h="732790">
                <a:moveTo>
                  <a:pt x="12700" y="189611"/>
                </a:moveTo>
                <a:lnTo>
                  <a:pt x="197230" y="189484"/>
                </a:lnTo>
                <a:lnTo>
                  <a:pt x="289559" y="12700"/>
                </a:lnTo>
                <a:lnTo>
                  <a:pt x="381889" y="189484"/>
                </a:lnTo>
                <a:lnTo>
                  <a:pt x="566420" y="189611"/>
                </a:lnTo>
                <a:lnTo>
                  <a:pt x="474090" y="366395"/>
                </a:lnTo>
                <a:lnTo>
                  <a:pt x="566420" y="543242"/>
                </a:lnTo>
                <a:lnTo>
                  <a:pt x="381889" y="543242"/>
                </a:lnTo>
                <a:lnTo>
                  <a:pt x="289559" y="720090"/>
                </a:lnTo>
                <a:lnTo>
                  <a:pt x="197230" y="543242"/>
                </a:lnTo>
                <a:lnTo>
                  <a:pt x="12700" y="543242"/>
                </a:lnTo>
                <a:lnTo>
                  <a:pt x="105028" y="366395"/>
                </a:lnTo>
                <a:lnTo>
                  <a:pt x="12700" y="189611"/>
                </a:lnTo>
                <a:close/>
              </a:path>
            </a:pathLst>
          </a:custGeom>
          <a:ln w="40">
            <a:solidFill>
              <a:srgbClr val="385d8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Picture 159">
					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61440" y="1647622"/>
            <a:ext cx="314902" cy="287158"/>
          </a:xfrm>
          <a:prstGeom prst="rect">
            <a:avLst/>
          </a:prstGeom>
        </p:spPr>
      </p:pic>
      <p:pic>
        <p:nvPicPr>
          <p:cNvPr id="160" name="Picture 160">
					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97982" y="1707722"/>
            <a:ext cx="182865" cy="166967"/>
          </a:xfrm>
          <a:prstGeom prst="rect">
            <a:avLst/>
          </a:prstGeom>
        </p:spPr>
      </p:pic>
      <p:pic>
        <p:nvPicPr>
          <p:cNvPr id="161" name="Picture 161">
					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56119" y="1707837"/>
            <a:ext cx="182877" cy="166909"/>
          </a:xfrm>
          <a:prstGeom prst="rect">
            <a:avLst/>
          </a:prstGeom>
        </p:spPr>
      </p:pic>
      <p:pic>
        <p:nvPicPr>
          <p:cNvPr id="162" name="Picture 162">
					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81718" y="1744312"/>
            <a:ext cx="103554" cy="94986"/>
          </a:xfrm>
          <a:prstGeom prst="rect">
            <a:avLst/>
          </a:prstGeom>
        </p:spPr>
      </p:pic>
      <p:pic>
        <p:nvPicPr>
          <p:cNvPr id="163" name="Picture 163">
					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34218" y="1744312"/>
            <a:ext cx="103553" cy="94986"/>
          </a:xfrm>
          <a:prstGeom prst="rect">
            <a:avLst/>
          </a:prstGeom>
        </p:spPr>
      </p:pic>
      <p:sp>
        <p:nvSpPr>
          <p:cNvPr id="163" name="Freeform 163"> 
				</p:cNvPr>
          <p:cNvSpPr/>
          <p:nvPr/>
        </p:nvSpPr>
        <p:spPr>
          <a:xfrm>
            <a:off x="5295201" y="177704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 164"> 
				</p:cNvPr>
          <p:cNvSpPr/>
          <p:nvPr/>
        </p:nvSpPr>
        <p:spPr>
          <a:xfrm>
            <a:off x="890587" y="177704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5"/>
          <p:cNvSpPr txBox="1"/>
          <p:nvPr/>
        </p:nvSpPr>
        <p:spPr>
          <a:xfrm>
            <a:off x="2492375" y="923360"/>
            <a:ext cx="4196075" cy="33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</a:pP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革命精神</a:t>
            </a: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与中华民族精神的内在关系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1729994" y="2300403"/>
            <a:ext cx="241300" cy="1270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1800" spc="-20" b="1" dirty="0">
                <a:solidFill>
                  <a:srgbClr val="ffffff"/>
                </a:solidFill>
                <a:latin typeface="宋体"/>
                <a:ea typeface="宋体"/>
              </a:rPr>
              <a:t>一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65"/>
              </a:lnSpc>
            </a:pPr>
            <a:endParaRPr lang="en-US" dirty="0" smtClean="0"/>
          </a:p>
          <a:p>
            <a:pPr marL="0">
              <a:lnSpc>
                <a:spcPct val="101250"/>
              </a:lnSpc>
            </a:pPr>
            <a:r>
              <a:rPr lang="zh-CN" altLang="en-US" sz="1800" spc="-20" b="1" dirty="0">
                <a:solidFill>
                  <a:srgbClr val="ffffff"/>
                </a:solidFill>
                <a:latin typeface="宋体"/>
                <a:ea typeface="宋体"/>
              </a:rPr>
              <a:t>二</a:t>
            </a:r>
          </a:p>
        </p:txBody>
      </p:sp>
      <p:sp>
        <p:nvSpPr>
          <p:cNvPr id="167" name="TextBox 167"/>
          <p:cNvSpPr txBox="1"/>
          <p:nvPr/>
        </p:nvSpPr>
        <p:spPr>
          <a:xfrm>
            <a:off x="2719451" y="2127066"/>
            <a:ext cx="5098278" cy="17607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zh-CN" altLang="en-US" sz="2000" spc="-10" b="1" dirty="0">
                <a:solidFill>
                  <a:srgbClr val="cb5252"/>
                </a:solidFill>
                <a:latin typeface="宋体"/>
                <a:ea typeface="宋体"/>
              </a:rPr>
              <a:t>革命精神脱胎于民族精神，产生</a:t>
            </a:r>
            <a:r>
              <a:rPr lang="zh-CN" altLang="en-US" sz="2000" spc="-5" b="1" dirty="0">
                <a:solidFill>
                  <a:srgbClr val="cb5252"/>
                </a:solidFill>
                <a:latin typeface="宋体"/>
                <a:ea typeface="宋体"/>
              </a:rPr>
              <a:t>于革命年代，</a:t>
            </a:r>
            <a:r>
              <a:rPr lang="zh-CN" altLang="en-US" sz="2000" spc="-10" b="1" dirty="0">
                <a:solidFill>
                  <a:srgbClr val="cb5252"/>
                </a:solidFill>
                <a:latin typeface="宋体"/>
                <a:ea typeface="宋体"/>
              </a:rPr>
              <a:t>表现和发展</a:t>
            </a:r>
            <a:r>
              <a:rPr lang="zh-CN" altLang="en-US" sz="2000" b="1" dirty="0">
                <a:solidFill>
                  <a:srgbClr val="cb5252"/>
                </a:solidFill>
                <a:latin typeface="宋体"/>
                <a:ea typeface="宋体"/>
              </a:rPr>
              <a:t>着民族精神</a:t>
            </a:r>
          </a:p>
          <a:p>
            <a:pPr>
              <a:lnSpc>
                <a:spcPts val="143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zh-CN" altLang="en-US" sz="2000" spc="-10" b="1" dirty="0">
                <a:solidFill>
                  <a:srgbClr val="e46c0a"/>
                </a:solidFill>
                <a:latin typeface="宋体"/>
                <a:ea typeface="宋体"/>
              </a:rPr>
              <a:t>革命精神的产生是民族精神孕育</a:t>
            </a:r>
            <a:r>
              <a:rPr lang="zh-CN" altLang="en-US" sz="2000" spc="-5" b="1" dirty="0">
                <a:solidFill>
                  <a:srgbClr val="e46c0a"/>
                </a:solidFill>
                <a:latin typeface="宋体"/>
                <a:ea typeface="宋体"/>
              </a:rPr>
              <a:t>的结果，离</a:t>
            </a:r>
            <a:br/>
            <a:r>
              <a:rPr lang="zh-CN" altLang="en-US" sz="2000" spc="-10" b="1" dirty="0">
                <a:solidFill>
                  <a:srgbClr val="e46c0a"/>
                </a:solidFill>
                <a:latin typeface="宋体"/>
                <a:ea typeface="宋体"/>
              </a:rPr>
              <a:t>不开马克思列宁主义的指引，离</a:t>
            </a:r>
            <a:r>
              <a:rPr lang="zh-CN" altLang="en-US" sz="2000" spc="-5" b="1" dirty="0">
                <a:solidFill>
                  <a:srgbClr val="e46c0a"/>
                </a:solidFill>
                <a:latin typeface="宋体"/>
                <a:ea typeface="宋体"/>
              </a:rPr>
              <a:t>不开共产主</a:t>
            </a:r>
            <a:br/>
            <a:r>
              <a:rPr lang="zh-CN" altLang="en-US" sz="2000" spc="-10" b="1" dirty="0">
                <a:solidFill>
                  <a:srgbClr val="e46c0a"/>
                </a:solidFill>
                <a:latin typeface="宋体"/>
                <a:ea typeface="宋体"/>
              </a:rPr>
              <a:t>义的感召</a:t>
            </a:r>
            <a:r>
              <a:rPr lang="zh-CN" altLang="en-US" sz="2000" spc="-5" b="1" dirty="0">
                <a:solidFill>
                  <a:srgbClr val="e46c0a"/>
                </a:solidFill>
                <a:latin typeface="宋体"/>
                <a:ea typeface="宋体"/>
              </a:rPr>
              <a:t>，离不开中国共产党的领导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2737993" y="3973646"/>
            <a:ext cx="4958071" cy="316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5833"/>
              </a:lnSpc>
            </a:pPr>
            <a:r>
              <a:rPr lang="zh-CN" altLang="en-US" sz="2000" spc="-10" b="1" dirty="0">
                <a:solidFill>
                  <a:srgbClr val="cb5252"/>
                </a:solidFill>
                <a:latin typeface="宋体"/>
                <a:ea typeface="宋体"/>
              </a:rPr>
              <a:t>革命精神由民</a:t>
            </a:r>
            <a:r>
              <a:rPr lang="zh-CN" altLang="en-US" sz="2000" spc="-5" b="1" dirty="0">
                <a:solidFill>
                  <a:srgbClr val="cb5252"/>
                </a:solidFill>
                <a:latin typeface="宋体"/>
                <a:ea typeface="宋体"/>
              </a:rPr>
              <a:t>族精神孕育出来，又向着民族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1729994" y="4313665"/>
            <a:ext cx="241604" cy="13725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三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65"/>
              </a:lnSpc>
            </a:pPr>
            <a:endParaRPr lang="en-US" dirty="0" smtClean="0"/>
          </a:p>
          <a:p>
            <a:pPr marL="0">
              <a:lnSpc>
                <a:spcPct val="101250"/>
              </a:lnSpc>
            </a:pPr>
            <a:r>
              <a:rPr lang="zh-CN" altLang="en-US" sz="1800" spc="-20" b="1" dirty="0">
                <a:solidFill>
                  <a:srgbClr val="ffffff"/>
                </a:solidFill>
                <a:latin typeface="宋体"/>
                <a:ea typeface="宋体"/>
              </a:rPr>
              <a:t>四</a:t>
            </a:r>
          </a:p>
        </p:txBody>
      </p:sp>
      <p:sp>
        <p:nvSpPr>
          <p:cNvPr id="170" name="TextBox 170"/>
          <p:cNvSpPr txBox="1"/>
          <p:nvPr/>
        </p:nvSpPr>
        <p:spPr>
          <a:xfrm>
            <a:off x="2719451" y="4291146"/>
            <a:ext cx="4862313" cy="15530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8541">
              <a:lnSpc>
                <a:spcPct val="96666"/>
              </a:lnSpc>
            </a:pPr>
            <a:r>
              <a:rPr lang="zh-CN" altLang="en-US" sz="2000" spc="-10" b="1" dirty="0">
                <a:solidFill>
                  <a:srgbClr val="cb5252"/>
                </a:solidFill>
                <a:latin typeface="宋体"/>
                <a:ea typeface="宋体"/>
              </a:rPr>
              <a:t>精神回归，成为民族精神的重要</a:t>
            </a:r>
            <a:r>
              <a:rPr lang="zh-CN" altLang="en-US" sz="2000" spc="-5" b="1" dirty="0">
                <a:solidFill>
                  <a:srgbClr val="cb5252"/>
                </a:solidFill>
                <a:latin typeface="宋体"/>
                <a:ea typeface="宋体"/>
              </a:rPr>
              <a:t>组成部分，</a:t>
            </a:r>
            <a:r>
              <a:rPr lang="zh-CN" altLang="en-US" sz="2000" spc="-10" b="1" dirty="0">
                <a:solidFill>
                  <a:srgbClr val="cb5252"/>
                </a:solidFill>
                <a:latin typeface="宋体"/>
                <a:ea typeface="宋体"/>
              </a:rPr>
              <a:t>丰富和发展</a:t>
            </a:r>
            <a:r>
              <a:rPr lang="zh-CN" altLang="en-US" sz="2000" b="1" dirty="0">
                <a:solidFill>
                  <a:srgbClr val="cb5252"/>
                </a:solidFill>
                <a:latin typeface="宋体"/>
                <a:ea typeface="宋体"/>
              </a:rPr>
              <a:t>着民族精神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zh-CN" altLang="en-US" sz="2000" spc="-10" b="1" dirty="0">
                <a:solidFill>
                  <a:srgbClr val="c00000"/>
                </a:solidFill>
                <a:latin typeface="宋体"/>
                <a:ea typeface="宋体"/>
              </a:rPr>
              <a:t>革命精神的产生和发展，赋予</a:t>
            </a:r>
            <a:r>
              <a:rPr lang="zh-CN" altLang="en-US" sz="2000" spc="-5" b="1" dirty="0">
                <a:solidFill>
                  <a:srgbClr val="c00000"/>
                </a:solidFill>
                <a:latin typeface="宋体"/>
                <a:ea typeface="宋体"/>
              </a:rPr>
              <a:t>了民族精神新</a:t>
            </a:r>
            <a:r>
              <a:rPr lang="zh-CN" altLang="en-US" sz="2000" spc="-15" b="1" dirty="0">
                <a:solidFill>
                  <a:srgbClr val="c00000"/>
                </a:solidFill>
                <a:latin typeface="宋体"/>
                <a:ea typeface="宋体"/>
              </a:rPr>
              <a:t>的时代内涵，使其焕</a:t>
            </a:r>
            <a:r>
              <a:rPr lang="zh-CN" altLang="en-US" sz="2000" spc="-5" b="1" dirty="0">
                <a:solidFill>
                  <a:srgbClr val="c00000"/>
                </a:solidFill>
                <a:latin typeface="宋体"/>
                <a:ea typeface="宋体"/>
              </a:rPr>
              <a:t>发出了新的生机与活力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172" name="Freeform 172"> 
				</p:cNvPr>
          <p:cNvSpPr/>
          <p:nvPr/>
        </p:nvSpPr>
        <p:spPr>
          <a:xfrm>
            <a:off x="752475" y="1660969"/>
            <a:ext cx="7639685" cy="4329049"/>
          </a:xfrm>
          <a:custGeom>
            <a:avLst/>
            <a:gdLst>
              <a:gd name="connsiteX0" fmla="*/ 12700 w 7639685"/>
              <a:gd name="connsiteY0" fmla="*/ 4316349 h 4329049"/>
              <a:gd name="connsiteX1" fmla="*/ 7626985 w 7639685"/>
              <a:gd name="connsiteY1" fmla="*/ 4316349 h 4329049"/>
              <a:gd name="connsiteX2" fmla="*/ 7626985 w 7639685"/>
              <a:gd name="connsiteY2" fmla="*/ 12700 h 4329049"/>
              <a:gd name="connsiteX3" fmla="*/ 12700 w 7639685"/>
              <a:gd name="connsiteY3" fmla="*/ 12700 h 4329049"/>
              <a:gd name="connsiteX4" fmla="*/ 12700 w 7639685"/>
              <a:gd name="connsiteY4" fmla="*/ 4316349 h 432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9685" h="4329049">
                <a:moveTo>
                  <a:pt x="12700" y="4316349"/>
                </a:moveTo>
                <a:lnTo>
                  <a:pt x="7626985" y="4316349"/>
                </a:lnTo>
                <a:lnTo>
                  <a:pt x="7626985" y="12700"/>
                </a:lnTo>
                <a:lnTo>
                  <a:pt x="12700" y="12700"/>
                </a:lnTo>
                <a:lnTo>
                  <a:pt x="12700" y="4316349"/>
                </a:lnTo>
                <a:close/>
              </a:path>
            </a:pathLst>
          </a:custGeom>
          <a:ln w="40">
            <a:solidFill>
              <a:srgbClr val="c0504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3"/>
          <p:cNvSpPr txBox="1"/>
          <p:nvPr/>
        </p:nvSpPr>
        <p:spPr>
          <a:xfrm>
            <a:off x="434340" y="949961"/>
            <a:ext cx="8205674" cy="48257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（二）</a:t>
            </a:r>
            <a:r>
              <a:rPr lang="zh-CN" altLang="en-US" sz="2400" spc="280" b="1" dirty="0">
                <a:solidFill>
                  <a:srgbClr val="c00000"/>
                </a:solidFill>
                <a:latin typeface="宋体"/>
                <a:ea typeface="宋体"/>
              </a:rPr>
              <a:t>革命精神是战胜困难、夺取胜利的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强大精神力量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79"/>
              </a:lnSpc>
            </a:pPr>
            <a:endParaRPr lang="en-US" dirty="0" smtClean="0"/>
          </a:p>
          <a:p>
            <a:pPr hangingPunct="0" marL="1011935" indent="-286511">
              <a:lnSpc>
                <a:spcPct val="115416"/>
              </a:lnSpc>
            </a:pPr>
            <a:r>
              <a:rPr lang="zh-CN" altLang="en-US" sz="2000" spc="10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2000" spc="10" b="1" dirty="0">
                <a:solidFill>
                  <a:srgbClr val="c00000"/>
                </a:solidFill>
                <a:latin typeface="宋体"/>
                <a:ea typeface="宋体"/>
              </a:rPr>
              <a:t>邓小平：</a:t>
            </a:r>
            <a:r>
              <a:rPr lang="zh-CN" altLang="en-US" sz="2000" spc="45" b="1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在长期革命战争中，我们在正确的政治方向指导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下，从分析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实际情况出发，发扬革命和拼命精神，严守纪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律和自我牺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牲精神，大公无私和先人后己精神，压倒一切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敌人、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压倒一切困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难的精神，坚持革命乐观主义、排除万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难去争取胜利的精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神，取得了伟大的胜利。</a:t>
            </a:r>
          </a:p>
          <a:p>
            <a:pPr hangingPunct="0" marL="1011935" indent="-286511">
              <a:lnSpc>
                <a:spcPct val="115000"/>
              </a:lnSpc>
              <a:spcBef>
                <a:spcPts val="620"/>
              </a:spcBef>
            </a:pPr>
            <a:r>
              <a:rPr lang="zh-CN" altLang="en-US" sz="2000" spc="-5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2000" spc="-100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5" b="1" dirty="0">
                <a:solidFill>
                  <a:srgbClr val="c00000"/>
                </a:solidFill>
                <a:latin typeface="宋体"/>
                <a:ea typeface="宋体"/>
              </a:rPr>
              <a:t>习近平：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不忘初心，牢记使命，就不要忘记我们是共产党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人，我们是革命者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，不要丧失了革命精神。</a:t>
            </a:r>
          </a:p>
          <a:p>
            <a:pPr hangingPunct="0" marL="1011935" indent="-286511">
              <a:lnSpc>
                <a:spcPct val="115000"/>
              </a:lnSpc>
              <a:spcBef>
                <a:spcPts val="620"/>
              </a:spcBef>
            </a:pPr>
            <a:r>
              <a:rPr lang="zh-CN" altLang="en-US" sz="2000" spc="5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2000" spc="5" b="1" dirty="0">
                <a:solidFill>
                  <a:srgbClr val="c00000"/>
                </a:solidFill>
                <a:latin typeface="宋体"/>
                <a:ea typeface="宋体"/>
              </a:rPr>
              <a:t>习近平：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我们党在长期艰苦卓绝的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奋斗中，历经曲折而不</a:t>
            </a:r>
            <a:br/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畏艰险，屡受考验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而不变初衷，由小到大，由弱变强，靠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的还是坚定的理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想信念和百折不挠的革命精神。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17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176" name="Picture 17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225550"/>
            <a:ext cx="8096250" cy="4413250"/>
          </a:xfrm>
          <a:prstGeom prst="rect">
            <a:avLst/>
          </a:prstGeom>
        </p:spPr>
      </p:pic>
      <p:sp>
        <p:nvSpPr>
          <p:cNvPr id="176" name="TextBox 176"/>
          <p:cNvSpPr txBox="1"/>
          <p:nvPr/>
        </p:nvSpPr>
        <p:spPr>
          <a:xfrm>
            <a:off x="1887601" y="1777426"/>
            <a:ext cx="5856604" cy="22783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2731">
              <a:lnSpc>
                <a:spcPct val="115000"/>
              </a:lnSpc>
            </a:pP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革命精神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是从中国共产党带领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全国各族人民克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服各种艰难险阻、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不断从胜利走向胜利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的伟大革命实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践中孕育形成并不断发展的</a:t>
            </a:r>
            <a:r>
              <a:rPr lang="zh-CN" altLang="en-US" sz="2000" spc="-5" dirty="0">
                <a:solidFill>
                  <a:srgbClr val="ff0000"/>
                </a:solidFill>
                <a:latin typeface="宋体"/>
                <a:ea typeface="宋体"/>
              </a:rPr>
              <a:t>宝贵精神财富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，是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中国革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命实践的</a:t>
            </a:r>
            <a:r>
              <a:rPr lang="zh-CN" altLang="en-US" sz="2000" spc="-5" dirty="0">
                <a:solidFill>
                  <a:srgbClr val="ff0000"/>
                </a:solidFill>
                <a:latin typeface="宋体"/>
                <a:ea typeface="宋体"/>
              </a:rPr>
              <a:t>精神结晶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价值体现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，是无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数革命先烈用鲜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血浇灌的</a:t>
            </a:r>
            <a:r>
              <a:rPr lang="zh-CN" altLang="en-US" sz="2000" spc="-5" dirty="0">
                <a:solidFill>
                  <a:srgbClr val="ff0000"/>
                </a:solidFill>
                <a:latin typeface="宋体"/>
                <a:ea typeface="宋体"/>
              </a:rPr>
              <a:t>精神硕果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，是中国共产党独特的</a:t>
            </a:r>
            <a:r>
              <a:rPr lang="zh-CN" altLang="en-US" sz="2000" spc="-5" dirty="0">
                <a:solidFill>
                  <a:srgbClr val="ff0000"/>
                </a:solidFill>
                <a:latin typeface="宋体"/>
                <a:ea typeface="宋体"/>
              </a:rPr>
              <a:t>政治优势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传家宝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7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178" name="Freeform 178"> 
				</p:cNvPr>
          <p:cNvSpPr/>
          <p:nvPr/>
        </p:nvSpPr>
        <p:spPr>
          <a:xfrm>
            <a:off x="721995" y="1931669"/>
            <a:ext cx="7834630" cy="2499995"/>
          </a:xfrm>
          <a:custGeom>
            <a:avLst/>
            <a:gdLst>
              <a:gd name="connsiteX0" fmla="*/ 6350 w 7834630"/>
              <a:gd name="connsiteY0" fmla="*/ 2493645 h 2499995"/>
              <a:gd name="connsiteX1" fmla="*/ 7828280 w 7834630"/>
              <a:gd name="connsiteY1" fmla="*/ 2493645 h 2499995"/>
              <a:gd name="connsiteX2" fmla="*/ 7828280 w 7834630"/>
              <a:gd name="connsiteY2" fmla="*/ 6350 h 2499995"/>
              <a:gd name="connsiteX3" fmla="*/ 6350 w 7834630"/>
              <a:gd name="connsiteY3" fmla="*/ 6350 h 2499995"/>
              <a:gd name="connsiteX4" fmla="*/ 6350 w 7834630"/>
              <a:gd name="connsiteY4" fmla="*/ 2493645 h 249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4630" h="2499995">
                <a:moveTo>
                  <a:pt x="6350" y="2493645"/>
                </a:moveTo>
                <a:lnTo>
                  <a:pt x="7828280" y="2493645"/>
                </a:lnTo>
                <a:lnTo>
                  <a:pt x="7828280" y="6350"/>
                </a:lnTo>
                <a:lnTo>
                  <a:pt x="6350" y="6350"/>
                </a:lnTo>
                <a:lnTo>
                  <a:pt x="6350" y="2493645"/>
                </a:lnTo>
                <a:close/>
              </a:path>
            </a:pathLst>
          </a:custGeom>
          <a:solidFill>
            <a:srgbClr val="f2dcdb">
              <a:alpha val="100000"/>
            </a:srgbClr>
          </a:solidFill>
          <a:ln w="20">
            <a:solidFill>
              <a:srgbClr val="c0504d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0" name="Picture 18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6500"/>
            <a:ext cx="9150350" cy="996950"/>
          </a:xfrm>
          <a:prstGeom prst="rect">
            <a:avLst/>
          </a:prstGeom>
        </p:spPr>
      </p:pic>
      <p:pic>
        <p:nvPicPr>
          <p:cNvPr id="181" name="Picture 18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064" y="1352982"/>
            <a:ext cx="314902" cy="287158"/>
          </a:xfrm>
          <a:prstGeom prst="rect">
            <a:avLst/>
          </a:prstGeom>
        </p:spPr>
      </p:pic>
      <p:pic>
        <p:nvPicPr>
          <p:cNvPr id="182" name="Picture 182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608" y="1413082"/>
            <a:ext cx="182864" cy="166967"/>
          </a:xfrm>
          <a:prstGeom prst="rect">
            <a:avLst/>
          </a:prstGeom>
        </p:spPr>
      </p:pic>
      <p:pic>
        <p:nvPicPr>
          <p:cNvPr id="183" name="Picture 183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744" y="1413197"/>
            <a:ext cx="182877" cy="166909"/>
          </a:xfrm>
          <a:prstGeom prst="rect">
            <a:avLst/>
          </a:prstGeom>
        </p:spPr>
      </p:pic>
      <p:pic>
        <p:nvPicPr>
          <p:cNvPr id="184" name="Picture 184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343" y="1449672"/>
            <a:ext cx="103554" cy="94986"/>
          </a:xfrm>
          <a:prstGeom prst="rect">
            <a:avLst/>
          </a:prstGeom>
        </p:spPr>
      </p:pic>
      <p:pic>
        <p:nvPicPr>
          <p:cNvPr id="185" name="Picture 185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1843" y="1449672"/>
            <a:ext cx="103553" cy="94986"/>
          </a:xfrm>
          <a:prstGeom prst="rect">
            <a:avLst/>
          </a:prstGeom>
        </p:spPr>
      </p:pic>
      <p:sp>
        <p:nvSpPr>
          <p:cNvPr id="185" name="Freeform 185"> 
				</p:cNvPr>
          <p:cNvSpPr/>
          <p:nvPr/>
        </p:nvSpPr>
        <p:spPr>
          <a:xfrm>
            <a:off x="5342826" y="148240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reeform 186"> 
				</p:cNvPr>
          <p:cNvSpPr/>
          <p:nvPr/>
        </p:nvSpPr>
        <p:spPr>
          <a:xfrm>
            <a:off x="938212" y="148240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8" name="Picture 188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9064" y="4728642"/>
            <a:ext cx="314902" cy="287157"/>
          </a:xfrm>
          <a:prstGeom prst="rect">
            <a:avLst/>
          </a:prstGeom>
        </p:spPr>
      </p:pic>
      <p:pic>
        <p:nvPicPr>
          <p:cNvPr id="189" name="Picture 189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5608" y="4788742"/>
            <a:ext cx="182864" cy="166967"/>
          </a:xfrm>
          <a:prstGeom prst="rect">
            <a:avLst/>
          </a:prstGeom>
        </p:spPr>
      </p:pic>
      <p:pic>
        <p:nvPicPr>
          <p:cNvPr id="190" name="Picture 190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3744" y="4788857"/>
            <a:ext cx="182877" cy="166909"/>
          </a:xfrm>
          <a:prstGeom prst="rect">
            <a:avLst/>
          </a:prstGeom>
        </p:spPr>
      </p:pic>
      <p:pic>
        <p:nvPicPr>
          <p:cNvPr id="191" name="Picture 191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9343" y="4825332"/>
            <a:ext cx="103554" cy="94986"/>
          </a:xfrm>
          <a:prstGeom prst="rect">
            <a:avLst/>
          </a:prstGeom>
        </p:spPr>
      </p:pic>
      <p:pic>
        <p:nvPicPr>
          <p:cNvPr id="192" name="Picture 192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1843" y="4825332"/>
            <a:ext cx="103553" cy="94986"/>
          </a:xfrm>
          <a:prstGeom prst="rect">
            <a:avLst/>
          </a:prstGeom>
        </p:spPr>
      </p:pic>
      <p:sp>
        <p:nvSpPr>
          <p:cNvPr id="192" name="Freeform 192"> 
				</p:cNvPr>
          <p:cNvSpPr/>
          <p:nvPr/>
        </p:nvSpPr>
        <p:spPr>
          <a:xfrm>
            <a:off x="5342826" y="485806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3"> 
				</p:cNvPr>
          <p:cNvSpPr/>
          <p:nvPr/>
        </p:nvSpPr>
        <p:spPr>
          <a:xfrm>
            <a:off x="938212" y="485806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TextBox 194"/>
          <p:cNvSpPr txBox="1"/>
          <p:nvPr/>
        </p:nvSpPr>
        <p:spPr>
          <a:xfrm>
            <a:off x="967130" y="2169416"/>
            <a:ext cx="7392806" cy="20040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14527">
              <a:lnSpc>
                <a:spcPct val="11875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正是有了这种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伟大革命精神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，中国共产党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才敢于和善于自我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革命，使得党始终成为中国革命、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建设和改革的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领导核心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  <a:p>
            <a:pPr hangingPunct="0" marL="0" indent="672439">
              <a:lnSpc>
                <a:spcPct val="115833"/>
              </a:lnSpc>
              <a:spcBef>
                <a:spcPts val="565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正是在革命精神的</a:t>
            </a:r>
            <a:r>
              <a:rPr lang="zh-CN" altLang="en-US" sz="2000" spc="5" dirty="0">
                <a:solidFill>
                  <a:srgbClr val="ff0000"/>
                </a:solidFill>
                <a:latin typeface="宋体"/>
                <a:ea typeface="宋体"/>
              </a:rPr>
              <a:t>感召和激励下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，成千上万中国共产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党人抛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头颅、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洒热血，前仆后继地冲锋，英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勇无畏地战斗，谱写了一曲曲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英雄赞歌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，铸就了共产党人的</a:t>
            </a:r>
            <a:r>
              <a:rPr lang="zh-CN" altLang="en-US" sz="2000" spc="5" dirty="0">
                <a:solidFill>
                  <a:srgbClr val="ff0000"/>
                </a:solidFill>
                <a:latin typeface="宋体"/>
                <a:ea typeface="宋体"/>
              </a:rPr>
              <a:t>精神风骨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革命精神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的基本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内核。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19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197" name="Picture 19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50" y="1695450"/>
            <a:ext cx="3194050" cy="3194050"/>
          </a:xfrm>
          <a:prstGeom prst="rect">
            <a:avLst/>
          </a:prstGeom>
        </p:spPr>
      </p:pic>
      <p:pic>
        <p:nvPicPr>
          <p:cNvPr id="198" name="Picture 19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3390900"/>
            <a:ext cx="2317750" cy="2311400"/>
          </a:xfrm>
          <a:prstGeom prst="rect">
            <a:avLst/>
          </a:prstGeom>
        </p:spPr>
      </p:pic>
      <p:pic>
        <p:nvPicPr>
          <p:cNvPr id="199" name="Picture 199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075" y="2507412"/>
            <a:ext cx="314902" cy="287157"/>
          </a:xfrm>
          <a:prstGeom prst="rect">
            <a:avLst/>
          </a:prstGeom>
        </p:spPr>
      </p:pic>
      <p:pic>
        <p:nvPicPr>
          <p:cNvPr id="200" name="Picture 200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618" y="2567512"/>
            <a:ext cx="182864" cy="166967"/>
          </a:xfrm>
          <a:prstGeom prst="rect">
            <a:avLst/>
          </a:prstGeom>
        </p:spPr>
      </p:pic>
      <p:pic>
        <p:nvPicPr>
          <p:cNvPr id="201" name="Picture 201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3753" y="2567627"/>
            <a:ext cx="182878" cy="166909"/>
          </a:xfrm>
          <a:prstGeom prst="rect">
            <a:avLst/>
          </a:prstGeom>
        </p:spPr>
      </p:pic>
      <p:pic>
        <p:nvPicPr>
          <p:cNvPr id="202" name="Picture 202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9353" y="2604102"/>
            <a:ext cx="103553" cy="94986"/>
          </a:xfrm>
          <a:prstGeom prst="rect">
            <a:avLst/>
          </a:prstGeom>
        </p:spPr>
      </p:pic>
      <p:pic>
        <p:nvPicPr>
          <p:cNvPr id="203" name="Picture 203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1852" y="2604102"/>
            <a:ext cx="103554" cy="94986"/>
          </a:xfrm>
          <a:prstGeom prst="rect">
            <a:avLst/>
          </a:prstGeom>
        </p:spPr>
      </p:pic>
      <p:sp>
        <p:nvSpPr>
          <p:cNvPr id="203" name="Freeform 203"> 
				</p:cNvPr>
          <p:cNvSpPr/>
          <p:nvPr/>
        </p:nvSpPr>
        <p:spPr>
          <a:xfrm>
            <a:off x="5422836" y="263683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4"> 
				</p:cNvPr>
          <p:cNvSpPr/>
          <p:nvPr/>
        </p:nvSpPr>
        <p:spPr>
          <a:xfrm>
            <a:off x="1018222" y="2636837"/>
            <a:ext cx="3057905" cy="28575"/>
          </a:xfrm>
          <a:custGeom>
            <a:avLst/>
            <a:gdLst>
              <a:gd name="connsiteX0" fmla="*/ 14287 w 3057905"/>
              <a:gd name="connsiteY0" fmla="*/ 14287 h 28575"/>
              <a:gd name="connsiteX1" fmla="*/ 3043618 w 305790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5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5"> 
				</p:cNvPr>
          <p:cNvSpPr/>
          <p:nvPr/>
        </p:nvSpPr>
        <p:spPr>
          <a:xfrm>
            <a:off x="4571930" y="954202"/>
            <a:ext cx="314901" cy="287157"/>
          </a:xfrm>
          <a:custGeom>
            <a:avLst/>
            <a:gdLst>
              <a:gd name="connsiteX0" fmla="*/ 162883 w 314901"/>
              <a:gd name="connsiteY0" fmla="*/ 6552 h 287157"/>
              <a:gd name="connsiteX1" fmla="*/ 185489 w 314901"/>
              <a:gd name="connsiteY1" fmla="*/ 96214 h 287157"/>
              <a:gd name="connsiteX2" fmla="*/ 208603 w 314901"/>
              <a:gd name="connsiteY2" fmla="*/ 112343 h 287157"/>
              <a:gd name="connsiteX3" fmla="*/ 306520 w 314901"/>
              <a:gd name="connsiteY3" fmla="*/ 106374 h 287157"/>
              <a:gd name="connsiteX4" fmla="*/ 310076 w 314901"/>
              <a:gd name="connsiteY4" fmla="*/ 116534 h 287157"/>
              <a:gd name="connsiteX5" fmla="*/ 229431 w 314901"/>
              <a:gd name="connsiteY5" fmla="*/ 162381 h 287157"/>
              <a:gd name="connsiteX6" fmla="*/ 220541 w 314901"/>
              <a:gd name="connsiteY6" fmla="*/ 188670 h 287157"/>
              <a:gd name="connsiteX7" fmla="*/ 255085 w 314901"/>
              <a:gd name="connsiteY7" fmla="*/ 278332 h 287157"/>
              <a:gd name="connsiteX8" fmla="*/ 246195 w 314901"/>
              <a:gd name="connsiteY8" fmla="*/ 284301 h 287157"/>
              <a:gd name="connsiteX9" fmla="*/ 171773 w 314901"/>
              <a:gd name="connsiteY9" fmla="*/ 221436 h 287157"/>
              <a:gd name="connsiteX10" fmla="*/ 142944 w 314901"/>
              <a:gd name="connsiteY10" fmla="*/ 221436 h 287157"/>
              <a:gd name="connsiteX11" fmla="*/ 68522 w 314901"/>
              <a:gd name="connsiteY11" fmla="*/ 284301 h 287157"/>
              <a:gd name="connsiteX12" fmla="*/ 59632 w 314901"/>
              <a:gd name="connsiteY12" fmla="*/ 278332 h 287157"/>
              <a:gd name="connsiteX13" fmla="*/ 94176 w 314901"/>
              <a:gd name="connsiteY13" fmla="*/ 188670 h 287157"/>
              <a:gd name="connsiteX14" fmla="*/ 85413 w 314901"/>
              <a:gd name="connsiteY14" fmla="*/ 162381 h 287157"/>
              <a:gd name="connsiteX15" fmla="*/ 4641 w 314901"/>
              <a:gd name="connsiteY15" fmla="*/ 116534 h 287157"/>
              <a:gd name="connsiteX16" fmla="*/ 8197 w 314901"/>
              <a:gd name="connsiteY16" fmla="*/ 106374 h 287157"/>
              <a:gd name="connsiteX17" fmla="*/ 106241 w 314901"/>
              <a:gd name="connsiteY17" fmla="*/ 112343 h 287157"/>
              <a:gd name="connsiteX18" fmla="*/ 129228 w 314901"/>
              <a:gd name="connsiteY18" fmla="*/ 96214 h 287157"/>
              <a:gd name="connsiteX19" fmla="*/ 151834 w 314901"/>
              <a:gd name="connsiteY19" fmla="*/ 6552 h 287157"/>
              <a:gd name="connsiteX20" fmla="*/ 162883 w 314901"/>
              <a:gd name="connsiteY20" fmla="*/ 6552 h 28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901" h="287157">
                <a:moveTo>
                  <a:pt x="162883" y="6552"/>
                </a:moveTo>
                <a:lnTo>
                  <a:pt x="185489" y="96214"/>
                </a:lnTo>
                <a:cubicBezTo>
                  <a:pt x="188156" y="105104"/>
                  <a:pt x="198824" y="112343"/>
                  <a:pt x="208603" y="112343"/>
                </a:cubicBezTo>
                <a:lnTo>
                  <a:pt x="306520" y="106374"/>
                </a:lnTo>
                <a:cubicBezTo>
                  <a:pt x="316299" y="106374"/>
                  <a:pt x="317569" y="111073"/>
                  <a:pt x="310076" y="116534"/>
                </a:cubicBezTo>
                <a:lnTo>
                  <a:pt x="229431" y="162381"/>
                </a:lnTo>
                <a:cubicBezTo>
                  <a:pt x="221430" y="167969"/>
                  <a:pt x="217493" y="179780"/>
                  <a:pt x="220541" y="188670"/>
                </a:cubicBezTo>
                <a:lnTo>
                  <a:pt x="255085" y="278332"/>
                </a:lnTo>
                <a:cubicBezTo>
                  <a:pt x="258260" y="287222"/>
                  <a:pt x="254196" y="289762"/>
                  <a:pt x="246195" y="284301"/>
                </a:cubicBezTo>
                <a:lnTo>
                  <a:pt x="171773" y="221436"/>
                </a:lnTo>
                <a:cubicBezTo>
                  <a:pt x="163772" y="215848"/>
                  <a:pt x="150945" y="215848"/>
                  <a:pt x="142944" y="221436"/>
                </a:cubicBezTo>
                <a:lnTo>
                  <a:pt x="68522" y="284301"/>
                </a:lnTo>
                <a:cubicBezTo>
                  <a:pt x="60521" y="289762"/>
                  <a:pt x="56584" y="287222"/>
                  <a:pt x="59632" y="278332"/>
                </a:cubicBezTo>
                <a:lnTo>
                  <a:pt x="94176" y="188670"/>
                </a:lnTo>
                <a:cubicBezTo>
                  <a:pt x="97351" y="179780"/>
                  <a:pt x="93287" y="167969"/>
                  <a:pt x="85413" y="162381"/>
                </a:cubicBezTo>
                <a:lnTo>
                  <a:pt x="4641" y="116534"/>
                </a:lnTo>
                <a:cubicBezTo>
                  <a:pt x="-2851" y="111073"/>
                  <a:pt x="-1454" y="106374"/>
                  <a:pt x="8197" y="106374"/>
                </a:cubicBezTo>
                <a:lnTo>
                  <a:pt x="106241" y="112343"/>
                </a:lnTo>
                <a:cubicBezTo>
                  <a:pt x="115893" y="112343"/>
                  <a:pt x="126180" y="105104"/>
                  <a:pt x="129228" y="96214"/>
                </a:cubicBezTo>
                <a:lnTo>
                  <a:pt x="151834" y="6552"/>
                </a:lnTo>
                <a:cubicBezTo>
                  <a:pt x="155009" y="-2337"/>
                  <a:pt x="159835" y="-2337"/>
                  <a:pt x="162883" y="6552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" name="Picture 207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8473" y="1014302"/>
            <a:ext cx="182864" cy="166967"/>
          </a:xfrm>
          <a:prstGeom prst="rect">
            <a:avLst/>
          </a:prstGeom>
        </p:spPr>
      </p:pic>
      <p:pic>
        <p:nvPicPr>
          <p:cNvPr id="208" name="Picture 208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608" y="1014417"/>
            <a:ext cx="182877" cy="166909"/>
          </a:xfrm>
          <a:prstGeom prst="rect">
            <a:avLst/>
          </a:prstGeom>
        </p:spPr>
      </p:pic>
      <p:pic>
        <p:nvPicPr>
          <p:cNvPr id="209" name="Picture 209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2208" y="1050892"/>
            <a:ext cx="103553" cy="94986"/>
          </a:xfrm>
          <a:prstGeom prst="rect">
            <a:avLst/>
          </a:prstGeom>
        </p:spPr>
      </p:pic>
      <p:pic>
        <p:nvPicPr>
          <p:cNvPr id="210" name="Picture 210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4708" y="1050892"/>
            <a:ext cx="103553" cy="94986"/>
          </a:xfrm>
          <a:prstGeom prst="rect">
            <a:avLst/>
          </a:prstGeom>
        </p:spPr>
      </p:pic>
      <p:sp>
        <p:nvSpPr>
          <p:cNvPr id="210" name="Freeform 210"> 
				</p:cNvPr>
          <p:cNvSpPr/>
          <p:nvPr/>
        </p:nvSpPr>
        <p:spPr>
          <a:xfrm>
            <a:off x="5405691" y="108362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1"> 
				</p:cNvPr>
          <p:cNvSpPr/>
          <p:nvPr/>
        </p:nvSpPr>
        <p:spPr>
          <a:xfrm>
            <a:off x="1001077" y="108362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TextBox 212"/>
          <p:cNvSpPr txBox="1"/>
          <p:nvPr/>
        </p:nvSpPr>
        <p:spPr>
          <a:xfrm>
            <a:off x="1254861" y="1297434"/>
            <a:ext cx="7217816" cy="445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69671">
              <a:lnSpc>
                <a:spcPct val="115000"/>
              </a:lnSpc>
            </a:pPr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正是这种伟大的革命精神，“唤起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工农千百万，同心干”。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广大人民克服重重困难，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支援革命，为中国革命的胜利做出了</a:t>
            </a:r>
          </a:p>
          <a:p>
            <a:pPr marL="0">
              <a:lnSpc>
                <a:spcPct val="101666"/>
              </a:lnSpc>
              <a:spcBef>
                <a:spcPts val="195"/>
              </a:spcBef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重要贡献和巨大牺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牲。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80"/>
              </a:lnSpc>
            </a:pPr>
            <a:endParaRPr lang="en-US" dirty="0" smtClean="0"/>
          </a:p>
          <a:p>
            <a:pPr marL="0" indent="470052">
              <a:lnSpc>
                <a:spcPct val="101250"/>
              </a:lnSpc>
            </a:pPr>
            <a:r>
              <a:rPr lang="zh-CN" altLang="en-US" sz="1800" spc="25" b="1" dirty="0">
                <a:solidFill>
                  <a:srgbClr val="c00000"/>
                </a:solidFill>
                <a:latin typeface="宋体"/>
                <a:ea typeface="宋体"/>
              </a:rPr>
              <a:t>在中央苏区时期，赣南苏区县的人口为</a:t>
            </a:r>
            <a:r>
              <a:rPr lang="zh-CN" altLang="en-US" sz="1800" spc="20" b="1" dirty="0">
                <a:solidFill>
                  <a:srgbClr val="c00000"/>
                </a:solidFill>
                <a:latin typeface="宋体"/>
                <a:ea typeface="宋体"/>
              </a:rPr>
              <a:t>240万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50"/>
              </a:lnSpc>
            </a:pPr>
            <a:endParaRPr lang="en-US" dirty="0" smtClean="0"/>
          </a:p>
          <a:p>
            <a:pPr hangingPunct="0" marL="3635908">
              <a:lnSpc>
                <a:spcPct val="96666"/>
              </a:lnSpc>
            </a:pPr>
            <a:r>
              <a:rPr lang="zh-CN" altLang="en-US" sz="1800" spc="15" b="1" dirty="0">
                <a:solidFill>
                  <a:srgbClr val="c00000"/>
                </a:solidFill>
                <a:latin typeface="宋体"/>
                <a:ea typeface="宋体"/>
              </a:rPr>
              <a:t>有名有姓的烈士为</a:t>
            </a:r>
            <a:r>
              <a:rPr lang="zh-CN" altLang="en-US" sz="1800" spc="10" b="1" dirty="0">
                <a:solidFill>
                  <a:srgbClr val="c00000"/>
                </a:solidFill>
                <a:latin typeface="宋体"/>
                <a:ea typeface="宋体"/>
              </a:rPr>
              <a:t>10.8万人，</a:t>
            </a:r>
            <a:br/>
            <a:r>
              <a:rPr lang="zh-CN" altLang="en-US" sz="1800" spc="30" b="1" dirty="0">
                <a:solidFill>
                  <a:srgbClr val="c00000"/>
                </a:solidFill>
                <a:latin typeface="宋体"/>
                <a:ea typeface="宋体"/>
              </a:rPr>
              <a:t>约占全国革命烈士总数的1</a:t>
            </a:r>
            <a:r>
              <a:rPr lang="zh-CN" altLang="en-US" sz="1800" spc="25" b="1" dirty="0">
                <a:solidFill>
                  <a:srgbClr val="c00000"/>
                </a:solidFill>
                <a:latin typeface="宋体"/>
                <a:ea typeface="宋体"/>
              </a:rPr>
              <a:t>/16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5"/>
              </a:lnSpc>
            </a:pPr>
            <a:endParaRPr lang="en-US" dirty="0" smtClean="0"/>
          </a:p>
          <a:p>
            <a:pPr marL="0" indent="3635908">
              <a:lnSpc>
                <a:spcPct val="101250"/>
              </a:lnSpc>
            </a:pPr>
            <a:r>
              <a:rPr lang="zh-CN" altLang="en-US" sz="1800" spc="45" b="1" dirty="0">
                <a:solidFill>
                  <a:srgbClr val="c00000"/>
                </a:solidFill>
                <a:latin typeface="宋体"/>
                <a:ea typeface="宋体"/>
              </a:rPr>
              <a:t>33</a:t>
            </a:r>
            <a:r>
              <a:rPr lang="zh-CN" altLang="en-US" sz="1800" spc="40" b="1" dirty="0">
                <a:solidFill>
                  <a:srgbClr val="c00000"/>
                </a:solidFill>
                <a:latin typeface="宋体"/>
                <a:ea typeface="宋体"/>
              </a:rPr>
              <a:t>万余人扩红参军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45"/>
              </a:lnSpc>
            </a:pPr>
            <a:endParaRPr lang="en-US" dirty="0" smtClean="0"/>
          </a:p>
          <a:p>
            <a:pPr marL="0" indent="3152292">
              <a:lnSpc>
                <a:spcPct val="101250"/>
              </a:lnSpc>
            </a:pPr>
            <a:r>
              <a:rPr lang="zh-CN" altLang="en-US" sz="1800" spc="45" b="1" dirty="0">
                <a:solidFill>
                  <a:srgbClr val="c00000"/>
                </a:solidFill>
                <a:latin typeface="宋体"/>
                <a:ea typeface="宋体"/>
              </a:rPr>
              <a:t>6</a:t>
            </a:r>
            <a:r>
              <a:rPr lang="zh-CN" altLang="en-US" sz="1800" spc="40" b="1" dirty="0">
                <a:solidFill>
                  <a:srgbClr val="c00000"/>
                </a:solidFill>
                <a:latin typeface="宋体"/>
                <a:ea typeface="宋体"/>
              </a:rPr>
              <a:t>0余万人支前参战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1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215" name="Picture 21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74900"/>
            <a:ext cx="5816600" cy="3136900"/>
          </a:xfrm>
          <a:prstGeom prst="rect">
            <a:avLst/>
          </a:prstGeom>
        </p:spPr>
      </p:pic>
      <p:sp>
        <p:nvSpPr>
          <p:cNvPr id="215" name="Freeform 215"> 
				</p:cNvPr>
          <p:cNvSpPr/>
          <p:nvPr/>
        </p:nvSpPr>
        <p:spPr>
          <a:xfrm>
            <a:off x="3075305" y="2401570"/>
            <a:ext cx="5697219" cy="3020059"/>
          </a:xfrm>
          <a:custGeom>
            <a:avLst/>
            <a:gdLst>
              <a:gd name="connsiteX0" fmla="*/ 17779 w 5697219"/>
              <a:gd name="connsiteY0" fmla="*/ 244475 h 3020059"/>
              <a:gd name="connsiteX1" fmla="*/ 244474 w 5697219"/>
              <a:gd name="connsiteY1" fmla="*/ 17779 h 3020059"/>
              <a:gd name="connsiteX2" fmla="*/ 5452744 w 5697219"/>
              <a:gd name="connsiteY2" fmla="*/ 17779 h 3020059"/>
              <a:gd name="connsiteX3" fmla="*/ 5679439 w 5697219"/>
              <a:gd name="connsiteY3" fmla="*/ 244475 h 3020059"/>
              <a:gd name="connsiteX4" fmla="*/ 5679439 w 5697219"/>
              <a:gd name="connsiteY4" fmla="*/ 2775584 h 3020059"/>
              <a:gd name="connsiteX5" fmla="*/ 5452744 w 5697219"/>
              <a:gd name="connsiteY5" fmla="*/ 3002280 h 3020059"/>
              <a:gd name="connsiteX6" fmla="*/ 244474 w 5697219"/>
              <a:gd name="connsiteY6" fmla="*/ 3002280 h 3020059"/>
              <a:gd name="connsiteX7" fmla="*/ 17779 w 5697219"/>
              <a:gd name="connsiteY7" fmla="*/ 2775584 h 3020059"/>
              <a:gd name="connsiteX8" fmla="*/ 17779 w 5697219"/>
              <a:gd name="connsiteY8" fmla="*/ 244475 h 302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7219" h="3020059">
                <a:moveTo>
                  <a:pt x="17779" y="244475"/>
                </a:moveTo>
                <a:cubicBezTo>
                  <a:pt x="17779" y="119252"/>
                  <a:pt x="119252" y="17779"/>
                  <a:pt x="244474" y="17779"/>
                </a:cubicBezTo>
                <a:lnTo>
                  <a:pt x="5452744" y="17779"/>
                </a:lnTo>
                <a:cubicBezTo>
                  <a:pt x="5577966" y="17779"/>
                  <a:pt x="5679439" y="119252"/>
                  <a:pt x="5679439" y="244475"/>
                </a:cubicBezTo>
                <a:lnTo>
                  <a:pt x="5679439" y="2775584"/>
                </a:lnTo>
                <a:cubicBezTo>
                  <a:pt x="5679439" y="2900807"/>
                  <a:pt x="5577966" y="3002280"/>
                  <a:pt x="5452744" y="3002280"/>
                </a:cubicBezTo>
                <a:lnTo>
                  <a:pt x="244474" y="3002280"/>
                </a:lnTo>
                <a:cubicBezTo>
                  <a:pt x="119252" y="3002280"/>
                  <a:pt x="17779" y="2900807"/>
                  <a:pt x="17779" y="2775584"/>
                </a:cubicBezTo>
                <a:lnTo>
                  <a:pt x="17779" y="244475"/>
                </a:lnTo>
                <a:close/>
              </a:path>
            </a:pathLst>
          </a:custGeom>
          <a:ln w="56">
            <a:solidFill>
              <a:srgbClr val="ff4c3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3098800"/>
            <a:ext cx="2832100" cy="2311400"/>
          </a:xfrm>
          <a:prstGeom prst="rect">
            <a:avLst/>
          </a:prstGeom>
        </p:spPr>
      </p:pic>
      <p:sp>
        <p:nvSpPr>
          <p:cNvPr id="217" name="TextBox 217"/>
          <p:cNvSpPr txBox="1"/>
          <p:nvPr/>
        </p:nvSpPr>
        <p:spPr>
          <a:xfrm>
            <a:off x="1224991" y="1282261"/>
            <a:ext cx="7050576" cy="38940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030528" indent="-1030528">
              <a:lnSpc>
                <a:spcPct val="96666"/>
              </a:lnSpc>
            </a:pP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（三）</a:t>
            </a:r>
            <a:r>
              <a:rPr lang="zh-CN" altLang="en-US" sz="2400" spc="280" b="1" dirty="0">
                <a:solidFill>
                  <a:srgbClr val="c00000"/>
                </a:solidFill>
                <a:latin typeface="宋体"/>
                <a:ea typeface="宋体"/>
              </a:rPr>
              <a:t>革命精神是实现中</a:t>
            </a: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华民族伟大复兴的</a:t>
            </a:r>
            <a:br/>
            <a:r>
              <a:rPr lang="zh-CN" altLang="en-US" sz="2400" spc="245" b="1" dirty="0">
                <a:solidFill>
                  <a:srgbClr val="c00000"/>
                </a:solidFill>
                <a:latin typeface="宋体"/>
                <a:ea typeface="宋体"/>
              </a:rPr>
              <a:t>宝</a:t>
            </a:r>
            <a:r>
              <a:rPr lang="zh-CN" altLang="en-US" sz="2400" spc="240" b="1" dirty="0">
                <a:solidFill>
                  <a:srgbClr val="c00000"/>
                </a:solidFill>
                <a:latin typeface="宋体"/>
                <a:ea typeface="宋体"/>
              </a:rPr>
              <a:t>贵精神财富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95"/>
              </a:lnSpc>
            </a:pPr>
            <a:endParaRPr lang="en-US" dirty="0" smtClean="0"/>
          </a:p>
          <a:p>
            <a:pPr hangingPunct="0" marL="2166543">
              <a:lnSpc>
                <a:spcPct val="115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宋体"/>
                <a:ea typeface="宋体"/>
              </a:rPr>
              <a:t>习近平：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要实现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党和国家兴旺发达、长治久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安，全党同志必须保持革命精神、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革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命斗志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，勇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于把我们党领导人民进行了97年的伟大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社会革命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继续推进下去，决不能因为胜利而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骄傲，决不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能因为成就而懈怠，决不能因为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困难而退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缩，努力使中国特色社会主义展现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更加强大、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更有说服力的真理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力量。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1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219" name="Freeform 219"> 
				</p:cNvPr>
          <p:cNvSpPr/>
          <p:nvPr/>
        </p:nvSpPr>
        <p:spPr>
          <a:xfrm>
            <a:off x="2002535" y="2946653"/>
            <a:ext cx="998855" cy="755015"/>
          </a:xfrm>
          <a:custGeom>
            <a:avLst/>
            <a:gdLst>
              <a:gd name="connsiteX0" fmla="*/ 0 w 998855"/>
              <a:gd name="connsiteY0" fmla="*/ 755015 h 755015"/>
              <a:gd name="connsiteX1" fmla="*/ 90805 w 998855"/>
              <a:gd name="connsiteY1" fmla="*/ 755015 h 755015"/>
              <a:gd name="connsiteX2" fmla="*/ 90805 w 998855"/>
              <a:gd name="connsiteY2" fmla="*/ 87122 h 755015"/>
              <a:gd name="connsiteX3" fmla="*/ 998855 w 998855"/>
              <a:gd name="connsiteY3" fmla="*/ 87122 h 755015"/>
              <a:gd name="connsiteX4" fmla="*/ 998855 w 998855"/>
              <a:gd name="connsiteY4" fmla="*/ 0 h 755015"/>
              <a:gd name="connsiteX5" fmla="*/ 0 w 998855"/>
              <a:gd name="connsiteY5" fmla="*/ 0 h 755015"/>
              <a:gd name="connsiteX6" fmla="*/ 0 w 998855"/>
              <a:gd name="connsiteY6" fmla="*/ 755015 h 75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855" h="755015">
                <a:moveTo>
                  <a:pt x="0" y="755015"/>
                </a:moveTo>
                <a:lnTo>
                  <a:pt x="90805" y="755015"/>
                </a:lnTo>
                <a:lnTo>
                  <a:pt x="90805" y="87122"/>
                </a:lnTo>
                <a:lnTo>
                  <a:pt x="998855" y="87122"/>
                </a:lnTo>
                <a:lnTo>
                  <a:pt x="998855" y="0"/>
                </a:lnTo>
                <a:lnTo>
                  <a:pt x="0" y="0"/>
                </a:lnTo>
                <a:lnTo>
                  <a:pt x="0" y="755015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" name="Picture 22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726" y="3066110"/>
            <a:ext cx="875690" cy="635558"/>
          </a:xfrm>
          <a:prstGeom prst="rect">
            <a:avLst/>
          </a:prstGeom>
        </p:spPr>
      </p:pic>
      <p:pic>
        <p:nvPicPr>
          <p:cNvPr id="222" name="Picture 22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490" y="2946653"/>
            <a:ext cx="998728" cy="755015"/>
          </a:xfrm>
          <a:prstGeom prst="rect">
            <a:avLst/>
          </a:prstGeom>
        </p:spPr>
      </p:pic>
      <p:pic>
        <p:nvPicPr>
          <p:cNvPr id="223" name="Picture 22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189" y="3066110"/>
            <a:ext cx="875690" cy="635558"/>
          </a:xfrm>
          <a:prstGeom prst="rect">
            <a:avLst/>
          </a:prstGeom>
        </p:spPr>
      </p:pic>
      <p:pic>
        <p:nvPicPr>
          <p:cNvPr id="224" name="Picture 224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814" y="2959353"/>
            <a:ext cx="998728" cy="755015"/>
          </a:xfrm>
          <a:prstGeom prst="rect">
            <a:avLst/>
          </a:prstGeom>
        </p:spPr>
      </p:pic>
      <p:pic>
        <p:nvPicPr>
          <p:cNvPr id="225" name="Picture 225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877" y="3065475"/>
            <a:ext cx="875690" cy="635558"/>
          </a:xfrm>
          <a:prstGeom prst="rect">
            <a:avLst/>
          </a:prstGeom>
        </p:spPr>
      </p:pic>
      <p:pic>
        <p:nvPicPr>
          <p:cNvPr id="226" name="Picture 226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1391" y="3157855"/>
            <a:ext cx="1079499" cy="357251"/>
          </a:xfrm>
          <a:prstGeom prst="rect">
            <a:avLst/>
          </a:prstGeom>
        </p:spPr>
      </p:pic>
      <p:pic>
        <p:nvPicPr>
          <p:cNvPr id="227" name="Picture 227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4346" y="3157855"/>
            <a:ext cx="1079500" cy="357251"/>
          </a:xfrm>
          <a:prstGeom prst="rect">
            <a:avLst/>
          </a:prstGeom>
        </p:spPr>
      </p:pic>
      <p:pic>
        <p:nvPicPr>
          <p:cNvPr id="228" name="Picture 228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016500"/>
            <a:ext cx="9150350" cy="996950"/>
          </a:xfrm>
          <a:prstGeom prst="rect">
            <a:avLst/>
          </a:prstGeom>
        </p:spPr>
      </p:pic>
      <p:sp>
        <p:nvSpPr>
          <p:cNvPr id="228" name="TextBox 228"/>
          <p:cNvSpPr txBox="1"/>
          <p:nvPr/>
        </p:nvSpPr>
        <p:spPr>
          <a:xfrm>
            <a:off x="1200302" y="1146177"/>
            <a:ext cx="6649828" cy="15189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2706">
              <a:lnSpc>
                <a:spcPct val="115000"/>
              </a:lnSpc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中国共产党一经成立，就义无反顾地肩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负起了实现中华</a:t>
            </a:r>
            <a:r>
              <a:rPr lang="zh-CN" altLang="en-US" sz="2000" spc="90" dirty="0">
                <a:solidFill>
                  <a:srgbClr val="000000"/>
                </a:solidFill>
                <a:latin typeface="宋体"/>
                <a:ea typeface="宋体"/>
              </a:rPr>
              <a:t>民族伟大复兴的历史使命，并</a:t>
            </a:r>
            <a:r>
              <a:rPr lang="zh-CN" altLang="en-US" sz="2000" spc="80" dirty="0">
                <a:solidFill>
                  <a:srgbClr val="000000"/>
                </a:solidFill>
                <a:latin typeface="宋体"/>
                <a:ea typeface="宋体"/>
              </a:rPr>
              <a:t>在其迄今90多年的发展历程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中，矢志不移地致力于中华民族的伟大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复兴，先后完成和推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进了三件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大事：</a:t>
            </a:r>
          </a:p>
        </p:txBody>
      </p:sp>
      <p:sp>
        <p:nvSpPr>
          <p:cNvPr id="229" name="TextBox 229"/>
          <p:cNvSpPr txBox="1"/>
          <p:nvPr/>
        </p:nvSpPr>
        <p:spPr>
          <a:xfrm>
            <a:off x="2258822" y="3194177"/>
            <a:ext cx="4866640" cy="3945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9583"/>
              </a:lnSpc>
              <a:tabLst>
                <a:tab pos="2054098" algn="l"/>
                <a:tab pos="4130040" algn="l"/>
              </a:tabLst>
            </a:pPr>
            <a:r>
              <a:rPr lang="zh-CN" altLang="en-US" sz="2400" dirty="0">
                <a:solidFill>
                  <a:srgbClr val="ffffff"/>
                </a:solidFill>
                <a:latin typeface="宋体"/>
                <a:ea typeface="宋体"/>
              </a:rPr>
              <a:t>救国	</a:t>
            </a:r>
            <a:r>
              <a:rPr lang="zh-CN" altLang="en-US" sz="2400" dirty="0">
                <a:solidFill>
                  <a:srgbClr val="ffffff"/>
                </a:solidFill>
                <a:latin typeface="宋体"/>
                <a:ea typeface="宋体"/>
              </a:rPr>
              <a:t>兴国	</a:t>
            </a:r>
            <a:r>
              <a:rPr lang="zh-CN" altLang="en-US" sz="2400" spc="-5" dirty="0">
                <a:solidFill>
                  <a:srgbClr val="ffffff"/>
                </a:solidFill>
                <a:latin typeface="宋体"/>
                <a:ea typeface="宋体"/>
              </a:rPr>
              <a:t>强国</a:t>
            </a:r>
          </a:p>
        </p:txBody>
      </p:sp>
      <p:sp>
        <p:nvSpPr>
          <p:cNvPr id="230" name="TextBox 230"/>
          <p:cNvSpPr txBox="1"/>
          <p:nvPr/>
        </p:nvSpPr>
        <p:spPr>
          <a:xfrm>
            <a:off x="1369187" y="3980817"/>
            <a:ext cx="6630770" cy="11433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2986">
              <a:lnSpc>
                <a:spcPct val="115416"/>
              </a:lnSpc>
            </a:pPr>
            <a:r>
              <a:rPr lang="zh-CN" altLang="en-US" sz="2000" spc="85" dirty="0">
                <a:solidFill>
                  <a:srgbClr val="000000"/>
                </a:solidFill>
                <a:latin typeface="宋体"/>
                <a:ea typeface="宋体"/>
              </a:rPr>
              <a:t>中国共产党能从根本上改变中华民族和中国人民</a:t>
            </a:r>
            <a:r>
              <a:rPr lang="zh-CN" altLang="en-US" sz="2000" spc="80" dirty="0">
                <a:solidFill>
                  <a:srgbClr val="000000"/>
                </a:solidFill>
                <a:latin typeface="宋体"/>
                <a:ea typeface="宋体"/>
              </a:rPr>
              <a:t>的前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途命运，靠的就是马克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思列宁主义理论的科学指导，靠的就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是共产党人坚定不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移的理想信念和一往无前的斗争精神。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233" name="Picture 23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950" y="2266950"/>
            <a:ext cx="3962400" cy="2590800"/>
          </a:xfrm>
          <a:prstGeom prst="rect">
            <a:avLst/>
          </a:prstGeom>
        </p:spPr>
      </p:pic>
      <p:pic>
        <p:nvPicPr>
          <p:cNvPr id="234" name="Picture 234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00" y="2305050"/>
            <a:ext cx="3917950" cy="2457450"/>
          </a:xfrm>
          <a:prstGeom prst="rect">
            <a:avLst/>
          </a:prstGeom>
        </p:spPr>
      </p:pic>
      <p:sp>
        <p:nvSpPr>
          <p:cNvPr id="234" name="Freeform 234"> 
				</p:cNvPr>
          <p:cNvSpPr/>
          <p:nvPr/>
        </p:nvSpPr>
        <p:spPr>
          <a:xfrm>
            <a:off x="5215826" y="2299271"/>
            <a:ext cx="3923029" cy="2466340"/>
          </a:xfrm>
          <a:custGeom>
            <a:avLst/>
            <a:gdLst>
              <a:gd name="connsiteX0" fmla="*/ 4762 w 3923029"/>
              <a:gd name="connsiteY0" fmla="*/ 2461577 h 2466340"/>
              <a:gd name="connsiteX1" fmla="*/ 3918267 w 3923029"/>
              <a:gd name="connsiteY1" fmla="*/ 2461577 h 2466340"/>
              <a:gd name="connsiteX2" fmla="*/ 3918267 w 3923029"/>
              <a:gd name="connsiteY2" fmla="*/ 4762 h 2466340"/>
              <a:gd name="connsiteX3" fmla="*/ 4762 w 3923029"/>
              <a:gd name="connsiteY3" fmla="*/ 4762 h 2466340"/>
              <a:gd name="connsiteX4" fmla="*/ 4762 w 3923029"/>
              <a:gd name="connsiteY4" fmla="*/ 2461577 h 246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3029" h="2466340">
                <a:moveTo>
                  <a:pt x="4762" y="2461577"/>
                </a:moveTo>
                <a:lnTo>
                  <a:pt x="3918267" y="2461577"/>
                </a:lnTo>
                <a:lnTo>
                  <a:pt x="3918267" y="4762"/>
                </a:lnTo>
                <a:lnTo>
                  <a:pt x="4762" y="4762"/>
                </a:lnTo>
                <a:lnTo>
                  <a:pt x="4762" y="2461577"/>
                </a:lnTo>
                <a:close/>
              </a:path>
            </a:pathLst>
          </a:custGeom>
          <a:ln w="15">
            <a:solidFill>
              <a:srgbClr val="4f81b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5"> 
				</p:cNvPr>
          <p:cNvSpPr/>
          <p:nvPr/>
        </p:nvSpPr>
        <p:spPr>
          <a:xfrm>
            <a:off x="37465" y="1468119"/>
            <a:ext cx="5197475" cy="4128770"/>
          </a:xfrm>
          <a:custGeom>
            <a:avLst/>
            <a:gdLst>
              <a:gd name="connsiteX0" fmla="*/ 9525 w 5197475"/>
              <a:gd name="connsiteY0" fmla="*/ 4119245 h 4128770"/>
              <a:gd name="connsiteX1" fmla="*/ 5187950 w 5197475"/>
              <a:gd name="connsiteY1" fmla="*/ 4119245 h 4128770"/>
              <a:gd name="connsiteX2" fmla="*/ 5187950 w 5197475"/>
              <a:gd name="connsiteY2" fmla="*/ 9525 h 4128770"/>
              <a:gd name="connsiteX3" fmla="*/ 9525 w 5197475"/>
              <a:gd name="connsiteY3" fmla="*/ 9525 h 4128770"/>
              <a:gd name="connsiteX4" fmla="*/ 9525 w 5197475"/>
              <a:gd name="connsiteY4" fmla="*/ 4119245 h 412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7475" h="4128770">
                <a:moveTo>
                  <a:pt x="9525" y="4119245"/>
                </a:moveTo>
                <a:lnTo>
                  <a:pt x="5187950" y="4119245"/>
                </a:lnTo>
                <a:lnTo>
                  <a:pt x="5187950" y="9525"/>
                </a:lnTo>
                <a:lnTo>
                  <a:pt x="9525" y="9525"/>
                </a:lnTo>
                <a:lnTo>
                  <a:pt x="9525" y="4119245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Freeform 236"> 
				</p:cNvPr>
          <p:cNvSpPr/>
          <p:nvPr/>
        </p:nvSpPr>
        <p:spPr>
          <a:xfrm>
            <a:off x="5215890" y="2299334"/>
            <a:ext cx="3923029" cy="2466975"/>
          </a:xfrm>
          <a:custGeom>
            <a:avLst/>
            <a:gdLst>
              <a:gd name="connsiteX0" fmla="*/ 9525 w 3923029"/>
              <a:gd name="connsiteY0" fmla="*/ 2457450 h 2466975"/>
              <a:gd name="connsiteX1" fmla="*/ 3913504 w 3923029"/>
              <a:gd name="connsiteY1" fmla="*/ 2457450 h 2466975"/>
              <a:gd name="connsiteX2" fmla="*/ 3913504 w 3923029"/>
              <a:gd name="connsiteY2" fmla="*/ 9525 h 2466975"/>
              <a:gd name="connsiteX3" fmla="*/ 9525 w 3923029"/>
              <a:gd name="connsiteY3" fmla="*/ 9525 h 2466975"/>
              <a:gd name="connsiteX4" fmla="*/ 9525 w 3923029"/>
              <a:gd name="connsiteY4" fmla="*/ 2457450 h 246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3029" h="2466975">
                <a:moveTo>
                  <a:pt x="9525" y="2457450"/>
                </a:moveTo>
                <a:lnTo>
                  <a:pt x="3913504" y="2457450"/>
                </a:lnTo>
                <a:lnTo>
                  <a:pt x="3913504" y="9525"/>
                </a:lnTo>
                <a:lnTo>
                  <a:pt x="9525" y="9525"/>
                </a:lnTo>
                <a:lnTo>
                  <a:pt x="9525" y="2457450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TextBox 237"/>
          <p:cNvSpPr txBox="1"/>
          <p:nvPr/>
        </p:nvSpPr>
        <p:spPr>
          <a:xfrm>
            <a:off x="332841" y="1614260"/>
            <a:ext cx="4850841" cy="38064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272796">
              <a:lnSpc>
                <a:spcPct val="127916"/>
              </a:lnSpc>
            </a:pPr>
            <a:r>
              <a:rPr lang="zh-CN" altLang="en-US" sz="1800" spc="95" dirty="0">
                <a:solidFill>
                  <a:srgbClr val="000000"/>
                </a:solidFill>
                <a:latin typeface="宋体"/>
                <a:ea typeface="宋体"/>
              </a:rPr>
              <a:t>“中华民族伟大复兴，绝不是轻</a:t>
            </a:r>
            <a:r>
              <a:rPr lang="zh-CN" altLang="en-US" sz="1800" spc="90" dirty="0">
                <a:solidFill>
                  <a:srgbClr val="000000"/>
                </a:solidFill>
                <a:latin typeface="宋体"/>
                <a:ea typeface="宋体"/>
              </a:rPr>
              <a:t>轻松松、</a:t>
            </a:r>
            <a:br/>
            <a:r>
              <a:rPr lang="zh-CN" altLang="en-US" sz="1800" spc="15" dirty="0">
                <a:solidFill>
                  <a:srgbClr val="000000"/>
                </a:solidFill>
                <a:latin typeface="宋体"/>
                <a:ea typeface="宋体"/>
              </a:rPr>
              <a:t>敲锣</a:t>
            </a:r>
            <a:r>
              <a:rPr lang="zh-CN" altLang="en-US" sz="1800" spc="10" dirty="0">
                <a:solidFill>
                  <a:srgbClr val="000000"/>
                </a:solidFill>
                <a:latin typeface="宋体"/>
                <a:ea typeface="宋体"/>
              </a:rPr>
              <a:t>打鼓就能实现的”。“发展起来以后的问</a:t>
            </a:r>
            <a:br/>
            <a:r>
              <a:rPr lang="zh-CN" altLang="en-US" sz="1800" spc="50" dirty="0">
                <a:solidFill>
                  <a:srgbClr val="000000"/>
                </a:solidFill>
                <a:latin typeface="宋体"/>
                <a:ea typeface="宋体"/>
              </a:rPr>
              <a:t>题不比不发展时少”。</a:t>
            </a:r>
            <a:r>
              <a:rPr lang="zh-CN" altLang="en-US" sz="1800" spc="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50" dirty="0">
                <a:solidFill>
                  <a:srgbClr val="000000"/>
                </a:solidFill>
                <a:latin typeface="宋体"/>
                <a:ea typeface="宋体"/>
              </a:rPr>
              <a:t>特别是在当前，改革</a:t>
            </a:r>
          </a:p>
          <a:p>
            <a:pPr hangingPunct="0" marL="0">
              <a:lnSpc>
                <a:spcPct val="127083"/>
              </a:lnSpc>
            </a:pPr>
            <a:r>
              <a:rPr lang="zh-CN" altLang="en-US" sz="1800" spc="100" dirty="0">
                <a:solidFill>
                  <a:srgbClr val="000000"/>
                </a:solidFill>
                <a:latin typeface="宋体"/>
                <a:ea typeface="宋体"/>
              </a:rPr>
              <a:t>开放经过40年，已进入</a:t>
            </a:r>
            <a:r>
              <a:rPr lang="zh-CN" altLang="en-US" sz="1800" spc="95" dirty="0">
                <a:solidFill>
                  <a:srgbClr val="000000"/>
                </a:solidFill>
                <a:latin typeface="宋体"/>
                <a:ea typeface="宋体"/>
              </a:rPr>
              <a:t>攻坚期和“深水区”，</a:t>
            </a:r>
            <a:r>
              <a:rPr lang="zh-CN" altLang="en-US" sz="1800" spc="10" dirty="0">
                <a:solidFill>
                  <a:srgbClr val="000000"/>
                </a:solidFill>
                <a:latin typeface="宋体"/>
                <a:ea typeface="宋体"/>
              </a:rPr>
              <a:t>“可以说，容易的、</a:t>
            </a:r>
            <a:r>
              <a:rPr lang="zh-CN" altLang="en-US" sz="1800" spc="15" dirty="0">
                <a:solidFill>
                  <a:srgbClr val="000000"/>
                </a:solidFill>
                <a:latin typeface="宋体"/>
                <a:ea typeface="宋体"/>
              </a:rPr>
              <a:t>皆大欢喜的改革已经</a:t>
            </a:r>
            <a:r>
              <a:rPr lang="zh-CN" altLang="en-US" sz="1800" spc="10" dirty="0">
                <a:solidFill>
                  <a:srgbClr val="000000"/>
                </a:solidFill>
                <a:latin typeface="宋体"/>
                <a:ea typeface="宋体"/>
              </a:rPr>
              <a:t>完成</a:t>
            </a:r>
          </a:p>
          <a:p>
            <a:pPr hangingPunct="0" marL="0">
              <a:lnSpc>
                <a:spcPct val="127916"/>
              </a:lnSpc>
            </a:pPr>
            <a:r>
              <a:rPr lang="zh-CN" altLang="en-US" sz="1800" spc="15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1800" spc="10" dirty="0">
                <a:solidFill>
                  <a:srgbClr val="000000"/>
                </a:solidFill>
                <a:latin typeface="宋体"/>
                <a:ea typeface="宋体"/>
              </a:rPr>
              <a:t>，好吃的肉都吃掉了，剩下的都是难啃的硬</a:t>
            </a:r>
            <a:br/>
            <a:r>
              <a:rPr lang="zh-CN" altLang="en-US" sz="1800" spc="15" dirty="0">
                <a:solidFill>
                  <a:srgbClr val="000000"/>
                </a:solidFill>
                <a:latin typeface="宋体"/>
                <a:ea typeface="宋体"/>
              </a:rPr>
              <a:t>骨头”，</a:t>
            </a:r>
            <a:r>
              <a:rPr lang="zh-CN" altLang="en-US" sz="1800" spc="10" dirty="0">
                <a:solidFill>
                  <a:srgbClr val="000000"/>
                </a:solidFill>
                <a:latin typeface="宋体"/>
                <a:ea typeface="宋体"/>
              </a:rPr>
              <a:t>前进道路上还有不少困难和挑战，党</a:t>
            </a:r>
            <a:br/>
            <a:r>
              <a:rPr lang="zh-CN" altLang="en-US" sz="1800" spc="15" dirty="0">
                <a:solidFill>
                  <a:srgbClr val="000000"/>
                </a:solidFill>
                <a:latin typeface="宋体"/>
                <a:ea typeface="宋体"/>
              </a:rPr>
              <a:t>的十九大</a:t>
            </a:r>
            <a:r>
              <a:rPr lang="zh-CN" altLang="en-US" sz="1800" spc="10" dirty="0">
                <a:solidFill>
                  <a:srgbClr val="000000"/>
                </a:solidFill>
                <a:latin typeface="宋体"/>
                <a:ea typeface="宋体"/>
              </a:rPr>
              <a:t>制定的宏伟目标更是任重道远，必须</a:t>
            </a:r>
            <a:br/>
            <a:r>
              <a:rPr lang="zh-CN" altLang="en-US" sz="1800" spc="15" dirty="0">
                <a:solidFill>
                  <a:srgbClr val="000000"/>
                </a:solidFill>
                <a:latin typeface="宋体"/>
                <a:ea typeface="宋体"/>
              </a:rPr>
              <a:t>进行具有</a:t>
            </a:r>
            <a:r>
              <a:rPr lang="zh-CN" altLang="en-US" sz="1800" spc="10" dirty="0">
                <a:solidFill>
                  <a:srgbClr val="000000"/>
                </a:solidFill>
                <a:latin typeface="宋体"/>
                <a:ea typeface="宋体"/>
              </a:rPr>
              <a:t>许多新的历史特点的伟大斗争，必须</a:t>
            </a:r>
            <a:br/>
            <a:r>
              <a:rPr lang="zh-CN" altLang="en-US" sz="1800" dirty="0">
                <a:solidFill>
                  <a:srgbClr val="ff0000"/>
                </a:solidFill>
                <a:latin typeface="宋体"/>
                <a:ea typeface="宋体"/>
              </a:rPr>
              <a:t>继续弘扬伟大的革命精神</a:t>
            </a:r>
            <a:r>
              <a:rPr lang="zh-CN" altLang="en-US" sz="1800" spc="-1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3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239" name="Freeform 239"> 
				</p:cNvPr>
          <p:cNvSpPr/>
          <p:nvPr/>
        </p:nvSpPr>
        <p:spPr>
          <a:xfrm>
            <a:off x="554990" y="1631950"/>
            <a:ext cx="8051165" cy="3159759"/>
          </a:xfrm>
          <a:custGeom>
            <a:avLst/>
            <a:gdLst>
              <a:gd name="connsiteX0" fmla="*/ 6350 w 8051165"/>
              <a:gd name="connsiteY0" fmla="*/ 3153409 h 3159759"/>
              <a:gd name="connsiteX1" fmla="*/ 8044815 w 8051165"/>
              <a:gd name="connsiteY1" fmla="*/ 3153409 h 3159759"/>
              <a:gd name="connsiteX2" fmla="*/ 8044815 w 8051165"/>
              <a:gd name="connsiteY2" fmla="*/ 6350 h 3159759"/>
              <a:gd name="connsiteX3" fmla="*/ 6350 w 8051165"/>
              <a:gd name="connsiteY3" fmla="*/ 6350 h 3159759"/>
              <a:gd name="connsiteX4" fmla="*/ 6350 w 8051165"/>
              <a:gd name="connsiteY4" fmla="*/ 3153409 h 31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1165" h="3159759">
                <a:moveTo>
                  <a:pt x="6350" y="3153409"/>
                </a:moveTo>
                <a:lnTo>
                  <a:pt x="8044815" y="3153409"/>
                </a:lnTo>
                <a:lnTo>
                  <a:pt x="8044815" y="6350"/>
                </a:lnTo>
                <a:lnTo>
                  <a:pt x="6350" y="6350"/>
                </a:lnTo>
                <a:lnTo>
                  <a:pt x="6350" y="3153409"/>
                </a:lnTo>
                <a:close/>
              </a:path>
            </a:pathLst>
          </a:custGeom>
          <a:solidFill>
            <a:srgbClr val="f2dcdb">
              <a:alpha val="100000"/>
            </a:srgbClr>
          </a:solidFill>
          <a:ln w="20">
            <a:solidFill>
              <a:srgbClr val="c000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1" name="Picture 24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6500"/>
            <a:ext cx="9150350" cy="996950"/>
          </a:xfrm>
          <a:prstGeom prst="rect">
            <a:avLst/>
          </a:prstGeom>
        </p:spPr>
      </p:pic>
      <p:pic>
        <p:nvPicPr>
          <p:cNvPr id="242" name="Picture 24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230" y="4933747"/>
            <a:ext cx="314902" cy="287158"/>
          </a:xfrm>
          <a:prstGeom prst="rect">
            <a:avLst/>
          </a:prstGeom>
        </p:spPr>
      </p:pic>
      <p:pic>
        <p:nvPicPr>
          <p:cNvPr id="243" name="Picture 24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773" y="4993848"/>
            <a:ext cx="182864" cy="166966"/>
          </a:xfrm>
          <a:prstGeom prst="rect">
            <a:avLst/>
          </a:prstGeom>
        </p:spPr>
      </p:pic>
      <p:pic>
        <p:nvPicPr>
          <p:cNvPr id="244" name="Picture 244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908" y="4993962"/>
            <a:ext cx="182878" cy="166909"/>
          </a:xfrm>
          <a:prstGeom prst="rect">
            <a:avLst/>
          </a:prstGeom>
        </p:spPr>
      </p:pic>
      <p:pic>
        <p:nvPicPr>
          <p:cNvPr id="245" name="Picture 245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508" y="5030437"/>
            <a:ext cx="103553" cy="94986"/>
          </a:xfrm>
          <a:prstGeom prst="rect">
            <a:avLst/>
          </a:prstGeom>
        </p:spPr>
      </p:pic>
      <p:pic>
        <p:nvPicPr>
          <p:cNvPr id="246" name="Picture 246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5008" y="5030437"/>
            <a:ext cx="103553" cy="94986"/>
          </a:xfrm>
          <a:prstGeom prst="rect">
            <a:avLst/>
          </a:prstGeom>
        </p:spPr>
      </p:pic>
      <p:sp>
        <p:nvSpPr>
          <p:cNvPr id="246" name="Freeform 246"> 
				</p:cNvPr>
          <p:cNvSpPr/>
          <p:nvPr/>
        </p:nvSpPr>
        <p:spPr>
          <a:xfrm>
            <a:off x="5265991" y="5063172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Freeform 247"> 
				</p:cNvPr>
          <p:cNvSpPr/>
          <p:nvPr/>
        </p:nvSpPr>
        <p:spPr>
          <a:xfrm>
            <a:off x="861377" y="506317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9" name="Picture 249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3340" y="1201852"/>
            <a:ext cx="314901" cy="287157"/>
          </a:xfrm>
          <a:prstGeom prst="rect">
            <a:avLst/>
          </a:prstGeom>
        </p:spPr>
      </p:pic>
      <p:pic>
        <p:nvPicPr>
          <p:cNvPr id="250" name="Picture 250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9882" y="1261952"/>
            <a:ext cx="182864" cy="166967"/>
          </a:xfrm>
          <a:prstGeom prst="rect">
            <a:avLst/>
          </a:prstGeom>
        </p:spPr>
      </p:pic>
      <p:pic>
        <p:nvPicPr>
          <p:cNvPr id="251" name="Picture 251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8019" y="1262067"/>
            <a:ext cx="182877" cy="166909"/>
          </a:xfrm>
          <a:prstGeom prst="rect">
            <a:avLst/>
          </a:prstGeom>
        </p:spPr>
      </p:pic>
      <p:pic>
        <p:nvPicPr>
          <p:cNvPr id="252" name="Picture 252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3618" y="1298542"/>
            <a:ext cx="103554" cy="94986"/>
          </a:xfrm>
          <a:prstGeom prst="rect">
            <a:avLst/>
          </a:prstGeom>
        </p:spPr>
      </p:pic>
      <p:pic>
        <p:nvPicPr>
          <p:cNvPr id="253" name="Picture 253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6117" y="1298542"/>
            <a:ext cx="103554" cy="94986"/>
          </a:xfrm>
          <a:prstGeom prst="rect">
            <a:avLst/>
          </a:prstGeom>
        </p:spPr>
      </p:pic>
      <p:sp>
        <p:nvSpPr>
          <p:cNvPr id="253" name="Freeform 253"> 
				</p:cNvPr>
          <p:cNvSpPr/>
          <p:nvPr/>
        </p:nvSpPr>
        <p:spPr>
          <a:xfrm>
            <a:off x="5257101" y="133127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Freeform 254"> 
				</p:cNvPr>
          <p:cNvSpPr/>
          <p:nvPr/>
        </p:nvSpPr>
        <p:spPr>
          <a:xfrm>
            <a:off x="852487" y="133127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TextBox 255"/>
          <p:cNvSpPr txBox="1"/>
          <p:nvPr/>
        </p:nvSpPr>
        <p:spPr>
          <a:xfrm>
            <a:off x="1021384" y="1959671"/>
            <a:ext cx="7371842" cy="4860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707085">
              <a:lnSpc>
                <a:spcPct val="115416"/>
              </a:lnSpc>
            </a:pPr>
            <a:r>
              <a:rPr lang="zh-CN" altLang="en-US" sz="2000" spc="20" dirty="0">
                <a:solidFill>
                  <a:srgbClr val="ff0000"/>
                </a:solidFill>
                <a:latin typeface="宋体"/>
                <a:ea typeface="宋体"/>
              </a:rPr>
              <a:t>习近平强调：“我们是共产党</a:t>
            </a:r>
            <a:r>
              <a:rPr lang="zh-CN" altLang="en-US" sz="2000" spc="10" dirty="0">
                <a:solidFill>
                  <a:srgbClr val="ff0000"/>
                </a:solidFill>
                <a:latin typeface="宋体"/>
                <a:ea typeface="宋体"/>
              </a:rPr>
              <a:t>人，我们是革命者，不要丧</a:t>
            </a:r>
            <a:br/>
            <a:r>
              <a:rPr lang="zh-CN" altLang="en-US" sz="2000" spc="70" dirty="0">
                <a:solidFill>
                  <a:srgbClr val="ff0000"/>
                </a:solidFill>
                <a:latin typeface="宋体"/>
                <a:ea typeface="宋体"/>
              </a:rPr>
              <a:t>失了革命精神。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昨天的成功并不代表着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今后能够永远成功，过</a:t>
            </a:r>
            <a:br/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去的辉煌并不意味着未来可以永远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辉煌”，“党面临的‘赶考’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远未结束”，号召“</a:t>
            </a:r>
            <a:r>
              <a:rPr lang="zh-CN" altLang="en-US" sz="2000" spc="65" dirty="0">
                <a:solidFill>
                  <a:srgbClr val="ff0000"/>
                </a:solidFill>
                <a:latin typeface="宋体"/>
                <a:ea typeface="宋体"/>
              </a:rPr>
              <a:t>全党同志必须保持革命精神、革命斗志</a:t>
            </a:r>
            <a:r>
              <a:rPr lang="zh-CN" altLang="en-US" sz="2000" spc="100" dirty="0">
                <a:solidFill>
                  <a:srgbClr val="000000"/>
                </a:solidFill>
                <a:latin typeface="宋体"/>
                <a:ea typeface="宋体"/>
              </a:rPr>
              <a:t>”，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在新的历史条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件下“重整行装再出发”，始终以奋斗的姿态在</a:t>
            </a:r>
            <a:br/>
            <a:r>
              <a:rPr lang="zh-CN" altLang="en-US" sz="2000" spc="155" dirty="0">
                <a:solidFill>
                  <a:srgbClr val="000000"/>
                </a:solidFill>
                <a:latin typeface="宋体"/>
                <a:ea typeface="宋体"/>
              </a:rPr>
              <a:t>新</a:t>
            </a:r>
            <a:r>
              <a:rPr lang="zh-CN" altLang="en-US" sz="2000" spc="150" dirty="0">
                <a:solidFill>
                  <a:srgbClr val="000000"/>
                </a:solidFill>
                <a:latin typeface="宋体"/>
                <a:ea typeface="宋体"/>
              </a:rPr>
              <a:t>时代的大道上阔步前进，答好中国特色社会主义新时代的</a:t>
            </a:r>
          </a:p>
          <a:p>
            <a:pPr marL="0">
              <a:lnSpc>
                <a:spcPct val="101666"/>
              </a:lnSpc>
              <a:spcBef>
                <a:spcPts val="175"/>
              </a:spcBef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“历史试卷”，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早日实现中华民族的伟大复兴。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05"/>
              </a:lnSpc>
            </a:pPr>
            <a:endParaRPr lang="en-US" dirty="0" smtClean="0"/>
          </a:p>
          <a:p>
            <a:pPr marL="0" indent="3500069">
              <a:lnSpc>
                <a:spcPct val="100000"/>
              </a:lnSpc>
            </a:pPr>
            <a:r>
              <a:rPr lang="zh-CN" altLang="en-US" sz="1800" b="1" dirty="0">
                <a:solidFill>
                  <a:srgbClr val="ff0000"/>
                </a:solidFill>
                <a:latin typeface="宋体"/>
                <a:ea typeface="宋体"/>
              </a:rPr>
              <a:t>此处插入习近平十九大报告</a:t>
            </a:r>
            <a:r>
              <a:rPr lang="zh-CN" altLang="en-US" sz="1800" spc="-470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1800" spc="15" b="1" dirty="0">
                <a:solidFill>
                  <a:srgbClr val="ff0000"/>
                </a:solidFill>
                <a:latin typeface="宋体"/>
                <a:ea typeface="宋体"/>
              </a:rPr>
              <a:t>音频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5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257" name="Freeform 257"> 
				</p:cNvPr>
          <p:cNvSpPr/>
          <p:nvPr/>
        </p:nvSpPr>
        <p:spPr>
          <a:xfrm>
            <a:off x="699770" y="3002280"/>
            <a:ext cx="8051165" cy="3159760"/>
          </a:xfrm>
          <a:custGeom>
            <a:avLst/>
            <a:gdLst>
              <a:gd name="connsiteX0" fmla="*/ 6350 w 8051165"/>
              <a:gd name="connsiteY0" fmla="*/ 3153410 h 3159760"/>
              <a:gd name="connsiteX1" fmla="*/ 8044815 w 8051165"/>
              <a:gd name="connsiteY1" fmla="*/ 3153410 h 3159760"/>
              <a:gd name="connsiteX2" fmla="*/ 8044815 w 8051165"/>
              <a:gd name="connsiteY2" fmla="*/ 6350 h 3159760"/>
              <a:gd name="connsiteX3" fmla="*/ 6350 w 8051165"/>
              <a:gd name="connsiteY3" fmla="*/ 6350 h 3159760"/>
              <a:gd name="connsiteX4" fmla="*/ 6350 w 8051165"/>
              <a:gd name="connsiteY4" fmla="*/ 3153410 h 315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1165" h="3159760">
                <a:moveTo>
                  <a:pt x="6350" y="3153410"/>
                </a:moveTo>
                <a:lnTo>
                  <a:pt x="8044815" y="3153410"/>
                </a:lnTo>
                <a:lnTo>
                  <a:pt x="8044815" y="6350"/>
                </a:lnTo>
                <a:lnTo>
                  <a:pt x="6350" y="6350"/>
                </a:lnTo>
                <a:lnTo>
                  <a:pt x="6350" y="3153410"/>
                </a:lnTo>
                <a:close/>
              </a:path>
            </a:pathLst>
          </a:custGeom>
          <a:solidFill>
            <a:srgbClr val="f2dcdb">
              <a:alpha val="100000"/>
            </a:srgbClr>
          </a:solidFill>
          <a:ln w="20">
            <a:solidFill>
              <a:srgbClr val="c000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9" name="Picture 25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765" y="2101215"/>
            <a:ext cx="4352798" cy="610615"/>
          </a:xfrm>
          <a:prstGeom prst="rect">
            <a:avLst/>
          </a:prstGeom>
        </p:spPr>
      </p:pic>
      <p:pic>
        <p:nvPicPr>
          <p:cNvPr id="260" name="Picture 26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997" y="2174494"/>
            <a:ext cx="4352798" cy="610615"/>
          </a:xfrm>
          <a:prstGeom prst="rect">
            <a:avLst/>
          </a:prstGeom>
        </p:spPr>
      </p:pic>
      <p:pic>
        <p:nvPicPr>
          <p:cNvPr id="261" name="Picture 261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300" y="6667500"/>
            <a:ext cx="3987800" cy="127000"/>
          </a:xfrm>
          <a:prstGeom prst="rect">
            <a:avLst/>
          </a:prstGeom>
        </p:spPr>
      </p:pic>
      <p:sp>
        <p:nvSpPr>
          <p:cNvPr id="261" name="Freeform 261"> 
				</p:cNvPr>
          <p:cNvSpPr/>
          <p:nvPr/>
        </p:nvSpPr>
        <p:spPr>
          <a:xfrm>
            <a:off x="2305050" y="6696075"/>
            <a:ext cx="3919220" cy="25400"/>
          </a:xfrm>
          <a:custGeom>
            <a:avLst/>
            <a:gdLst>
              <a:gd name="connsiteX0" fmla="*/ 12700 w 3919220"/>
              <a:gd name="connsiteY0" fmla="*/ 12700 h 25400"/>
              <a:gd name="connsiteX1" fmla="*/ 3906520 w 3919220"/>
              <a:gd name="connsiteY1" fmla="*/ 1270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19220" h="25400">
                <a:moveTo>
                  <a:pt x="12700" y="12700"/>
                </a:moveTo>
                <a:lnTo>
                  <a:pt x="3906520" y="12700"/>
                </a:lnTo>
              </a:path>
            </a:pathLst>
          </a:custGeom>
          <a:ln w="40">
            <a:solidFill>
              <a:srgbClr val="c0504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3" name="Picture 263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5100" y="886892"/>
            <a:ext cx="314901" cy="287157"/>
          </a:xfrm>
          <a:prstGeom prst="rect">
            <a:avLst/>
          </a:prstGeom>
        </p:spPr>
      </p:pic>
      <p:pic>
        <p:nvPicPr>
          <p:cNvPr id="264" name="Picture 264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643" y="946992"/>
            <a:ext cx="182864" cy="166967"/>
          </a:xfrm>
          <a:prstGeom prst="rect">
            <a:avLst/>
          </a:prstGeom>
        </p:spPr>
      </p:pic>
      <p:pic>
        <p:nvPicPr>
          <p:cNvPr id="265" name="Picture 265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9779" y="947107"/>
            <a:ext cx="182877" cy="166909"/>
          </a:xfrm>
          <a:prstGeom prst="rect">
            <a:avLst/>
          </a:prstGeom>
        </p:spPr>
      </p:pic>
      <p:pic>
        <p:nvPicPr>
          <p:cNvPr id="266" name="Picture 266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5377" y="983582"/>
            <a:ext cx="103554" cy="94986"/>
          </a:xfrm>
          <a:prstGeom prst="rect">
            <a:avLst/>
          </a:prstGeom>
        </p:spPr>
      </p:pic>
      <p:pic>
        <p:nvPicPr>
          <p:cNvPr id="267" name="Picture 267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7878" y="983582"/>
            <a:ext cx="103553" cy="94986"/>
          </a:xfrm>
          <a:prstGeom prst="rect">
            <a:avLst/>
          </a:prstGeom>
        </p:spPr>
      </p:pic>
      <p:sp>
        <p:nvSpPr>
          <p:cNvPr id="267" name="Freeform 267"> 
				</p:cNvPr>
          <p:cNvSpPr/>
          <p:nvPr/>
        </p:nvSpPr>
        <p:spPr>
          <a:xfrm>
            <a:off x="5368861" y="101631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Freeform 268"> 
				</p:cNvPr>
          <p:cNvSpPr/>
          <p:nvPr/>
        </p:nvSpPr>
        <p:spPr>
          <a:xfrm>
            <a:off x="964247" y="1016317"/>
            <a:ext cx="3057905" cy="28575"/>
          </a:xfrm>
          <a:custGeom>
            <a:avLst/>
            <a:gdLst>
              <a:gd name="connsiteX0" fmla="*/ 14287 w 3057905"/>
              <a:gd name="connsiteY0" fmla="*/ 14287 h 28575"/>
              <a:gd name="connsiteX1" fmla="*/ 3043618 w 305790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5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0" name="Picture 270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6205" y="1665402"/>
            <a:ext cx="314901" cy="287157"/>
          </a:xfrm>
          <a:prstGeom prst="rect">
            <a:avLst/>
          </a:prstGeom>
        </p:spPr>
      </p:pic>
      <p:pic>
        <p:nvPicPr>
          <p:cNvPr id="271" name="Picture 271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2748" y="1725502"/>
            <a:ext cx="182865" cy="166967"/>
          </a:xfrm>
          <a:prstGeom prst="rect">
            <a:avLst/>
          </a:prstGeom>
        </p:spPr>
      </p:pic>
      <p:pic>
        <p:nvPicPr>
          <p:cNvPr id="272" name="Picture 272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0883" y="1725617"/>
            <a:ext cx="182877" cy="166909"/>
          </a:xfrm>
          <a:prstGeom prst="rect">
            <a:avLst/>
          </a:prstGeom>
        </p:spPr>
      </p:pic>
      <p:pic>
        <p:nvPicPr>
          <p:cNvPr id="273" name="Picture 273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06483" y="1762092"/>
            <a:ext cx="103553" cy="94986"/>
          </a:xfrm>
          <a:prstGeom prst="rect">
            <a:avLst/>
          </a:prstGeom>
        </p:spPr>
      </p:pic>
      <p:pic>
        <p:nvPicPr>
          <p:cNvPr id="274" name="Picture 274">
					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58982" y="1762092"/>
            <a:ext cx="103554" cy="94986"/>
          </a:xfrm>
          <a:prstGeom prst="rect">
            <a:avLst/>
          </a:prstGeom>
        </p:spPr>
      </p:pic>
      <p:sp>
        <p:nvSpPr>
          <p:cNvPr id="274" name="Freeform 274"> 
				</p:cNvPr>
          <p:cNvSpPr/>
          <p:nvPr/>
        </p:nvSpPr>
        <p:spPr>
          <a:xfrm>
            <a:off x="5319966" y="179482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Freeform 275"> 
				</p:cNvPr>
          <p:cNvSpPr/>
          <p:nvPr/>
        </p:nvSpPr>
        <p:spPr>
          <a:xfrm>
            <a:off x="915352" y="179482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TextBox 276"/>
          <p:cNvSpPr txBox="1"/>
          <p:nvPr/>
        </p:nvSpPr>
        <p:spPr>
          <a:xfrm>
            <a:off x="849477" y="1171137"/>
            <a:ext cx="7498570" cy="33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</a:pPr>
            <a:r>
              <a:rPr lang="zh-CN" altLang="en-US" sz="2000" spc="5" dirty="0">
                <a:solidFill>
                  <a:srgbClr val="c00000"/>
                </a:solidFill>
                <a:latin typeface="宋体"/>
                <a:ea typeface="宋体"/>
              </a:rPr>
              <a:t>井冈山时期留给</a:t>
            </a: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我们最为宝贵的财富，就是跨越时空的井冈山精神</a:t>
            </a:r>
          </a:p>
        </p:txBody>
      </p:sp>
      <p:sp>
        <p:nvSpPr>
          <p:cNvPr id="277" name="TextBox 277"/>
          <p:cNvSpPr txBox="1"/>
          <p:nvPr/>
        </p:nvSpPr>
        <p:spPr>
          <a:xfrm>
            <a:off x="2991358" y="2157475"/>
            <a:ext cx="3289859" cy="468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2800" spc="-15" b="1" dirty="0">
                <a:solidFill>
                  <a:srgbClr val="ffffff"/>
                </a:solidFill>
                <a:latin typeface="宋体"/>
                <a:ea typeface="宋体"/>
              </a:rPr>
              <a:t>不忘初心</a:t>
            </a:r>
            <a:r>
              <a:rPr lang="zh-CN" altLang="en-US" sz="2800" spc="1115" b="1" dirty="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lang="zh-CN" altLang="en-US" sz="2800" spc="-15" b="1" dirty="0">
                <a:solidFill>
                  <a:srgbClr val="ffffff"/>
                </a:solidFill>
                <a:latin typeface="宋体"/>
                <a:ea typeface="宋体"/>
              </a:rPr>
              <a:t>三上井冈</a:t>
            </a:r>
          </a:p>
        </p:txBody>
      </p:sp>
      <p:sp>
        <p:nvSpPr>
          <p:cNvPr id="278" name="TextBox 278"/>
          <p:cNvSpPr txBox="1"/>
          <p:nvPr/>
        </p:nvSpPr>
        <p:spPr>
          <a:xfrm>
            <a:off x="858621" y="3084705"/>
            <a:ext cx="7682636" cy="2950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2757">
              <a:lnSpc>
                <a:spcPct val="115000"/>
              </a:lnSpc>
            </a:pPr>
            <a:r>
              <a:rPr lang="zh-CN" altLang="en-US" sz="2000" spc="45" dirty="0">
                <a:solidFill>
                  <a:srgbClr val="000000"/>
                </a:solidFill>
                <a:latin typeface="宋体"/>
                <a:ea typeface="宋体"/>
              </a:rPr>
              <a:t>2006年3月，时任浙江省委书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记的习近平，率领浙江省党政代表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团“到江西这块红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土地上接受革命传统特别是井冈山精神的教育”。</a:t>
            </a:r>
          </a:p>
          <a:p>
            <a:pPr hangingPunct="0" marL="0" indent="533425">
              <a:lnSpc>
                <a:spcPct val="110000"/>
              </a:lnSpc>
            </a:pP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2008年10月，时任中共中央政治局常委、</a:t>
            </a:r>
            <a:r>
              <a:rPr lang="zh-CN" altLang="en-US" sz="2000" spc="90" dirty="0">
                <a:solidFill>
                  <a:srgbClr val="000000"/>
                </a:solidFill>
                <a:latin typeface="宋体"/>
                <a:ea typeface="宋体"/>
              </a:rPr>
              <a:t>中央书</a:t>
            </a:r>
            <a:r>
              <a:rPr lang="zh-CN" altLang="en-US" sz="2000" spc="85" dirty="0">
                <a:solidFill>
                  <a:srgbClr val="000000"/>
                </a:solidFill>
                <a:latin typeface="宋体"/>
                <a:ea typeface="宋体"/>
              </a:rPr>
              <a:t>记处书记、国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家副主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席的习近平，在江西调研考察期间，专程到井冈山瞻仰茨坪革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命旧居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旧址群并参观井冈山革命博物馆，井冈山革命烈士陵园敬献了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花篮、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花圈。</a:t>
            </a:r>
          </a:p>
          <a:p>
            <a:pPr hangingPunct="0" marL="0" indent="522757">
              <a:lnSpc>
                <a:spcPct val="110416"/>
              </a:lnSpc>
            </a:pPr>
            <a:r>
              <a:rPr lang="zh-CN" altLang="en-US" sz="2000" spc="80" dirty="0">
                <a:solidFill>
                  <a:srgbClr val="000000"/>
                </a:solidFill>
                <a:latin typeface="宋体"/>
                <a:ea typeface="宋体"/>
              </a:rPr>
              <a:t>2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016年春节前夕，习近平总书记来到江西看望慰问广大干部群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众，首站就是井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冈山。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2" name="Freeform 2"> 
				</p:cNvPr>
          <p:cNvSpPr/>
          <p:nvPr/>
        </p:nvSpPr>
        <p:spPr>
          <a:xfrm>
            <a:off x="1245666" y="3128518"/>
            <a:ext cx="7082231" cy="506222"/>
          </a:xfrm>
          <a:custGeom>
            <a:avLst/>
            <a:gdLst>
              <a:gd name="connsiteX0" fmla="*/ 12700 w 7082231"/>
              <a:gd name="connsiteY0" fmla="*/ 92836 h 506222"/>
              <a:gd name="connsiteX1" fmla="*/ 92786 w 7082231"/>
              <a:gd name="connsiteY1" fmla="*/ 12700 h 506222"/>
              <a:gd name="connsiteX2" fmla="*/ 6989394 w 7082231"/>
              <a:gd name="connsiteY2" fmla="*/ 12700 h 506222"/>
              <a:gd name="connsiteX3" fmla="*/ 7069531 w 7082231"/>
              <a:gd name="connsiteY3" fmla="*/ 92836 h 506222"/>
              <a:gd name="connsiteX4" fmla="*/ 7069531 w 7082231"/>
              <a:gd name="connsiteY4" fmla="*/ 413385 h 506222"/>
              <a:gd name="connsiteX5" fmla="*/ 6989394 w 7082231"/>
              <a:gd name="connsiteY5" fmla="*/ 493522 h 506222"/>
              <a:gd name="connsiteX6" fmla="*/ 92786 w 7082231"/>
              <a:gd name="connsiteY6" fmla="*/ 493522 h 506222"/>
              <a:gd name="connsiteX7" fmla="*/ 12700 w 7082231"/>
              <a:gd name="connsiteY7" fmla="*/ 413385 h 506222"/>
              <a:gd name="connsiteX8" fmla="*/ 12700 w 7082231"/>
              <a:gd name="connsiteY8" fmla="*/ 92836 h 50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2231" h="506222">
                <a:moveTo>
                  <a:pt x="12700" y="92836"/>
                </a:moveTo>
                <a:cubicBezTo>
                  <a:pt x="12700" y="48641"/>
                  <a:pt x="48590" y="12700"/>
                  <a:pt x="92786" y="12700"/>
                </a:cubicBezTo>
                <a:lnTo>
                  <a:pt x="6989394" y="12700"/>
                </a:lnTo>
                <a:cubicBezTo>
                  <a:pt x="7033590" y="12700"/>
                  <a:pt x="7069531" y="48641"/>
                  <a:pt x="7069531" y="92836"/>
                </a:cubicBezTo>
                <a:lnTo>
                  <a:pt x="7069531" y="413385"/>
                </a:lnTo>
                <a:cubicBezTo>
                  <a:pt x="7069531" y="457581"/>
                  <a:pt x="7033590" y="493522"/>
                  <a:pt x="6989394" y="493522"/>
                </a:cubicBezTo>
                <a:lnTo>
                  <a:pt x="92786" y="493522"/>
                </a:lnTo>
                <a:cubicBezTo>
                  <a:pt x="48590" y="493522"/>
                  <a:pt x="12700" y="457581"/>
                  <a:pt x="12700" y="413385"/>
                </a:cubicBezTo>
                <a:lnTo>
                  <a:pt x="12700" y="92836"/>
                </a:lnTo>
                <a:close/>
              </a:path>
            </a:pathLst>
          </a:custGeom>
          <a:solidFill>
            <a:srgbClr val="cb5252">
              <a:alpha val="100000"/>
            </a:srgbClr>
          </a:solidFill>
          <a:ln w="40">
            <a:solidFill>
              <a:srgbClr val="cb525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366" y="4078986"/>
            <a:ext cx="7056831" cy="480695"/>
          </a:xfrm>
          <a:prstGeom prst="rect">
            <a:avLst/>
          </a:prstGeom>
        </p:spPr>
      </p:pic>
      <p:sp>
        <p:nvSpPr>
          <p:cNvPr id="4" name="Freeform 4"> 
				</p:cNvPr>
          <p:cNvSpPr/>
          <p:nvPr/>
        </p:nvSpPr>
        <p:spPr>
          <a:xfrm>
            <a:off x="1245666" y="4066286"/>
            <a:ext cx="7082231" cy="506095"/>
          </a:xfrm>
          <a:custGeom>
            <a:avLst/>
            <a:gdLst>
              <a:gd name="connsiteX0" fmla="*/ 12700 w 7082231"/>
              <a:gd name="connsiteY0" fmla="*/ 92836 h 506095"/>
              <a:gd name="connsiteX1" fmla="*/ 92786 w 7082231"/>
              <a:gd name="connsiteY1" fmla="*/ 12700 h 506095"/>
              <a:gd name="connsiteX2" fmla="*/ 6989394 w 7082231"/>
              <a:gd name="connsiteY2" fmla="*/ 12700 h 506095"/>
              <a:gd name="connsiteX3" fmla="*/ 7069531 w 7082231"/>
              <a:gd name="connsiteY3" fmla="*/ 92836 h 506095"/>
              <a:gd name="connsiteX4" fmla="*/ 7069531 w 7082231"/>
              <a:gd name="connsiteY4" fmla="*/ 413258 h 506095"/>
              <a:gd name="connsiteX5" fmla="*/ 6989394 w 7082231"/>
              <a:gd name="connsiteY5" fmla="*/ 493395 h 506095"/>
              <a:gd name="connsiteX6" fmla="*/ 92786 w 7082231"/>
              <a:gd name="connsiteY6" fmla="*/ 493395 h 506095"/>
              <a:gd name="connsiteX7" fmla="*/ 12700 w 7082231"/>
              <a:gd name="connsiteY7" fmla="*/ 413258 h 506095"/>
              <a:gd name="connsiteX8" fmla="*/ 12700 w 7082231"/>
              <a:gd name="connsiteY8" fmla="*/ 92836 h 50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2231" h="506095">
                <a:moveTo>
                  <a:pt x="12700" y="92836"/>
                </a:moveTo>
                <a:cubicBezTo>
                  <a:pt x="12700" y="48514"/>
                  <a:pt x="48590" y="12700"/>
                  <a:pt x="92786" y="12700"/>
                </a:cubicBezTo>
                <a:lnTo>
                  <a:pt x="6989394" y="12700"/>
                </a:lnTo>
                <a:cubicBezTo>
                  <a:pt x="7033590" y="12700"/>
                  <a:pt x="7069531" y="48514"/>
                  <a:pt x="7069531" y="92836"/>
                </a:cubicBezTo>
                <a:lnTo>
                  <a:pt x="7069531" y="413258"/>
                </a:lnTo>
                <a:cubicBezTo>
                  <a:pt x="7069531" y="457581"/>
                  <a:pt x="7033590" y="493395"/>
                  <a:pt x="6989394" y="493395"/>
                </a:cubicBezTo>
                <a:lnTo>
                  <a:pt x="92786" y="493395"/>
                </a:lnTo>
                <a:cubicBezTo>
                  <a:pt x="48590" y="493395"/>
                  <a:pt x="12700" y="457581"/>
                  <a:pt x="12700" y="413258"/>
                </a:cubicBezTo>
                <a:lnTo>
                  <a:pt x="12700" y="92836"/>
                </a:lnTo>
                <a:close/>
              </a:path>
            </a:pathLst>
          </a:custGeom>
          <a:ln w="40">
            <a:solidFill>
              <a:srgbClr val="cb525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366" y="5036439"/>
            <a:ext cx="7056831" cy="480821"/>
          </a:xfrm>
          <a:prstGeom prst="rect">
            <a:avLst/>
          </a:prstGeom>
        </p:spPr>
      </p:pic>
      <p:sp>
        <p:nvSpPr>
          <p:cNvPr id="6" name="Freeform 6"> 
				</p:cNvPr>
          <p:cNvSpPr/>
          <p:nvPr/>
        </p:nvSpPr>
        <p:spPr>
          <a:xfrm>
            <a:off x="1245666" y="5023739"/>
            <a:ext cx="7082231" cy="506221"/>
          </a:xfrm>
          <a:custGeom>
            <a:avLst/>
            <a:gdLst>
              <a:gd name="connsiteX0" fmla="*/ 12700 w 7082231"/>
              <a:gd name="connsiteY0" fmla="*/ 92836 h 506221"/>
              <a:gd name="connsiteX1" fmla="*/ 92786 w 7082231"/>
              <a:gd name="connsiteY1" fmla="*/ 12700 h 506221"/>
              <a:gd name="connsiteX2" fmla="*/ 6989394 w 7082231"/>
              <a:gd name="connsiteY2" fmla="*/ 12700 h 506221"/>
              <a:gd name="connsiteX3" fmla="*/ 7069531 w 7082231"/>
              <a:gd name="connsiteY3" fmla="*/ 92836 h 506221"/>
              <a:gd name="connsiteX4" fmla="*/ 7069531 w 7082231"/>
              <a:gd name="connsiteY4" fmla="*/ 413384 h 506221"/>
              <a:gd name="connsiteX5" fmla="*/ 6989394 w 7082231"/>
              <a:gd name="connsiteY5" fmla="*/ 493521 h 506221"/>
              <a:gd name="connsiteX6" fmla="*/ 92786 w 7082231"/>
              <a:gd name="connsiteY6" fmla="*/ 493521 h 506221"/>
              <a:gd name="connsiteX7" fmla="*/ 12700 w 7082231"/>
              <a:gd name="connsiteY7" fmla="*/ 413384 h 506221"/>
              <a:gd name="connsiteX8" fmla="*/ 12700 w 7082231"/>
              <a:gd name="connsiteY8" fmla="*/ 92836 h 50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2231" h="506221">
                <a:moveTo>
                  <a:pt x="12700" y="92836"/>
                </a:moveTo>
                <a:cubicBezTo>
                  <a:pt x="12700" y="48514"/>
                  <a:pt x="48590" y="12700"/>
                  <a:pt x="92786" y="12700"/>
                </a:cubicBezTo>
                <a:lnTo>
                  <a:pt x="6989394" y="12700"/>
                </a:lnTo>
                <a:cubicBezTo>
                  <a:pt x="7033590" y="12700"/>
                  <a:pt x="7069531" y="48514"/>
                  <a:pt x="7069531" y="92836"/>
                </a:cubicBezTo>
                <a:lnTo>
                  <a:pt x="7069531" y="413384"/>
                </a:lnTo>
                <a:cubicBezTo>
                  <a:pt x="7069531" y="457581"/>
                  <a:pt x="7033590" y="493521"/>
                  <a:pt x="6989394" y="493521"/>
                </a:cubicBezTo>
                <a:lnTo>
                  <a:pt x="92786" y="493521"/>
                </a:lnTo>
                <a:cubicBezTo>
                  <a:pt x="48590" y="493521"/>
                  <a:pt x="12700" y="457581"/>
                  <a:pt x="12700" y="413384"/>
                </a:cubicBezTo>
                <a:lnTo>
                  <a:pt x="12700" y="92836"/>
                </a:lnTo>
                <a:close/>
              </a:path>
            </a:pathLst>
          </a:custGeom>
          <a:ln w="40">
            <a:solidFill>
              <a:srgbClr val="cb525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770121" y="744381"/>
            <a:ext cx="1649780" cy="668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4000" spc="-25" b="1" dirty="0">
                <a:solidFill>
                  <a:srgbClr val="c00000"/>
                </a:solidFill>
                <a:latin typeface="宋体"/>
                <a:ea typeface="宋体"/>
              </a:rPr>
              <a:t>第九讲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30424" y="1631621"/>
            <a:ext cx="4149090" cy="508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6249"/>
              </a:lnSpc>
            </a:pPr>
            <a:r>
              <a:rPr lang="zh-CN" altLang="en-US" sz="3200" spc="-10" b="1" dirty="0">
                <a:solidFill>
                  <a:srgbClr val="c00000"/>
                </a:solidFill>
                <a:latin typeface="宋体"/>
                <a:ea typeface="宋体"/>
              </a:rPr>
              <a:t>惟其艰难</a:t>
            </a:r>
            <a:r>
              <a:rPr lang="zh-CN" altLang="en-US" sz="3200" spc="1225" b="1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3200" spc="-10" b="1" dirty="0">
                <a:solidFill>
                  <a:srgbClr val="c00000"/>
                </a:solidFill>
                <a:latin typeface="宋体"/>
                <a:ea typeface="宋体"/>
              </a:rPr>
              <a:t>才更显勇毅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2146" y="2141855"/>
            <a:ext cx="6828865" cy="32624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65021">
              <a:lnSpc>
                <a:spcPct val="101250"/>
              </a:lnSpc>
            </a:pPr>
            <a:r>
              <a:rPr lang="zh-CN" altLang="en-US" sz="2800" spc="25" b="1" dirty="0">
                <a:solidFill>
                  <a:srgbClr val="c00000"/>
                </a:solidFill>
                <a:latin typeface="宋体"/>
                <a:ea typeface="宋体"/>
              </a:rPr>
              <a:t>——为什么要</a:t>
            </a:r>
            <a:r>
              <a:rPr lang="zh-CN" altLang="en-US" sz="2800" spc="20" b="1" dirty="0">
                <a:solidFill>
                  <a:srgbClr val="c00000"/>
                </a:solidFill>
                <a:latin typeface="宋体"/>
                <a:ea typeface="宋体"/>
              </a:rPr>
              <a:t>弘扬革命精神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04"/>
              </a:lnSpc>
            </a:pPr>
            <a:endParaRPr lang="en-US" dirty="0" smtClean="0"/>
          </a:p>
          <a:p>
            <a:pPr marL="0">
              <a:lnSpc>
                <a:spcPct val="101250"/>
              </a:lnSpc>
            </a:pPr>
            <a:r>
              <a:rPr lang="zh-CN" altLang="en-US" sz="1800" spc="-40" b="1" dirty="0">
                <a:solidFill>
                  <a:srgbClr val="ffffff"/>
                </a:solidFill>
                <a:latin typeface="宋体"/>
                <a:ea typeface="宋体"/>
              </a:rPr>
              <a:t>一、</a:t>
            </a:r>
            <a:r>
              <a:rPr lang="zh-CN" altLang="en-US" sz="1800" spc="-45" b="1" dirty="0">
                <a:solidFill>
                  <a:srgbClr val="ffffff"/>
                </a:solidFill>
                <a:latin typeface="宋体"/>
                <a:ea typeface="宋体"/>
              </a:rPr>
              <a:t>艰难困苦</a:t>
            </a:r>
            <a:r>
              <a:rPr lang="zh-CN" altLang="en-US" sz="1800" spc="-35" b="1" dirty="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lang="zh-CN" altLang="en-US" sz="1800" spc="-35" b="1" dirty="0">
                <a:solidFill>
                  <a:srgbClr val="ffffff"/>
                </a:solidFill>
                <a:latin typeface="宋体"/>
                <a:ea typeface="宋体"/>
              </a:rPr>
              <a:t>，</a:t>
            </a:r>
            <a:r>
              <a:rPr lang="zh-CN" altLang="en-US" sz="1800" spc="-40" b="1" dirty="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lang="zh-CN" altLang="en-US" sz="1800" spc="-40" b="1" dirty="0">
                <a:solidFill>
                  <a:srgbClr val="ffffff"/>
                </a:solidFill>
                <a:latin typeface="宋体"/>
                <a:ea typeface="宋体"/>
              </a:rPr>
              <a:t>玉汝于成：马克思主义经典作家论革命精神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14"/>
              </a:lnSpc>
            </a:pPr>
            <a:endParaRPr lang="en-US" dirty="0" smtClean="0"/>
          </a:p>
          <a:p>
            <a:pPr marL="0">
              <a:lnSpc>
                <a:spcPct val="101250"/>
              </a:lnSpc>
            </a:pPr>
            <a:r>
              <a:rPr lang="zh-CN" altLang="en-US" sz="1800" spc="-85" b="1" dirty="0">
                <a:solidFill>
                  <a:srgbClr val="ffffff"/>
                </a:solidFill>
                <a:latin typeface="宋体"/>
                <a:ea typeface="宋体"/>
              </a:rPr>
              <a:t>二、</a:t>
            </a:r>
            <a:r>
              <a:rPr lang="zh-CN" altLang="en-US" sz="1800" spc="-85" b="1" dirty="0">
                <a:solidFill>
                  <a:srgbClr val="ffffff"/>
                </a:solidFill>
                <a:latin typeface="宋体"/>
                <a:ea typeface="宋体"/>
              </a:rPr>
              <a:t>一脉精神谱，</a:t>
            </a:r>
            <a:r>
              <a:rPr lang="zh-CN" altLang="en-US" sz="1800" spc="-525" b="1" dirty="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lang="zh-CN" altLang="en-US" sz="1800" spc="-85" b="1" dirty="0">
                <a:solidFill>
                  <a:srgbClr val="ffffff"/>
                </a:solidFill>
                <a:latin typeface="宋体"/>
                <a:ea typeface="宋体"/>
              </a:rPr>
              <a:t>激励后人心：中国共产党革命精神的历史坐标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70"/>
              </a:lnSpc>
            </a:pPr>
            <a:endParaRPr lang="en-US" dirty="0" smtClean="0"/>
          </a:p>
          <a:p>
            <a:pPr marL="0">
              <a:lnSpc>
                <a:spcPct val="101250"/>
              </a:lnSpc>
            </a:pPr>
            <a:r>
              <a:rPr lang="zh-CN" altLang="en-US" sz="1800" spc="-130" b="1" dirty="0">
                <a:solidFill>
                  <a:srgbClr val="ffffff"/>
                </a:solidFill>
                <a:latin typeface="宋体"/>
                <a:ea typeface="宋体"/>
              </a:rPr>
              <a:t>三、</a:t>
            </a:r>
            <a:r>
              <a:rPr lang="zh-CN" altLang="en-US" sz="1800" spc="-134" b="1" dirty="0">
                <a:solidFill>
                  <a:srgbClr val="ffffff"/>
                </a:solidFill>
                <a:latin typeface="宋体"/>
                <a:ea typeface="宋体"/>
              </a:rPr>
              <a:t>人无</a:t>
            </a:r>
            <a:r>
              <a:rPr lang="zh-CN" altLang="en-US" sz="1800" spc="-130" b="1" dirty="0">
                <a:solidFill>
                  <a:srgbClr val="ffffff"/>
                </a:solidFill>
                <a:latin typeface="宋体"/>
                <a:ea typeface="宋体"/>
              </a:rPr>
              <a:t>精神不立，国无精神不强：弘扬革命精神，做好新时代的答卷人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28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281" name="Picture 28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0" y="1600200"/>
            <a:ext cx="6172200" cy="4635500"/>
          </a:xfrm>
          <a:prstGeom prst="rect">
            <a:avLst/>
          </a:prstGeom>
        </p:spPr>
      </p:pic>
      <p:sp>
        <p:nvSpPr>
          <p:cNvPr id="281" name="TextBox 281"/>
          <p:cNvSpPr txBox="1"/>
          <p:nvPr/>
        </p:nvSpPr>
        <p:spPr>
          <a:xfrm>
            <a:off x="738835" y="881003"/>
            <a:ext cx="7533038" cy="2247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5833"/>
              </a:lnSpc>
            </a:pPr>
            <a:r>
              <a:rPr lang="zh-CN" altLang="en-US" sz="2800" spc="260" b="1" dirty="0">
                <a:solidFill>
                  <a:srgbClr val="c00000"/>
                </a:solidFill>
                <a:latin typeface="宋体"/>
                <a:ea typeface="宋体"/>
              </a:rPr>
              <a:t>二、</a:t>
            </a:r>
            <a:r>
              <a:rPr lang="zh-CN" altLang="en-US" sz="2800" spc="265" b="1" dirty="0">
                <a:solidFill>
                  <a:srgbClr val="c00000"/>
                </a:solidFill>
                <a:latin typeface="宋体"/>
                <a:ea typeface="宋体"/>
              </a:rPr>
              <a:t>一脉精神谱，激励</a:t>
            </a:r>
            <a:r>
              <a:rPr lang="zh-CN" altLang="en-US" sz="2800" spc="260" b="1" dirty="0">
                <a:solidFill>
                  <a:srgbClr val="c00000"/>
                </a:solidFill>
                <a:latin typeface="宋体"/>
                <a:ea typeface="宋体"/>
              </a:rPr>
              <a:t>后人心：</a:t>
            </a:r>
          </a:p>
          <a:p>
            <a:pPr marL="0" indent="794308">
              <a:lnSpc>
                <a:spcPct val="101250"/>
              </a:lnSpc>
            </a:pPr>
            <a:r>
              <a:rPr lang="zh-CN" altLang="en-US" sz="2800" spc="265" b="1" dirty="0">
                <a:solidFill>
                  <a:srgbClr val="c00000"/>
                </a:solidFill>
                <a:latin typeface="宋体"/>
                <a:ea typeface="宋体"/>
              </a:rPr>
              <a:t>中国共产党革命精</a:t>
            </a:r>
            <a:r>
              <a:rPr lang="zh-CN" altLang="en-US" sz="2800" spc="260" b="1" dirty="0">
                <a:solidFill>
                  <a:srgbClr val="c00000"/>
                </a:solidFill>
                <a:latin typeface="宋体"/>
                <a:ea typeface="宋体"/>
              </a:rPr>
              <a:t>神的历史坐标</a:t>
            </a:r>
          </a:p>
          <a:p>
            <a:pPr>
              <a:lnSpc>
                <a:spcPts val="1505"/>
              </a:lnSpc>
            </a:pPr>
            <a:endParaRPr lang="en-US" dirty="0" smtClean="0"/>
          </a:p>
          <a:p>
            <a:pPr hangingPunct="0" marL="135026" indent="522757">
              <a:lnSpc>
                <a:spcPct val="115416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中国共产党的历史是一部党领导人民进行革命、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建设和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改革的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奋斗史，也是革命精神不断弘扬发展的历史，铸就了具有</a:t>
            </a:r>
            <a:r>
              <a:rPr lang="zh-CN" altLang="en-US" sz="2000" spc="15" dirty="0">
                <a:solidFill>
                  <a:srgbClr val="ff0000"/>
                </a:solidFill>
                <a:latin typeface="宋体"/>
                <a:ea typeface="宋体"/>
              </a:rPr>
              <a:t>丰富</a:t>
            </a:r>
            <a:r>
              <a:rPr lang="zh-CN" altLang="en-US" sz="2000" spc="5" dirty="0">
                <a:solidFill>
                  <a:srgbClr val="ff0000"/>
                </a:solidFill>
                <a:latin typeface="宋体"/>
                <a:ea typeface="宋体"/>
              </a:rPr>
              <a:t>时代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内涵的革命精神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，形成了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中国共产党革命精神谱系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</p:txBody>
      </p:sp>
      <p:sp>
        <p:nvSpPr>
          <p:cNvPr id="282" name="TextBox 282"/>
          <p:cNvSpPr txBox="1"/>
          <p:nvPr/>
        </p:nvSpPr>
        <p:spPr>
          <a:xfrm>
            <a:off x="1342644" y="3584899"/>
            <a:ext cx="1149604" cy="9910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</a:pPr>
            <a:r>
              <a:rPr lang="zh-CN" altLang="en-US" sz="2000" spc="5" dirty="0">
                <a:solidFill>
                  <a:srgbClr val="c00000"/>
                </a:solidFill>
                <a:latin typeface="宋体"/>
                <a:ea typeface="宋体"/>
              </a:rPr>
              <a:t>红船</a:t>
            </a: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精神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5"/>
              </a:lnSpc>
            </a:pPr>
            <a:endParaRPr lang="en-US" dirty="0" smtClean="0"/>
          </a:p>
          <a:p>
            <a:pPr marL="0" indent="118872">
              <a:lnSpc>
                <a:spcPct val="101666"/>
              </a:lnSpc>
            </a:pPr>
            <a:r>
              <a:rPr lang="zh-CN" altLang="en-US" sz="2000" spc="5" dirty="0">
                <a:solidFill>
                  <a:srgbClr val="c00000"/>
                </a:solidFill>
                <a:latin typeface="宋体"/>
                <a:ea typeface="宋体"/>
              </a:rPr>
              <a:t>八一</a:t>
            </a: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精神</a:t>
            </a:r>
          </a:p>
        </p:txBody>
      </p:sp>
      <p:sp>
        <p:nvSpPr>
          <p:cNvPr id="283" name="TextBox 283"/>
          <p:cNvSpPr txBox="1"/>
          <p:nvPr/>
        </p:nvSpPr>
        <p:spPr>
          <a:xfrm>
            <a:off x="6436106" y="3584899"/>
            <a:ext cx="1404110" cy="9910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18872">
              <a:lnSpc>
                <a:spcPct val="101666"/>
              </a:lnSpc>
            </a:pPr>
            <a:r>
              <a:rPr lang="zh-CN" altLang="en-US" sz="2000" spc="5" dirty="0">
                <a:solidFill>
                  <a:srgbClr val="c00000"/>
                </a:solidFill>
                <a:latin typeface="宋体"/>
                <a:ea typeface="宋体"/>
              </a:rPr>
              <a:t>西柏</a:t>
            </a: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坡精神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5"/>
              </a:lnSpc>
            </a:pPr>
            <a:endParaRPr lang="en-US" dirty="0" smtClean="0"/>
          </a:p>
          <a:p>
            <a:pPr marL="0">
              <a:lnSpc>
                <a:spcPct val="101666"/>
              </a:lnSpc>
            </a:pPr>
            <a:r>
              <a:rPr lang="zh-CN" altLang="en-US" sz="2000" spc="5" dirty="0">
                <a:solidFill>
                  <a:srgbClr val="c00000"/>
                </a:solidFill>
                <a:latin typeface="宋体"/>
                <a:ea typeface="宋体"/>
              </a:rPr>
              <a:t>延安</a:t>
            </a: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精神</a:t>
            </a:r>
          </a:p>
        </p:txBody>
      </p:sp>
      <p:sp>
        <p:nvSpPr>
          <p:cNvPr id="284" name="TextBox 284"/>
          <p:cNvSpPr txBox="1"/>
          <p:nvPr/>
        </p:nvSpPr>
        <p:spPr>
          <a:xfrm>
            <a:off x="4151121" y="4575923"/>
            <a:ext cx="829128" cy="2573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7916"/>
              </a:lnSpc>
            </a:pPr>
            <a:r>
              <a:rPr lang="en-US" altLang="zh-CN" sz="1800" spc="775" b="1" dirty="0">
                <a:solidFill>
                  <a:srgbClr val="c00000"/>
                </a:solidFill>
                <a:latin typeface="Arial"/>
                <a:ea typeface="Arial"/>
              </a:rPr>
              <a:t>..</a:t>
            </a:r>
            <a:r>
              <a:rPr lang="en-US" altLang="zh-CN" sz="1800" spc="-95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altLang="zh-CN" sz="1800" spc="780" b="1" dirty="0">
                <a:solidFill>
                  <a:srgbClr val="c00000"/>
                </a:solidFill>
                <a:latin typeface="Arial"/>
                <a:ea typeface="Arial"/>
              </a:rPr>
              <a:t>..</a:t>
            </a:r>
          </a:p>
        </p:txBody>
      </p:sp>
      <p:sp>
        <p:nvSpPr>
          <p:cNvPr id="285" name="TextBox 285"/>
          <p:cNvSpPr txBox="1"/>
          <p:nvPr/>
        </p:nvSpPr>
        <p:spPr>
          <a:xfrm>
            <a:off x="1623949" y="4865313"/>
            <a:ext cx="5536311" cy="33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  <a:tabLst>
                <a:tab pos="4391279" algn="l"/>
              </a:tabLst>
            </a:pP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井冈山精神	</a:t>
            </a: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抗战精神</a:t>
            </a:r>
          </a:p>
        </p:txBody>
      </p:sp>
      <p:sp>
        <p:nvSpPr>
          <p:cNvPr id="286" name="TextBox 286"/>
          <p:cNvSpPr txBox="1"/>
          <p:nvPr/>
        </p:nvSpPr>
        <p:spPr>
          <a:xfrm>
            <a:off x="3433318" y="5600847"/>
            <a:ext cx="2250186" cy="33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</a:pP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苏区精神</a:t>
            </a:r>
            <a:r>
              <a:rPr lang="zh-CN" altLang="en-US" sz="2000" spc="-315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5" dirty="0">
                <a:solidFill>
                  <a:srgbClr val="c00000"/>
                </a:solidFill>
                <a:latin typeface="宋体"/>
                <a:ea typeface="宋体"/>
              </a:rPr>
              <a:t>长征精神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288" name="Freeform 288"> 
				</p:cNvPr>
          <p:cNvSpPr/>
          <p:nvPr/>
        </p:nvSpPr>
        <p:spPr>
          <a:xfrm>
            <a:off x="1159510" y="844041"/>
            <a:ext cx="6540246" cy="675132"/>
          </a:xfrm>
          <a:custGeom>
            <a:avLst/>
            <a:gdLst>
              <a:gd name="connsiteX0" fmla="*/ 0 w 6540246"/>
              <a:gd name="connsiteY0" fmla="*/ 153416 h 675132"/>
              <a:gd name="connsiteX1" fmla="*/ 153415 w 6540246"/>
              <a:gd name="connsiteY1" fmla="*/ 0 h 675132"/>
              <a:gd name="connsiteX2" fmla="*/ 6386830 w 6540246"/>
              <a:gd name="connsiteY2" fmla="*/ 0 h 675132"/>
              <a:gd name="connsiteX3" fmla="*/ 6540246 w 6540246"/>
              <a:gd name="connsiteY3" fmla="*/ 153416 h 675132"/>
              <a:gd name="connsiteX4" fmla="*/ 6540246 w 6540246"/>
              <a:gd name="connsiteY4" fmla="*/ 521716 h 675132"/>
              <a:gd name="connsiteX5" fmla="*/ 6386830 w 6540246"/>
              <a:gd name="connsiteY5" fmla="*/ 675132 h 675132"/>
              <a:gd name="connsiteX6" fmla="*/ 153415 w 6540246"/>
              <a:gd name="connsiteY6" fmla="*/ 675132 h 675132"/>
              <a:gd name="connsiteX7" fmla="*/ 0 w 6540246"/>
              <a:gd name="connsiteY7" fmla="*/ 521716 h 675132"/>
              <a:gd name="connsiteX8" fmla="*/ 0 w 6540246"/>
              <a:gd name="connsiteY8" fmla="*/ 153416 h 675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0246" h="675132">
                <a:moveTo>
                  <a:pt x="0" y="153416"/>
                </a:moveTo>
                <a:cubicBezTo>
                  <a:pt x="0" y="68707"/>
                  <a:pt x="68694" y="0"/>
                  <a:pt x="153415" y="0"/>
                </a:cubicBezTo>
                <a:lnTo>
                  <a:pt x="6386830" y="0"/>
                </a:lnTo>
                <a:cubicBezTo>
                  <a:pt x="6471539" y="0"/>
                  <a:pt x="6540246" y="68707"/>
                  <a:pt x="6540246" y="153416"/>
                </a:cubicBezTo>
                <a:lnTo>
                  <a:pt x="6540246" y="521716"/>
                </a:lnTo>
                <a:cubicBezTo>
                  <a:pt x="6540246" y="606425"/>
                  <a:pt x="6471539" y="675132"/>
                  <a:pt x="6386830" y="675132"/>
                </a:cubicBezTo>
                <a:lnTo>
                  <a:pt x="153415" y="675132"/>
                </a:lnTo>
                <a:cubicBezTo>
                  <a:pt x="68694" y="675132"/>
                  <a:pt x="0" y="606425"/>
                  <a:pt x="0" y="521716"/>
                </a:cubicBezTo>
                <a:lnTo>
                  <a:pt x="0" y="153416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0" name="Picture 29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985" y="924940"/>
            <a:ext cx="6540373" cy="675259"/>
          </a:xfrm>
          <a:prstGeom prst="rect">
            <a:avLst/>
          </a:prstGeom>
        </p:spPr>
      </p:pic>
      <p:pic>
        <p:nvPicPr>
          <p:cNvPr id="291" name="Picture 29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155" y="5440045"/>
            <a:ext cx="5897880" cy="351154"/>
          </a:xfrm>
          <a:prstGeom prst="rect">
            <a:avLst/>
          </a:prstGeom>
        </p:spPr>
      </p:pic>
      <p:sp>
        <p:nvSpPr>
          <p:cNvPr id="291" name="Freeform 291"> 
				</p:cNvPr>
          <p:cNvSpPr/>
          <p:nvPr/>
        </p:nvSpPr>
        <p:spPr>
          <a:xfrm>
            <a:off x="2376805" y="5433695"/>
            <a:ext cx="5910580" cy="363854"/>
          </a:xfrm>
          <a:custGeom>
            <a:avLst/>
            <a:gdLst>
              <a:gd name="connsiteX0" fmla="*/ 6350 w 5910580"/>
              <a:gd name="connsiteY0" fmla="*/ 357504 h 363854"/>
              <a:gd name="connsiteX1" fmla="*/ 5904230 w 5910580"/>
              <a:gd name="connsiteY1" fmla="*/ 357504 h 363854"/>
              <a:gd name="connsiteX2" fmla="*/ 5904230 w 5910580"/>
              <a:gd name="connsiteY2" fmla="*/ 6350 h 363854"/>
              <a:gd name="connsiteX3" fmla="*/ 6350 w 5910580"/>
              <a:gd name="connsiteY3" fmla="*/ 6350 h 363854"/>
              <a:gd name="connsiteX4" fmla="*/ 6350 w 5910580"/>
              <a:gd name="connsiteY4" fmla="*/ 357504 h 36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580" h="363854">
                <a:moveTo>
                  <a:pt x="6350" y="357504"/>
                </a:moveTo>
                <a:lnTo>
                  <a:pt x="5904230" y="357504"/>
                </a:lnTo>
                <a:lnTo>
                  <a:pt x="5904230" y="6350"/>
                </a:lnTo>
                <a:lnTo>
                  <a:pt x="6350" y="6350"/>
                </a:lnTo>
                <a:lnTo>
                  <a:pt x="6350" y="357504"/>
                </a:ln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3" name="Picture 29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5" y="2543175"/>
            <a:ext cx="3372484" cy="1114425"/>
          </a:xfrm>
          <a:prstGeom prst="rect">
            <a:avLst/>
          </a:prstGeom>
        </p:spPr>
      </p:pic>
      <p:sp>
        <p:nvSpPr>
          <p:cNvPr id="293" name="Freeform 293"> 
				</p:cNvPr>
          <p:cNvSpPr/>
          <p:nvPr/>
        </p:nvSpPr>
        <p:spPr>
          <a:xfrm>
            <a:off x="711835" y="2536825"/>
            <a:ext cx="3385184" cy="1127125"/>
          </a:xfrm>
          <a:custGeom>
            <a:avLst/>
            <a:gdLst>
              <a:gd name="connsiteX0" fmla="*/ 6350 w 3385184"/>
              <a:gd name="connsiteY0" fmla="*/ 1120775 h 1127125"/>
              <a:gd name="connsiteX1" fmla="*/ 3378834 w 3385184"/>
              <a:gd name="connsiteY1" fmla="*/ 1120775 h 1127125"/>
              <a:gd name="connsiteX2" fmla="*/ 3378834 w 3385184"/>
              <a:gd name="connsiteY2" fmla="*/ 6350 h 1127125"/>
              <a:gd name="connsiteX3" fmla="*/ 6350 w 3385184"/>
              <a:gd name="connsiteY3" fmla="*/ 6350 h 1127125"/>
              <a:gd name="connsiteX4" fmla="*/ 6350 w 3385184"/>
              <a:gd name="connsiteY4" fmla="*/ 1120775 h 11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5184" h="1127125">
                <a:moveTo>
                  <a:pt x="6350" y="1120775"/>
                </a:moveTo>
                <a:lnTo>
                  <a:pt x="3378834" y="1120775"/>
                </a:lnTo>
                <a:lnTo>
                  <a:pt x="3378834" y="6350"/>
                </a:lnTo>
                <a:lnTo>
                  <a:pt x="6350" y="6350"/>
                </a:lnTo>
                <a:lnTo>
                  <a:pt x="6350" y="1120775"/>
                </a:ln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5" name="Picture 295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530" y="1780540"/>
            <a:ext cx="4396105" cy="1442084"/>
          </a:xfrm>
          <a:prstGeom prst="rect">
            <a:avLst/>
          </a:prstGeom>
        </p:spPr>
      </p:pic>
      <p:sp>
        <p:nvSpPr>
          <p:cNvPr id="295" name="Freeform 295"> 
				</p:cNvPr>
          <p:cNvSpPr/>
          <p:nvPr/>
        </p:nvSpPr>
        <p:spPr>
          <a:xfrm>
            <a:off x="4234180" y="1774190"/>
            <a:ext cx="4408805" cy="1454784"/>
          </a:xfrm>
          <a:custGeom>
            <a:avLst/>
            <a:gdLst>
              <a:gd name="connsiteX0" fmla="*/ 6350 w 4408805"/>
              <a:gd name="connsiteY0" fmla="*/ 1448434 h 1454784"/>
              <a:gd name="connsiteX1" fmla="*/ 4402455 w 4408805"/>
              <a:gd name="connsiteY1" fmla="*/ 1448434 h 1454784"/>
              <a:gd name="connsiteX2" fmla="*/ 4402455 w 4408805"/>
              <a:gd name="connsiteY2" fmla="*/ 6350 h 1454784"/>
              <a:gd name="connsiteX3" fmla="*/ 6350 w 4408805"/>
              <a:gd name="connsiteY3" fmla="*/ 6350 h 1454784"/>
              <a:gd name="connsiteX4" fmla="*/ 6350 w 4408805"/>
              <a:gd name="connsiteY4" fmla="*/ 1448434 h 145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8805" h="1454784">
                <a:moveTo>
                  <a:pt x="6350" y="1448434"/>
                </a:moveTo>
                <a:lnTo>
                  <a:pt x="4402455" y="1448434"/>
                </a:lnTo>
                <a:lnTo>
                  <a:pt x="4402455" y="6350"/>
                </a:lnTo>
                <a:lnTo>
                  <a:pt x="6350" y="6350"/>
                </a:lnTo>
                <a:lnTo>
                  <a:pt x="6350" y="1448434"/>
                </a:ln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" name="Picture 297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854" y="4219575"/>
            <a:ext cx="5429250" cy="395223"/>
          </a:xfrm>
          <a:prstGeom prst="rect">
            <a:avLst/>
          </a:prstGeom>
        </p:spPr>
      </p:pic>
      <p:sp>
        <p:nvSpPr>
          <p:cNvPr id="297" name="Freeform 297"> 
				</p:cNvPr>
          <p:cNvSpPr/>
          <p:nvPr/>
        </p:nvSpPr>
        <p:spPr>
          <a:xfrm>
            <a:off x="1868804" y="4200525"/>
            <a:ext cx="5467350" cy="433323"/>
          </a:xfrm>
          <a:custGeom>
            <a:avLst/>
            <a:gdLst>
              <a:gd name="connsiteX0" fmla="*/ 4729480 w 5467350"/>
              <a:gd name="connsiteY0" fmla="*/ 19050 h 433323"/>
              <a:gd name="connsiteX1" fmla="*/ 4818126 w 5467350"/>
              <a:gd name="connsiteY1" fmla="*/ 19939 h 433323"/>
              <a:gd name="connsiteX2" fmla="*/ 4908931 w 5467350"/>
              <a:gd name="connsiteY2" fmla="*/ 22986 h 433323"/>
              <a:gd name="connsiteX3" fmla="*/ 4997576 w 5467350"/>
              <a:gd name="connsiteY3" fmla="*/ 27813 h 433323"/>
              <a:gd name="connsiteX4" fmla="*/ 5088382 w 5467350"/>
              <a:gd name="connsiteY4" fmla="*/ 35814 h 433323"/>
              <a:gd name="connsiteX5" fmla="*/ 5178044 w 5467350"/>
              <a:gd name="connsiteY5" fmla="*/ 45466 h 433323"/>
              <a:gd name="connsiteX6" fmla="*/ 5268849 w 5467350"/>
              <a:gd name="connsiteY6" fmla="*/ 58292 h 433323"/>
              <a:gd name="connsiteX7" fmla="*/ 5359654 w 5467350"/>
              <a:gd name="connsiteY7" fmla="*/ 73152 h 433323"/>
              <a:gd name="connsiteX8" fmla="*/ 5448300 w 5467350"/>
              <a:gd name="connsiteY8" fmla="*/ 91313 h 433323"/>
              <a:gd name="connsiteX9" fmla="*/ 5440553 w 5467350"/>
              <a:gd name="connsiteY9" fmla="*/ 93853 h 433323"/>
              <a:gd name="connsiteX10" fmla="*/ 5350891 w 5467350"/>
              <a:gd name="connsiteY10" fmla="*/ 76200 h 433323"/>
              <a:gd name="connsiteX11" fmla="*/ 5262245 w 5467350"/>
              <a:gd name="connsiteY11" fmla="*/ 61341 h 433323"/>
              <a:gd name="connsiteX12" fmla="*/ 5173599 w 5467350"/>
              <a:gd name="connsiteY12" fmla="*/ 48767 h 433323"/>
              <a:gd name="connsiteX13" fmla="*/ 5082794 w 5467350"/>
              <a:gd name="connsiteY13" fmla="*/ 39116 h 433323"/>
              <a:gd name="connsiteX14" fmla="*/ 4994148 w 5467350"/>
              <a:gd name="connsiteY14" fmla="*/ 31495 h 433323"/>
              <a:gd name="connsiteX15" fmla="*/ 4905629 w 5467350"/>
              <a:gd name="connsiteY15" fmla="*/ 26670 h 433323"/>
              <a:gd name="connsiteX16" fmla="*/ 4818126 w 5467350"/>
              <a:gd name="connsiteY16" fmla="*/ 23241 h 433323"/>
              <a:gd name="connsiteX17" fmla="*/ 4729480 w 5467350"/>
              <a:gd name="connsiteY17" fmla="*/ 22352 h 433323"/>
              <a:gd name="connsiteX18" fmla="*/ 4617593 w 5467350"/>
              <a:gd name="connsiteY18" fmla="*/ 23876 h 433323"/>
              <a:gd name="connsiteX19" fmla="*/ 4506849 w 5467350"/>
              <a:gd name="connsiteY19" fmla="*/ 28447 h 433323"/>
              <a:gd name="connsiteX20" fmla="*/ 4398391 w 5467350"/>
              <a:gd name="connsiteY20" fmla="*/ 35814 h 433323"/>
              <a:gd name="connsiteX21" fmla="*/ 4290949 w 5467350"/>
              <a:gd name="connsiteY21" fmla="*/ 44577 h 433323"/>
              <a:gd name="connsiteX22" fmla="*/ 4185666 w 5467350"/>
              <a:gd name="connsiteY22" fmla="*/ 55753 h 433323"/>
              <a:gd name="connsiteX23" fmla="*/ 4083812 w 5467350"/>
              <a:gd name="connsiteY23" fmla="*/ 69215 h 433323"/>
              <a:gd name="connsiteX24" fmla="*/ 3984117 w 5467350"/>
              <a:gd name="connsiteY24" fmla="*/ 84073 h 433323"/>
              <a:gd name="connsiteX25" fmla="*/ 3887724 w 5467350"/>
              <a:gd name="connsiteY25" fmla="*/ 99821 h 433323"/>
              <a:gd name="connsiteX26" fmla="*/ 3794760 w 5467350"/>
              <a:gd name="connsiteY26" fmla="*/ 116585 h 433323"/>
              <a:gd name="connsiteX27" fmla="*/ 3704971 w 5467350"/>
              <a:gd name="connsiteY27" fmla="*/ 133604 h 433323"/>
              <a:gd name="connsiteX28" fmla="*/ 3619754 w 5467350"/>
              <a:gd name="connsiteY28" fmla="*/ 151765 h 433323"/>
              <a:gd name="connsiteX29" fmla="*/ 3537712 w 5467350"/>
              <a:gd name="connsiteY29" fmla="*/ 169417 h 433323"/>
              <a:gd name="connsiteX30" fmla="*/ 3462401 w 5467350"/>
              <a:gd name="connsiteY30" fmla="*/ 187070 h 433323"/>
              <a:gd name="connsiteX31" fmla="*/ 3389376 w 5467350"/>
              <a:gd name="connsiteY31" fmla="*/ 204089 h 433323"/>
              <a:gd name="connsiteX32" fmla="*/ 3321812 w 5467350"/>
              <a:gd name="connsiteY32" fmla="*/ 220853 h 433323"/>
              <a:gd name="connsiteX33" fmla="*/ 3259709 w 5467350"/>
              <a:gd name="connsiteY33" fmla="*/ 236346 h 433323"/>
              <a:gd name="connsiteX34" fmla="*/ 3203321 w 5467350"/>
              <a:gd name="connsiteY34" fmla="*/ 250317 h 433323"/>
              <a:gd name="connsiteX35" fmla="*/ 3142361 w 5467350"/>
              <a:gd name="connsiteY35" fmla="*/ 265810 h 433323"/>
              <a:gd name="connsiteX36" fmla="*/ 3076956 w 5467350"/>
              <a:gd name="connsiteY36" fmla="*/ 281813 h 433323"/>
              <a:gd name="connsiteX37" fmla="*/ 3009519 w 5467350"/>
              <a:gd name="connsiteY37" fmla="*/ 298577 h 433323"/>
              <a:gd name="connsiteX38" fmla="*/ 2937510 w 5467350"/>
              <a:gd name="connsiteY38" fmla="*/ 315848 h 433323"/>
              <a:gd name="connsiteX39" fmla="*/ 2863215 w 5467350"/>
              <a:gd name="connsiteY39" fmla="*/ 332613 h 433323"/>
              <a:gd name="connsiteX40" fmla="*/ 2785745 w 5467350"/>
              <a:gd name="connsiteY40" fmla="*/ 348742 h 433323"/>
              <a:gd name="connsiteX41" fmla="*/ 2705989 w 5467350"/>
              <a:gd name="connsiteY41" fmla="*/ 363601 h 433323"/>
              <a:gd name="connsiteX42" fmla="*/ 2626233 w 5467350"/>
              <a:gd name="connsiteY42" fmla="*/ 377825 h 433323"/>
              <a:gd name="connsiteX43" fmla="*/ 2543175 w 5467350"/>
              <a:gd name="connsiteY43" fmla="*/ 390017 h 433323"/>
              <a:gd name="connsiteX44" fmla="*/ 2460117 w 5467350"/>
              <a:gd name="connsiteY44" fmla="*/ 400304 h 433323"/>
              <a:gd name="connsiteX45" fmla="*/ 2375916 w 5467350"/>
              <a:gd name="connsiteY45" fmla="*/ 407923 h 433323"/>
              <a:gd name="connsiteX46" fmla="*/ 2290699 w 5467350"/>
              <a:gd name="connsiteY46" fmla="*/ 413131 h 433323"/>
              <a:gd name="connsiteX47" fmla="*/ 2204212 w 5467350"/>
              <a:gd name="connsiteY47" fmla="*/ 414273 h 433323"/>
              <a:gd name="connsiteX48" fmla="*/ 2148840 w 5467350"/>
              <a:gd name="connsiteY48" fmla="*/ 414020 h 433323"/>
              <a:gd name="connsiteX49" fmla="*/ 2092452 w 5467350"/>
              <a:gd name="connsiteY49" fmla="*/ 411353 h 433323"/>
              <a:gd name="connsiteX50" fmla="*/ 2037079 w 5467350"/>
              <a:gd name="connsiteY50" fmla="*/ 407034 h 433323"/>
              <a:gd name="connsiteX51" fmla="*/ 1982724 w 5467350"/>
              <a:gd name="connsiteY51" fmla="*/ 401320 h 433323"/>
              <a:gd name="connsiteX52" fmla="*/ 1928495 w 5467350"/>
              <a:gd name="connsiteY52" fmla="*/ 393065 h 433323"/>
              <a:gd name="connsiteX53" fmla="*/ 1874266 w 5467350"/>
              <a:gd name="connsiteY53" fmla="*/ 383032 h 433323"/>
              <a:gd name="connsiteX54" fmla="*/ 1819910 w 5467350"/>
              <a:gd name="connsiteY54" fmla="*/ 370840 h 433323"/>
              <a:gd name="connsiteX55" fmla="*/ 1766824 w 5467350"/>
              <a:gd name="connsiteY55" fmla="*/ 356616 h 433323"/>
              <a:gd name="connsiteX56" fmla="*/ 1715770 w 5467350"/>
              <a:gd name="connsiteY56" fmla="*/ 339852 h 433323"/>
              <a:gd name="connsiteX57" fmla="*/ 1664843 w 5467350"/>
              <a:gd name="connsiteY57" fmla="*/ 320802 h 433323"/>
              <a:gd name="connsiteX58" fmla="*/ 1615059 w 5467350"/>
              <a:gd name="connsiteY58" fmla="*/ 299211 h 433323"/>
              <a:gd name="connsiteX59" fmla="*/ 1566291 w 5467350"/>
              <a:gd name="connsiteY59" fmla="*/ 274573 h 433323"/>
              <a:gd name="connsiteX60" fmla="*/ 1509776 w 5467350"/>
              <a:gd name="connsiteY60" fmla="*/ 245745 h 433323"/>
              <a:gd name="connsiteX61" fmla="*/ 1452245 w 5467350"/>
              <a:gd name="connsiteY61" fmla="*/ 219836 h 433323"/>
              <a:gd name="connsiteX62" fmla="*/ 1394587 w 5467350"/>
              <a:gd name="connsiteY62" fmla="*/ 197104 h 433323"/>
              <a:gd name="connsiteX63" fmla="*/ 1335913 w 5467350"/>
              <a:gd name="connsiteY63" fmla="*/ 176783 h 433323"/>
              <a:gd name="connsiteX64" fmla="*/ 1278382 w 5467350"/>
              <a:gd name="connsiteY64" fmla="*/ 159130 h 433323"/>
              <a:gd name="connsiteX65" fmla="*/ 1218565 w 5467350"/>
              <a:gd name="connsiteY65" fmla="*/ 143255 h 433323"/>
              <a:gd name="connsiteX66" fmla="*/ 1159891 w 5467350"/>
              <a:gd name="connsiteY66" fmla="*/ 129920 h 433323"/>
              <a:gd name="connsiteX67" fmla="*/ 1100074 w 5467350"/>
              <a:gd name="connsiteY67" fmla="*/ 119633 h 433323"/>
              <a:gd name="connsiteX68" fmla="*/ 1041273 w 5467350"/>
              <a:gd name="connsiteY68" fmla="*/ 110490 h 433323"/>
              <a:gd name="connsiteX69" fmla="*/ 981456 w 5467350"/>
              <a:gd name="connsiteY69" fmla="*/ 104394 h 433323"/>
              <a:gd name="connsiteX70" fmla="*/ 922782 w 5467350"/>
              <a:gd name="connsiteY70" fmla="*/ 99821 h 433323"/>
              <a:gd name="connsiteX71" fmla="*/ 862965 w 5467350"/>
              <a:gd name="connsiteY71" fmla="*/ 97154 h 433323"/>
              <a:gd name="connsiteX72" fmla="*/ 804291 w 5467350"/>
              <a:gd name="connsiteY72" fmla="*/ 96266 h 433323"/>
              <a:gd name="connsiteX73" fmla="*/ 720090 w 5467350"/>
              <a:gd name="connsiteY73" fmla="*/ 98044 h 433323"/>
              <a:gd name="connsiteX74" fmla="*/ 638175 w 5467350"/>
              <a:gd name="connsiteY74" fmla="*/ 102616 h 433323"/>
              <a:gd name="connsiteX75" fmla="*/ 557276 w 5467350"/>
              <a:gd name="connsiteY75" fmla="*/ 110490 h 433323"/>
              <a:gd name="connsiteX76" fmla="*/ 476504 w 5467350"/>
              <a:gd name="connsiteY76" fmla="*/ 121157 h 433323"/>
              <a:gd name="connsiteX77" fmla="*/ 397891 w 5467350"/>
              <a:gd name="connsiteY77" fmla="*/ 134239 h 433323"/>
              <a:gd name="connsiteX78" fmla="*/ 320294 w 5467350"/>
              <a:gd name="connsiteY78" fmla="*/ 149097 h 433323"/>
              <a:gd name="connsiteX79" fmla="*/ 242824 w 5467350"/>
              <a:gd name="connsiteY79" fmla="*/ 166116 h 433323"/>
              <a:gd name="connsiteX80" fmla="*/ 170815 w 5467350"/>
              <a:gd name="connsiteY80" fmla="*/ 185292 h 433323"/>
              <a:gd name="connsiteX81" fmla="*/ 97663 w 5467350"/>
              <a:gd name="connsiteY81" fmla="*/ 204978 h 433323"/>
              <a:gd name="connsiteX82" fmla="*/ 28955 w 5467350"/>
              <a:gd name="connsiteY82" fmla="*/ 226821 h 433323"/>
              <a:gd name="connsiteX83" fmla="*/ 19050 w 5467350"/>
              <a:gd name="connsiteY83" fmla="*/ 224408 h 433323"/>
              <a:gd name="connsiteX84" fmla="*/ 81026 w 5467350"/>
              <a:gd name="connsiteY84" fmla="*/ 204723 h 433323"/>
              <a:gd name="connsiteX85" fmla="*/ 147574 w 5467350"/>
              <a:gd name="connsiteY85" fmla="*/ 186182 h 433323"/>
              <a:gd name="connsiteX86" fmla="*/ 215138 w 5467350"/>
              <a:gd name="connsiteY86" fmla="*/ 168529 h 433323"/>
              <a:gd name="connsiteX87" fmla="*/ 283718 w 5467350"/>
              <a:gd name="connsiteY87" fmla="*/ 152145 h 433323"/>
              <a:gd name="connsiteX88" fmla="*/ 354584 w 5467350"/>
              <a:gd name="connsiteY88" fmla="*/ 137795 h 433323"/>
              <a:gd name="connsiteX89" fmla="*/ 425577 w 5467350"/>
              <a:gd name="connsiteY89" fmla="*/ 124841 h 433323"/>
              <a:gd name="connsiteX90" fmla="*/ 499745 w 5467350"/>
              <a:gd name="connsiteY90" fmla="*/ 113792 h 433323"/>
              <a:gd name="connsiteX91" fmla="*/ 573913 w 5467350"/>
              <a:gd name="connsiteY91" fmla="*/ 104775 h 433323"/>
              <a:gd name="connsiteX92" fmla="*/ 649224 w 5467350"/>
              <a:gd name="connsiteY92" fmla="*/ 98044 h 433323"/>
              <a:gd name="connsiteX93" fmla="*/ 726821 w 5467350"/>
              <a:gd name="connsiteY93" fmla="*/ 93853 h 433323"/>
              <a:gd name="connsiteX94" fmla="*/ 804291 w 5467350"/>
              <a:gd name="connsiteY94" fmla="*/ 92582 h 433323"/>
              <a:gd name="connsiteX95" fmla="*/ 865251 w 5467350"/>
              <a:gd name="connsiteY95" fmla="*/ 93471 h 433323"/>
              <a:gd name="connsiteX96" fmla="*/ 926084 w 5467350"/>
              <a:gd name="connsiteY96" fmla="*/ 96266 h 433323"/>
              <a:gd name="connsiteX97" fmla="*/ 984885 w 5467350"/>
              <a:gd name="connsiteY97" fmla="*/ 100838 h 433323"/>
              <a:gd name="connsiteX98" fmla="*/ 1045718 w 5467350"/>
              <a:gd name="connsiteY98" fmla="*/ 107442 h 433323"/>
              <a:gd name="connsiteX99" fmla="*/ 1106678 w 5467350"/>
              <a:gd name="connsiteY99" fmla="*/ 116585 h 433323"/>
              <a:gd name="connsiteX100" fmla="*/ 1167638 w 5467350"/>
              <a:gd name="connsiteY100" fmla="*/ 127507 h 433323"/>
              <a:gd name="connsiteX101" fmla="*/ 1227455 w 5467350"/>
              <a:gd name="connsiteY101" fmla="*/ 140589 h 433323"/>
              <a:gd name="connsiteX102" fmla="*/ 1288288 w 5467350"/>
              <a:gd name="connsiteY102" fmla="*/ 156336 h 433323"/>
              <a:gd name="connsiteX103" fmla="*/ 1346962 w 5467350"/>
              <a:gd name="connsiteY103" fmla="*/ 174370 h 433323"/>
              <a:gd name="connsiteX104" fmla="*/ 1404620 w 5467350"/>
              <a:gd name="connsiteY104" fmla="*/ 194691 h 433323"/>
              <a:gd name="connsiteX105" fmla="*/ 1464437 w 5467350"/>
              <a:gd name="connsiteY105" fmla="*/ 218058 h 433323"/>
              <a:gd name="connsiteX106" fmla="*/ 1521968 w 5467350"/>
              <a:gd name="connsiteY106" fmla="*/ 243840 h 433323"/>
              <a:gd name="connsiteX107" fmla="*/ 1577340 w 5467350"/>
              <a:gd name="connsiteY107" fmla="*/ 272795 h 433323"/>
              <a:gd name="connsiteX108" fmla="*/ 1627251 w 5467350"/>
              <a:gd name="connsiteY108" fmla="*/ 296798 h 433323"/>
              <a:gd name="connsiteX109" fmla="*/ 1676019 w 5467350"/>
              <a:gd name="connsiteY109" fmla="*/ 318642 h 433323"/>
              <a:gd name="connsiteX110" fmla="*/ 1725803 w 5467350"/>
              <a:gd name="connsiteY110" fmla="*/ 337439 h 433323"/>
              <a:gd name="connsiteX111" fmla="*/ 1776729 w 5467350"/>
              <a:gd name="connsiteY111" fmla="*/ 354203 h 433323"/>
              <a:gd name="connsiteX112" fmla="*/ 1828800 w 5467350"/>
              <a:gd name="connsiteY112" fmla="*/ 368172 h 433323"/>
              <a:gd name="connsiteX113" fmla="*/ 1882013 w 5467350"/>
              <a:gd name="connsiteY113" fmla="*/ 379983 h 433323"/>
              <a:gd name="connsiteX114" fmla="*/ 1935099 w 5467350"/>
              <a:gd name="connsiteY114" fmla="*/ 390017 h 433323"/>
              <a:gd name="connsiteX115" fmla="*/ 1987169 w 5467350"/>
              <a:gd name="connsiteY115" fmla="*/ 397636 h 433323"/>
              <a:gd name="connsiteX116" fmla="*/ 2041398 w 5467350"/>
              <a:gd name="connsiteY116" fmla="*/ 403352 h 433323"/>
              <a:gd name="connsiteX117" fmla="*/ 2095754 w 5467350"/>
              <a:gd name="connsiteY117" fmla="*/ 407670 h 433323"/>
              <a:gd name="connsiteX118" fmla="*/ 2149983 w 5467350"/>
              <a:gd name="connsiteY118" fmla="*/ 410336 h 433323"/>
              <a:gd name="connsiteX119" fmla="*/ 2204212 w 5467350"/>
              <a:gd name="connsiteY119" fmla="*/ 410717 h 433323"/>
              <a:gd name="connsiteX120" fmla="*/ 2288413 w 5467350"/>
              <a:gd name="connsiteY120" fmla="*/ 409447 h 433323"/>
              <a:gd name="connsiteX121" fmla="*/ 2372614 w 5467350"/>
              <a:gd name="connsiteY121" fmla="*/ 404367 h 433323"/>
              <a:gd name="connsiteX122" fmla="*/ 2454529 w 5467350"/>
              <a:gd name="connsiteY122" fmla="*/ 396747 h 433323"/>
              <a:gd name="connsiteX123" fmla="*/ 2536571 w 5467350"/>
              <a:gd name="connsiteY123" fmla="*/ 386715 h 433323"/>
              <a:gd name="connsiteX124" fmla="*/ 2619629 w 5467350"/>
              <a:gd name="connsiteY124" fmla="*/ 374522 h 433323"/>
              <a:gd name="connsiteX125" fmla="*/ 2700401 w 5467350"/>
              <a:gd name="connsiteY125" fmla="*/ 360807 h 433323"/>
              <a:gd name="connsiteX126" fmla="*/ 2776855 w 5467350"/>
              <a:gd name="connsiteY126" fmla="*/ 345694 h 433323"/>
              <a:gd name="connsiteX127" fmla="*/ 2854452 w 5467350"/>
              <a:gd name="connsiteY127" fmla="*/ 329819 h 433323"/>
              <a:gd name="connsiteX128" fmla="*/ 2928620 w 5467350"/>
              <a:gd name="connsiteY128" fmla="*/ 313182 h 433323"/>
              <a:gd name="connsiteX129" fmla="*/ 2999486 w 5467350"/>
              <a:gd name="connsiteY129" fmla="*/ 295782 h 433323"/>
              <a:gd name="connsiteX130" fmla="*/ 3068193 w 5467350"/>
              <a:gd name="connsiteY130" fmla="*/ 279145 h 433323"/>
              <a:gd name="connsiteX131" fmla="*/ 3132455 w 5467350"/>
              <a:gd name="connsiteY131" fmla="*/ 263017 h 433323"/>
              <a:gd name="connsiteX132" fmla="*/ 3195574 w 5467350"/>
              <a:gd name="connsiteY132" fmla="*/ 247522 h 433323"/>
              <a:gd name="connsiteX133" fmla="*/ 3250946 w 5467350"/>
              <a:gd name="connsiteY133" fmla="*/ 233553 h 433323"/>
              <a:gd name="connsiteX134" fmla="*/ 3314065 w 5467350"/>
              <a:gd name="connsiteY134" fmla="*/ 218058 h 433323"/>
              <a:gd name="connsiteX135" fmla="*/ 3379343 w 5467350"/>
              <a:gd name="connsiteY135" fmla="*/ 201295 h 433323"/>
              <a:gd name="connsiteX136" fmla="*/ 3452495 w 5467350"/>
              <a:gd name="connsiteY136" fmla="*/ 184277 h 433323"/>
              <a:gd name="connsiteX137" fmla="*/ 3528949 w 5467350"/>
              <a:gd name="connsiteY137" fmla="*/ 166751 h 433323"/>
              <a:gd name="connsiteX138" fmla="*/ 3612007 w 5467350"/>
              <a:gd name="connsiteY138" fmla="*/ 148463 h 433323"/>
              <a:gd name="connsiteX139" fmla="*/ 3697224 w 5467350"/>
              <a:gd name="connsiteY139" fmla="*/ 130809 h 433323"/>
              <a:gd name="connsiteX140" fmla="*/ 3788029 w 5467350"/>
              <a:gd name="connsiteY140" fmla="*/ 113283 h 433323"/>
              <a:gd name="connsiteX141" fmla="*/ 3879977 w 5467350"/>
              <a:gd name="connsiteY141" fmla="*/ 96520 h 433323"/>
              <a:gd name="connsiteX142" fmla="*/ 3977513 w 5467350"/>
              <a:gd name="connsiteY142" fmla="*/ 80771 h 433323"/>
              <a:gd name="connsiteX143" fmla="*/ 4077081 w 5467350"/>
              <a:gd name="connsiteY143" fmla="*/ 65785 h 433323"/>
              <a:gd name="connsiteX144" fmla="*/ 4181221 w 5467350"/>
              <a:gd name="connsiteY144" fmla="*/ 52832 h 433323"/>
              <a:gd name="connsiteX145" fmla="*/ 4286504 w 5467350"/>
              <a:gd name="connsiteY145" fmla="*/ 41529 h 433323"/>
              <a:gd name="connsiteX146" fmla="*/ 4394962 w 5467350"/>
              <a:gd name="connsiteY146" fmla="*/ 32130 h 433323"/>
              <a:gd name="connsiteX147" fmla="*/ 4503547 w 5467350"/>
              <a:gd name="connsiteY147" fmla="*/ 24765 h 433323"/>
              <a:gd name="connsiteX148" fmla="*/ 4615434 w 5467350"/>
              <a:gd name="connsiteY148" fmla="*/ 20320 h 433323"/>
              <a:gd name="connsiteX149" fmla="*/ 4729480 w 5467350"/>
              <a:gd name="connsiteY149" fmla="*/ 19050 h 43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467350" h="433323">
                <a:moveTo>
                  <a:pt x="4729480" y="19050"/>
                </a:moveTo>
                <a:lnTo>
                  <a:pt x="4818126" y="19939"/>
                </a:lnTo>
                <a:lnTo>
                  <a:pt x="4908931" y="22986"/>
                </a:lnTo>
                <a:lnTo>
                  <a:pt x="4997576" y="27813"/>
                </a:lnTo>
                <a:lnTo>
                  <a:pt x="5088382" y="35814"/>
                </a:lnTo>
                <a:lnTo>
                  <a:pt x="5178044" y="45466"/>
                </a:lnTo>
                <a:lnTo>
                  <a:pt x="5268849" y="58292"/>
                </a:lnTo>
                <a:lnTo>
                  <a:pt x="5359654" y="73152"/>
                </a:lnTo>
                <a:lnTo>
                  <a:pt x="5448300" y="91313"/>
                </a:lnTo>
                <a:lnTo>
                  <a:pt x="5440553" y="93853"/>
                </a:lnTo>
                <a:lnTo>
                  <a:pt x="5350891" y="76200"/>
                </a:lnTo>
                <a:lnTo>
                  <a:pt x="5262245" y="61341"/>
                </a:lnTo>
                <a:lnTo>
                  <a:pt x="5173599" y="48767"/>
                </a:lnTo>
                <a:lnTo>
                  <a:pt x="5082794" y="39116"/>
                </a:lnTo>
                <a:lnTo>
                  <a:pt x="4994148" y="31495"/>
                </a:lnTo>
                <a:lnTo>
                  <a:pt x="4905629" y="26670"/>
                </a:lnTo>
                <a:lnTo>
                  <a:pt x="4818126" y="23241"/>
                </a:lnTo>
                <a:lnTo>
                  <a:pt x="4729480" y="22352"/>
                </a:lnTo>
                <a:lnTo>
                  <a:pt x="4617593" y="23876"/>
                </a:lnTo>
                <a:lnTo>
                  <a:pt x="4506849" y="28447"/>
                </a:lnTo>
                <a:lnTo>
                  <a:pt x="4398391" y="35814"/>
                </a:lnTo>
                <a:lnTo>
                  <a:pt x="4290949" y="44577"/>
                </a:lnTo>
                <a:lnTo>
                  <a:pt x="4185666" y="55753"/>
                </a:lnTo>
                <a:lnTo>
                  <a:pt x="4083812" y="69215"/>
                </a:lnTo>
                <a:lnTo>
                  <a:pt x="3984117" y="84073"/>
                </a:lnTo>
                <a:lnTo>
                  <a:pt x="3887724" y="99821"/>
                </a:lnTo>
                <a:lnTo>
                  <a:pt x="3794760" y="116585"/>
                </a:lnTo>
                <a:lnTo>
                  <a:pt x="3704971" y="133604"/>
                </a:lnTo>
                <a:lnTo>
                  <a:pt x="3619754" y="151765"/>
                </a:lnTo>
                <a:lnTo>
                  <a:pt x="3537712" y="169417"/>
                </a:lnTo>
                <a:lnTo>
                  <a:pt x="3462401" y="187070"/>
                </a:lnTo>
                <a:lnTo>
                  <a:pt x="3389376" y="204089"/>
                </a:lnTo>
                <a:lnTo>
                  <a:pt x="3321812" y="220853"/>
                </a:lnTo>
                <a:lnTo>
                  <a:pt x="3259709" y="236346"/>
                </a:lnTo>
                <a:lnTo>
                  <a:pt x="3203321" y="250317"/>
                </a:lnTo>
                <a:lnTo>
                  <a:pt x="3142361" y="265810"/>
                </a:lnTo>
                <a:lnTo>
                  <a:pt x="3076956" y="281813"/>
                </a:lnTo>
                <a:lnTo>
                  <a:pt x="3009519" y="298577"/>
                </a:lnTo>
                <a:lnTo>
                  <a:pt x="2937510" y="315848"/>
                </a:lnTo>
                <a:lnTo>
                  <a:pt x="2863215" y="332613"/>
                </a:lnTo>
                <a:lnTo>
                  <a:pt x="2785745" y="348742"/>
                </a:lnTo>
                <a:lnTo>
                  <a:pt x="2705989" y="363601"/>
                </a:lnTo>
                <a:lnTo>
                  <a:pt x="2626233" y="377825"/>
                </a:lnTo>
                <a:lnTo>
                  <a:pt x="2543175" y="390017"/>
                </a:lnTo>
                <a:lnTo>
                  <a:pt x="2460117" y="400304"/>
                </a:lnTo>
                <a:lnTo>
                  <a:pt x="2375916" y="407923"/>
                </a:lnTo>
                <a:lnTo>
                  <a:pt x="2290699" y="413131"/>
                </a:lnTo>
                <a:lnTo>
                  <a:pt x="2204212" y="414273"/>
                </a:lnTo>
                <a:lnTo>
                  <a:pt x="2148840" y="414020"/>
                </a:lnTo>
                <a:lnTo>
                  <a:pt x="2092452" y="411353"/>
                </a:lnTo>
                <a:lnTo>
                  <a:pt x="2037079" y="407034"/>
                </a:lnTo>
                <a:lnTo>
                  <a:pt x="1982724" y="401320"/>
                </a:lnTo>
                <a:lnTo>
                  <a:pt x="1928495" y="393065"/>
                </a:lnTo>
                <a:lnTo>
                  <a:pt x="1874266" y="383032"/>
                </a:lnTo>
                <a:lnTo>
                  <a:pt x="1819910" y="370840"/>
                </a:lnTo>
                <a:lnTo>
                  <a:pt x="1766824" y="356616"/>
                </a:lnTo>
                <a:lnTo>
                  <a:pt x="1715770" y="339852"/>
                </a:lnTo>
                <a:lnTo>
                  <a:pt x="1664843" y="320802"/>
                </a:lnTo>
                <a:lnTo>
                  <a:pt x="1615059" y="299211"/>
                </a:lnTo>
                <a:lnTo>
                  <a:pt x="1566291" y="274573"/>
                </a:lnTo>
                <a:lnTo>
                  <a:pt x="1509776" y="245745"/>
                </a:lnTo>
                <a:lnTo>
                  <a:pt x="1452245" y="219836"/>
                </a:lnTo>
                <a:lnTo>
                  <a:pt x="1394587" y="197104"/>
                </a:lnTo>
                <a:lnTo>
                  <a:pt x="1335913" y="176783"/>
                </a:lnTo>
                <a:lnTo>
                  <a:pt x="1278382" y="159130"/>
                </a:lnTo>
                <a:lnTo>
                  <a:pt x="1218565" y="143255"/>
                </a:lnTo>
                <a:lnTo>
                  <a:pt x="1159891" y="129920"/>
                </a:lnTo>
                <a:lnTo>
                  <a:pt x="1100074" y="119633"/>
                </a:lnTo>
                <a:lnTo>
                  <a:pt x="1041273" y="110490"/>
                </a:lnTo>
                <a:lnTo>
                  <a:pt x="981456" y="104394"/>
                </a:lnTo>
                <a:lnTo>
                  <a:pt x="922782" y="99821"/>
                </a:lnTo>
                <a:lnTo>
                  <a:pt x="862965" y="97154"/>
                </a:lnTo>
                <a:lnTo>
                  <a:pt x="804291" y="96266"/>
                </a:lnTo>
                <a:lnTo>
                  <a:pt x="720090" y="98044"/>
                </a:lnTo>
                <a:lnTo>
                  <a:pt x="638175" y="102616"/>
                </a:lnTo>
                <a:lnTo>
                  <a:pt x="557276" y="110490"/>
                </a:lnTo>
                <a:lnTo>
                  <a:pt x="476504" y="121157"/>
                </a:lnTo>
                <a:lnTo>
                  <a:pt x="397891" y="134239"/>
                </a:lnTo>
                <a:lnTo>
                  <a:pt x="320294" y="149097"/>
                </a:lnTo>
                <a:lnTo>
                  <a:pt x="242824" y="166116"/>
                </a:lnTo>
                <a:lnTo>
                  <a:pt x="170815" y="185292"/>
                </a:lnTo>
                <a:lnTo>
                  <a:pt x="97663" y="204978"/>
                </a:lnTo>
                <a:lnTo>
                  <a:pt x="28955" y="226821"/>
                </a:lnTo>
                <a:lnTo>
                  <a:pt x="19050" y="224408"/>
                </a:lnTo>
                <a:lnTo>
                  <a:pt x="81026" y="204723"/>
                </a:lnTo>
                <a:lnTo>
                  <a:pt x="147574" y="186182"/>
                </a:lnTo>
                <a:lnTo>
                  <a:pt x="215138" y="168529"/>
                </a:lnTo>
                <a:lnTo>
                  <a:pt x="283718" y="152145"/>
                </a:lnTo>
                <a:lnTo>
                  <a:pt x="354584" y="137795"/>
                </a:lnTo>
                <a:lnTo>
                  <a:pt x="425577" y="124841"/>
                </a:lnTo>
                <a:lnTo>
                  <a:pt x="499745" y="113792"/>
                </a:lnTo>
                <a:lnTo>
                  <a:pt x="573913" y="104775"/>
                </a:lnTo>
                <a:lnTo>
                  <a:pt x="649224" y="98044"/>
                </a:lnTo>
                <a:lnTo>
                  <a:pt x="726821" y="93853"/>
                </a:lnTo>
                <a:lnTo>
                  <a:pt x="804291" y="92582"/>
                </a:lnTo>
                <a:lnTo>
                  <a:pt x="865251" y="93471"/>
                </a:lnTo>
                <a:lnTo>
                  <a:pt x="926084" y="96266"/>
                </a:lnTo>
                <a:lnTo>
                  <a:pt x="984885" y="100838"/>
                </a:lnTo>
                <a:lnTo>
                  <a:pt x="1045718" y="107442"/>
                </a:lnTo>
                <a:lnTo>
                  <a:pt x="1106678" y="116585"/>
                </a:lnTo>
                <a:lnTo>
                  <a:pt x="1167638" y="127507"/>
                </a:lnTo>
                <a:lnTo>
                  <a:pt x="1227455" y="140589"/>
                </a:lnTo>
                <a:lnTo>
                  <a:pt x="1288288" y="156336"/>
                </a:lnTo>
                <a:lnTo>
                  <a:pt x="1346962" y="174370"/>
                </a:lnTo>
                <a:lnTo>
                  <a:pt x="1404620" y="194691"/>
                </a:lnTo>
                <a:lnTo>
                  <a:pt x="1464437" y="218058"/>
                </a:lnTo>
                <a:lnTo>
                  <a:pt x="1521968" y="243840"/>
                </a:lnTo>
                <a:lnTo>
                  <a:pt x="1577340" y="272795"/>
                </a:lnTo>
                <a:lnTo>
                  <a:pt x="1627251" y="296798"/>
                </a:lnTo>
                <a:lnTo>
                  <a:pt x="1676019" y="318642"/>
                </a:lnTo>
                <a:lnTo>
                  <a:pt x="1725803" y="337439"/>
                </a:lnTo>
                <a:lnTo>
                  <a:pt x="1776729" y="354203"/>
                </a:lnTo>
                <a:lnTo>
                  <a:pt x="1828800" y="368172"/>
                </a:lnTo>
                <a:lnTo>
                  <a:pt x="1882013" y="379983"/>
                </a:lnTo>
                <a:lnTo>
                  <a:pt x="1935099" y="390017"/>
                </a:lnTo>
                <a:lnTo>
                  <a:pt x="1987169" y="397636"/>
                </a:lnTo>
                <a:lnTo>
                  <a:pt x="2041398" y="403352"/>
                </a:lnTo>
                <a:lnTo>
                  <a:pt x="2095754" y="407670"/>
                </a:lnTo>
                <a:lnTo>
                  <a:pt x="2149983" y="410336"/>
                </a:lnTo>
                <a:lnTo>
                  <a:pt x="2204212" y="410717"/>
                </a:lnTo>
                <a:lnTo>
                  <a:pt x="2288413" y="409447"/>
                </a:lnTo>
                <a:lnTo>
                  <a:pt x="2372614" y="404367"/>
                </a:lnTo>
                <a:lnTo>
                  <a:pt x="2454529" y="396747"/>
                </a:lnTo>
                <a:lnTo>
                  <a:pt x="2536571" y="386715"/>
                </a:lnTo>
                <a:lnTo>
                  <a:pt x="2619629" y="374522"/>
                </a:lnTo>
                <a:lnTo>
                  <a:pt x="2700401" y="360807"/>
                </a:lnTo>
                <a:lnTo>
                  <a:pt x="2776855" y="345694"/>
                </a:lnTo>
                <a:lnTo>
                  <a:pt x="2854452" y="329819"/>
                </a:lnTo>
                <a:lnTo>
                  <a:pt x="2928620" y="313182"/>
                </a:lnTo>
                <a:lnTo>
                  <a:pt x="2999486" y="295782"/>
                </a:lnTo>
                <a:lnTo>
                  <a:pt x="3068193" y="279145"/>
                </a:lnTo>
                <a:lnTo>
                  <a:pt x="3132455" y="263017"/>
                </a:lnTo>
                <a:lnTo>
                  <a:pt x="3195574" y="247522"/>
                </a:lnTo>
                <a:lnTo>
                  <a:pt x="3250946" y="233553"/>
                </a:lnTo>
                <a:lnTo>
                  <a:pt x="3314065" y="218058"/>
                </a:lnTo>
                <a:lnTo>
                  <a:pt x="3379343" y="201295"/>
                </a:lnTo>
                <a:lnTo>
                  <a:pt x="3452495" y="184277"/>
                </a:lnTo>
                <a:lnTo>
                  <a:pt x="3528949" y="166751"/>
                </a:lnTo>
                <a:lnTo>
                  <a:pt x="3612007" y="148463"/>
                </a:lnTo>
                <a:lnTo>
                  <a:pt x="3697224" y="130809"/>
                </a:lnTo>
                <a:lnTo>
                  <a:pt x="3788029" y="113283"/>
                </a:lnTo>
                <a:lnTo>
                  <a:pt x="3879977" y="96520"/>
                </a:lnTo>
                <a:lnTo>
                  <a:pt x="3977513" y="80771"/>
                </a:lnTo>
                <a:lnTo>
                  <a:pt x="4077081" y="65785"/>
                </a:lnTo>
                <a:lnTo>
                  <a:pt x="4181221" y="52832"/>
                </a:lnTo>
                <a:lnTo>
                  <a:pt x="4286504" y="41529"/>
                </a:lnTo>
                <a:lnTo>
                  <a:pt x="4394962" y="32130"/>
                </a:lnTo>
                <a:lnTo>
                  <a:pt x="4503547" y="24765"/>
                </a:lnTo>
                <a:lnTo>
                  <a:pt x="4615434" y="20320"/>
                </a:lnTo>
                <a:lnTo>
                  <a:pt x="4729480" y="19050"/>
                </a:lnTo>
                <a:close/>
              </a:path>
            </a:pathLst>
          </a:custGeom>
          <a:ln w="60">
            <a:solidFill>
              <a:srgbClr val="8c383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9" name="Picture 299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4703" y="3796665"/>
            <a:ext cx="591439" cy="632587"/>
          </a:xfrm>
          <a:prstGeom prst="rect">
            <a:avLst/>
          </a:prstGeom>
        </p:spPr>
      </p:pic>
      <p:sp>
        <p:nvSpPr>
          <p:cNvPr id="299" name="Freeform 299"> 
				</p:cNvPr>
          <p:cNvSpPr/>
          <p:nvPr/>
        </p:nvSpPr>
        <p:spPr>
          <a:xfrm>
            <a:off x="1802003" y="3783965"/>
            <a:ext cx="616839" cy="657987"/>
          </a:xfrm>
          <a:custGeom>
            <a:avLst/>
            <a:gdLst>
              <a:gd name="connsiteX0" fmla="*/ 408051 w 616839"/>
              <a:gd name="connsiteY0" fmla="*/ 393191 h 657987"/>
              <a:gd name="connsiteX1" fmla="*/ 364617 w 616839"/>
              <a:gd name="connsiteY1" fmla="*/ 438784 h 657987"/>
              <a:gd name="connsiteX2" fmla="*/ 317881 w 616839"/>
              <a:gd name="connsiteY2" fmla="*/ 481456 h 657987"/>
              <a:gd name="connsiteX3" fmla="*/ 266573 w 616839"/>
              <a:gd name="connsiteY3" fmla="*/ 521334 h 657987"/>
              <a:gd name="connsiteX4" fmla="*/ 209804 w 616839"/>
              <a:gd name="connsiteY4" fmla="*/ 558672 h 657987"/>
              <a:gd name="connsiteX5" fmla="*/ 149098 w 616839"/>
              <a:gd name="connsiteY5" fmla="*/ 592454 h 657987"/>
              <a:gd name="connsiteX6" fmla="*/ 84073 w 616839"/>
              <a:gd name="connsiteY6" fmla="*/ 620140 h 657987"/>
              <a:gd name="connsiteX7" fmla="*/ 13461 w 616839"/>
              <a:gd name="connsiteY7" fmla="*/ 645287 h 657987"/>
              <a:gd name="connsiteX8" fmla="*/ 12700 w 616839"/>
              <a:gd name="connsiteY8" fmla="*/ 635000 h 657987"/>
              <a:gd name="connsiteX9" fmla="*/ 82169 w 616839"/>
              <a:gd name="connsiteY9" fmla="*/ 611251 h 657987"/>
              <a:gd name="connsiteX10" fmla="*/ 146050 w 616839"/>
              <a:gd name="connsiteY10" fmla="*/ 582548 h 657987"/>
              <a:gd name="connsiteX11" fmla="*/ 206120 w 616839"/>
              <a:gd name="connsiteY11" fmla="*/ 549402 h 657987"/>
              <a:gd name="connsiteX12" fmla="*/ 261747 w 616839"/>
              <a:gd name="connsiteY12" fmla="*/ 513460 h 657987"/>
              <a:gd name="connsiteX13" fmla="*/ 312420 w 616839"/>
              <a:gd name="connsiteY13" fmla="*/ 474217 h 657987"/>
              <a:gd name="connsiteX14" fmla="*/ 359156 w 616839"/>
              <a:gd name="connsiteY14" fmla="*/ 431545 h 657987"/>
              <a:gd name="connsiteX15" fmla="*/ 401447 w 616839"/>
              <a:gd name="connsiteY15" fmla="*/ 387350 h 657987"/>
              <a:gd name="connsiteX16" fmla="*/ 443992 w 616839"/>
              <a:gd name="connsiteY16" fmla="*/ 336041 h 657987"/>
              <a:gd name="connsiteX17" fmla="*/ 482092 w 616839"/>
              <a:gd name="connsiteY17" fmla="*/ 282066 h 657987"/>
              <a:gd name="connsiteX18" fmla="*/ 513461 w 616839"/>
              <a:gd name="connsiteY18" fmla="*/ 228091 h 657987"/>
              <a:gd name="connsiteX19" fmla="*/ 540766 w 616839"/>
              <a:gd name="connsiteY19" fmla="*/ 172973 h 657987"/>
              <a:gd name="connsiteX20" fmla="*/ 562864 w 616839"/>
              <a:gd name="connsiteY20" fmla="*/ 117982 h 657987"/>
              <a:gd name="connsiteX21" fmla="*/ 581025 w 616839"/>
              <a:gd name="connsiteY21" fmla="*/ 64261 h 657987"/>
              <a:gd name="connsiteX22" fmla="*/ 593344 w 616839"/>
              <a:gd name="connsiteY22" fmla="*/ 12700 h 657987"/>
              <a:gd name="connsiteX23" fmla="*/ 604139 w 616839"/>
              <a:gd name="connsiteY23" fmla="*/ 12700 h 657987"/>
              <a:gd name="connsiteX24" fmla="*/ 590676 w 616839"/>
              <a:gd name="connsiteY24" fmla="*/ 65658 h 657987"/>
              <a:gd name="connsiteX25" fmla="*/ 573023 w 616839"/>
              <a:gd name="connsiteY25" fmla="*/ 119888 h 657987"/>
              <a:gd name="connsiteX26" fmla="*/ 549656 w 616839"/>
              <a:gd name="connsiteY26" fmla="*/ 176148 h 657987"/>
              <a:gd name="connsiteX27" fmla="*/ 521842 w 616839"/>
              <a:gd name="connsiteY27" fmla="*/ 231902 h 657987"/>
              <a:gd name="connsiteX28" fmla="*/ 489457 w 616839"/>
              <a:gd name="connsiteY28" fmla="*/ 286130 h 657987"/>
              <a:gd name="connsiteX29" fmla="*/ 451866 w 616839"/>
              <a:gd name="connsiteY29" fmla="*/ 340614 h 657987"/>
              <a:gd name="connsiteX30" fmla="*/ 408051 w 616839"/>
              <a:gd name="connsiteY30" fmla="*/ 393191 h 65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16839" h="657987">
                <a:moveTo>
                  <a:pt x="408051" y="393191"/>
                </a:moveTo>
                <a:lnTo>
                  <a:pt x="364617" y="438784"/>
                </a:lnTo>
                <a:lnTo>
                  <a:pt x="317881" y="481456"/>
                </a:lnTo>
                <a:lnTo>
                  <a:pt x="266573" y="521334"/>
                </a:lnTo>
                <a:lnTo>
                  <a:pt x="209804" y="558672"/>
                </a:lnTo>
                <a:lnTo>
                  <a:pt x="149098" y="592454"/>
                </a:lnTo>
                <a:lnTo>
                  <a:pt x="84073" y="620140"/>
                </a:lnTo>
                <a:lnTo>
                  <a:pt x="13461" y="645287"/>
                </a:lnTo>
                <a:lnTo>
                  <a:pt x="12700" y="635000"/>
                </a:lnTo>
                <a:lnTo>
                  <a:pt x="82169" y="611251"/>
                </a:lnTo>
                <a:lnTo>
                  <a:pt x="146050" y="582548"/>
                </a:lnTo>
                <a:lnTo>
                  <a:pt x="206120" y="549402"/>
                </a:lnTo>
                <a:lnTo>
                  <a:pt x="261747" y="513460"/>
                </a:lnTo>
                <a:lnTo>
                  <a:pt x="312420" y="474217"/>
                </a:lnTo>
                <a:lnTo>
                  <a:pt x="359156" y="431545"/>
                </a:lnTo>
                <a:lnTo>
                  <a:pt x="401447" y="387350"/>
                </a:lnTo>
                <a:lnTo>
                  <a:pt x="443992" y="336041"/>
                </a:lnTo>
                <a:lnTo>
                  <a:pt x="482092" y="282066"/>
                </a:lnTo>
                <a:lnTo>
                  <a:pt x="513461" y="228091"/>
                </a:lnTo>
                <a:lnTo>
                  <a:pt x="540766" y="172973"/>
                </a:lnTo>
                <a:lnTo>
                  <a:pt x="562864" y="117982"/>
                </a:lnTo>
                <a:lnTo>
                  <a:pt x="581025" y="64261"/>
                </a:lnTo>
                <a:lnTo>
                  <a:pt x="593344" y="12700"/>
                </a:lnTo>
                <a:lnTo>
                  <a:pt x="604139" y="12700"/>
                </a:lnTo>
                <a:lnTo>
                  <a:pt x="590676" y="65658"/>
                </a:lnTo>
                <a:lnTo>
                  <a:pt x="573023" y="119888"/>
                </a:lnTo>
                <a:lnTo>
                  <a:pt x="549656" y="176148"/>
                </a:lnTo>
                <a:lnTo>
                  <a:pt x="521842" y="231902"/>
                </a:lnTo>
                <a:lnTo>
                  <a:pt x="489457" y="286130"/>
                </a:lnTo>
                <a:lnTo>
                  <a:pt x="451866" y="340614"/>
                </a:lnTo>
                <a:lnTo>
                  <a:pt x="408051" y="393191"/>
                </a:lnTo>
                <a:close/>
              </a:path>
            </a:pathLst>
          </a:custGeom>
          <a:ln w="40">
            <a:solidFill>
              <a:srgbClr val="8c383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1" name="Picture 301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250" y="3390900"/>
            <a:ext cx="1517650" cy="1517650"/>
          </a:xfrm>
          <a:prstGeom prst="rect">
            <a:avLst/>
          </a:prstGeom>
        </p:spPr>
      </p:pic>
      <p:pic>
        <p:nvPicPr>
          <p:cNvPr id="302" name="Picture 302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550" y="3657600"/>
            <a:ext cx="628650" cy="622300"/>
          </a:xfrm>
          <a:prstGeom prst="rect">
            <a:avLst/>
          </a:prstGeom>
        </p:spPr>
      </p:pic>
      <p:pic>
        <p:nvPicPr>
          <p:cNvPr id="303" name="Picture 303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4250" y="3670300"/>
            <a:ext cx="603250" cy="596900"/>
          </a:xfrm>
          <a:prstGeom prst="rect">
            <a:avLst/>
          </a:prstGeom>
        </p:spPr>
      </p:pic>
      <p:pic>
        <p:nvPicPr>
          <p:cNvPr id="304" name="Picture 304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6300" y="3600450"/>
            <a:ext cx="838200" cy="800100"/>
          </a:xfrm>
          <a:prstGeom prst="rect">
            <a:avLst/>
          </a:prstGeom>
        </p:spPr>
      </p:pic>
      <p:pic>
        <p:nvPicPr>
          <p:cNvPr id="305" name="Picture 305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5733" y="3699509"/>
            <a:ext cx="491998" cy="527304"/>
          </a:xfrm>
          <a:prstGeom prst="rect">
            <a:avLst/>
          </a:prstGeom>
        </p:spPr>
      </p:pic>
      <p:sp>
        <p:nvSpPr>
          <p:cNvPr id="305" name="Freeform 305"> 
				</p:cNvPr>
          <p:cNvSpPr/>
          <p:nvPr/>
        </p:nvSpPr>
        <p:spPr>
          <a:xfrm>
            <a:off x="6233033" y="3686809"/>
            <a:ext cx="517398" cy="552704"/>
          </a:xfrm>
          <a:custGeom>
            <a:avLst/>
            <a:gdLst>
              <a:gd name="connsiteX0" fmla="*/ 338709 w 517398"/>
              <a:gd name="connsiteY0" fmla="*/ 327279 h 552704"/>
              <a:gd name="connsiteX1" fmla="*/ 302513 w 517398"/>
              <a:gd name="connsiteY1" fmla="*/ 365252 h 552704"/>
              <a:gd name="connsiteX2" fmla="*/ 263778 w 517398"/>
              <a:gd name="connsiteY2" fmla="*/ 400939 h 552704"/>
              <a:gd name="connsiteX3" fmla="*/ 221360 w 517398"/>
              <a:gd name="connsiteY3" fmla="*/ 434467 h 552704"/>
              <a:gd name="connsiteX4" fmla="*/ 174497 w 517398"/>
              <a:gd name="connsiteY4" fmla="*/ 465963 h 552704"/>
              <a:gd name="connsiteX5" fmla="*/ 124459 w 517398"/>
              <a:gd name="connsiteY5" fmla="*/ 494665 h 552704"/>
              <a:gd name="connsiteX6" fmla="*/ 70992 w 517398"/>
              <a:gd name="connsiteY6" fmla="*/ 518286 h 552704"/>
              <a:gd name="connsiteX7" fmla="*/ 13080 w 517398"/>
              <a:gd name="connsiteY7" fmla="*/ 540004 h 552704"/>
              <a:gd name="connsiteX8" fmla="*/ 12700 w 517398"/>
              <a:gd name="connsiteY8" fmla="*/ 531622 h 552704"/>
              <a:gd name="connsiteX9" fmla="*/ 69595 w 517398"/>
              <a:gd name="connsiteY9" fmla="*/ 511047 h 552704"/>
              <a:gd name="connsiteX10" fmla="*/ 122173 w 517398"/>
              <a:gd name="connsiteY10" fmla="*/ 486536 h 552704"/>
              <a:gd name="connsiteX11" fmla="*/ 171703 w 517398"/>
              <a:gd name="connsiteY11" fmla="*/ 458343 h 552704"/>
              <a:gd name="connsiteX12" fmla="*/ 217551 w 517398"/>
              <a:gd name="connsiteY12" fmla="*/ 427990 h 552704"/>
              <a:gd name="connsiteX13" fmla="*/ 259460 w 517398"/>
              <a:gd name="connsiteY13" fmla="*/ 395097 h 552704"/>
              <a:gd name="connsiteX14" fmla="*/ 298196 w 517398"/>
              <a:gd name="connsiteY14" fmla="*/ 359410 h 552704"/>
              <a:gd name="connsiteX15" fmla="*/ 333374 w 517398"/>
              <a:gd name="connsiteY15" fmla="*/ 322580 h 552704"/>
              <a:gd name="connsiteX16" fmla="*/ 368935 w 517398"/>
              <a:gd name="connsiteY16" fmla="*/ 279908 h 552704"/>
              <a:gd name="connsiteX17" fmla="*/ 400811 w 517398"/>
              <a:gd name="connsiteY17" fmla="*/ 235077 h 552704"/>
              <a:gd name="connsiteX18" fmla="*/ 427227 w 517398"/>
              <a:gd name="connsiteY18" fmla="*/ 190372 h 552704"/>
              <a:gd name="connsiteX19" fmla="*/ 450341 w 517398"/>
              <a:gd name="connsiteY19" fmla="*/ 144780 h 552704"/>
              <a:gd name="connsiteX20" fmla="*/ 469264 w 517398"/>
              <a:gd name="connsiteY20" fmla="*/ 99441 h 552704"/>
              <a:gd name="connsiteX21" fmla="*/ 484885 w 517398"/>
              <a:gd name="connsiteY21" fmla="*/ 55245 h 552704"/>
              <a:gd name="connsiteX22" fmla="*/ 495808 w 517398"/>
              <a:gd name="connsiteY22" fmla="*/ 12827 h 552704"/>
              <a:gd name="connsiteX23" fmla="*/ 504698 w 517398"/>
              <a:gd name="connsiteY23" fmla="*/ 12700 h 552704"/>
              <a:gd name="connsiteX24" fmla="*/ 492760 w 517398"/>
              <a:gd name="connsiteY24" fmla="*/ 56260 h 552704"/>
              <a:gd name="connsiteX25" fmla="*/ 477520 w 517398"/>
              <a:gd name="connsiteY25" fmla="*/ 100838 h 552704"/>
              <a:gd name="connsiteX26" fmla="*/ 457581 w 517398"/>
              <a:gd name="connsiteY26" fmla="*/ 147193 h 552704"/>
              <a:gd name="connsiteX27" fmla="*/ 433959 w 517398"/>
              <a:gd name="connsiteY27" fmla="*/ 193421 h 552704"/>
              <a:gd name="connsiteX28" fmla="*/ 406653 w 517398"/>
              <a:gd name="connsiteY28" fmla="*/ 238252 h 552704"/>
              <a:gd name="connsiteX29" fmla="*/ 375158 w 517398"/>
              <a:gd name="connsiteY29" fmla="*/ 283464 h 552704"/>
              <a:gd name="connsiteX30" fmla="*/ 338709 w 517398"/>
              <a:gd name="connsiteY30" fmla="*/ 327279 h 55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7398" h="552704">
                <a:moveTo>
                  <a:pt x="338709" y="327279"/>
                </a:moveTo>
                <a:lnTo>
                  <a:pt x="302513" y="365252"/>
                </a:lnTo>
                <a:lnTo>
                  <a:pt x="263778" y="400939"/>
                </a:lnTo>
                <a:lnTo>
                  <a:pt x="221360" y="434467"/>
                </a:lnTo>
                <a:lnTo>
                  <a:pt x="174497" y="465963"/>
                </a:lnTo>
                <a:lnTo>
                  <a:pt x="124459" y="494665"/>
                </a:lnTo>
                <a:lnTo>
                  <a:pt x="70992" y="518286"/>
                </a:lnTo>
                <a:lnTo>
                  <a:pt x="13080" y="540004"/>
                </a:lnTo>
                <a:lnTo>
                  <a:pt x="12700" y="531622"/>
                </a:lnTo>
                <a:lnTo>
                  <a:pt x="69595" y="511047"/>
                </a:lnTo>
                <a:lnTo>
                  <a:pt x="122173" y="486536"/>
                </a:lnTo>
                <a:lnTo>
                  <a:pt x="171703" y="458343"/>
                </a:lnTo>
                <a:lnTo>
                  <a:pt x="217551" y="427990"/>
                </a:lnTo>
                <a:lnTo>
                  <a:pt x="259460" y="395097"/>
                </a:lnTo>
                <a:lnTo>
                  <a:pt x="298196" y="359410"/>
                </a:lnTo>
                <a:lnTo>
                  <a:pt x="333374" y="322580"/>
                </a:lnTo>
                <a:lnTo>
                  <a:pt x="368935" y="279908"/>
                </a:lnTo>
                <a:lnTo>
                  <a:pt x="400811" y="235077"/>
                </a:lnTo>
                <a:lnTo>
                  <a:pt x="427227" y="190372"/>
                </a:lnTo>
                <a:lnTo>
                  <a:pt x="450341" y="144780"/>
                </a:lnTo>
                <a:lnTo>
                  <a:pt x="469264" y="99441"/>
                </a:lnTo>
                <a:lnTo>
                  <a:pt x="484885" y="55245"/>
                </a:lnTo>
                <a:lnTo>
                  <a:pt x="495808" y="12827"/>
                </a:lnTo>
                <a:lnTo>
                  <a:pt x="504698" y="12700"/>
                </a:lnTo>
                <a:lnTo>
                  <a:pt x="492760" y="56260"/>
                </a:lnTo>
                <a:lnTo>
                  <a:pt x="477520" y="100838"/>
                </a:lnTo>
                <a:lnTo>
                  <a:pt x="457581" y="147193"/>
                </a:lnTo>
                <a:lnTo>
                  <a:pt x="433959" y="193421"/>
                </a:lnTo>
                <a:lnTo>
                  <a:pt x="406653" y="238252"/>
                </a:lnTo>
                <a:lnTo>
                  <a:pt x="375158" y="283464"/>
                </a:lnTo>
                <a:lnTo>
                  <a:pt x="338709" y="327279"/>
                </a:lnTo>
                <a:close/>
              </a:path>
            </a:pathLst>
          </a:custGeom>
          <a:ln w="40">
            <a:solidFill>
              <a:srgbClr val="8c383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" name="Picture 307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9150" y="2952750"/>
            <a:ext cx="1524000" cy="1517650"/>
          </a:xfrm>
          <a:prstGeom prst="rect">
            <a:avLst/>
          </a:prstGeom>
        </p:spPr>
      </p:pic>
      <p:pic>
        <p:nvPicPr>
          <p:cNvPr id="308" name="Picture 308">
					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27800" y="3219450"/>
            <a:ext cx="622300" cy="628650"/>
          </a:xfrm>
          <a:prstGeom prst="rect">
            <a:avLst/>
          </a:prstGeom>
        </p:spPr>
      </p:pic>
      <p:pic>
        <p:nvPicPr>
          <p:cNvPr id="309" name="Picture 309">
					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27800" y="3232150"/>
            <a:ext cx="596900" cy="596900"/>
          </a:xfrm>
          <a:prstGeom prst="rect">
            <a:avLst/>
          </a:prstGeom>
        </p:spPr>
      </p:pic>
      <p:pic>
        <p:nvPicPr>
          <p:cNvPr id="310" name="Picture 310">
					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4450" y="3162300"/>
            <a:ext cx="838200" cy="800100"/>
          </a:xfrm>
          <a:prstGeom prst="rect">
            <a:avLst/>
          </a:prstGeom>
        </p:spPr>
      </p:pic>
      <p:pic>
        <p:nvPicPr>
          <p:cNvPr id="311" name="Picture 311">
					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75200" y="4483100"/>
            <a:ext cx="1517650" cy="1524000"/>
          </a:xfrm>
          <a:prstGeom prst="rect">
            <a:avLst/>
          </a:prstGeom>
        </p:spPr>
      </p:pic>
      <p:pic>
        <p:nvPicPr>
          <p:cNvPr id="312" name="Picture 312">
					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03850" y="4749800"/>
            <a:ext cx="622300" cy="628650"/>
          </a:xfrm>
          <a:prstGeom prst="rect">
            <a:avLst/>
          </a:prstGeom>
        </p:spPr>
      </p:pic>
      <p:pic>
        <p:nvPicPr>
          <p:cNvPr id="313" name="Picture 313">
					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03850" y="4768850"/>
            <a:ext cx="596900" cy="596900"/>
          </a:xfrm>
          <a:prstGeom prst="rect">
            <a:avLst/>
          </a:prstGeom>
        </p:spPr>
      </p:pic>
      <p:pic>
        <p:nvPicPr>
          <p:cNvPr id="314" name="Picture 314">
					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70500" y="4692650"/>
            <a:ext cx="838200" cy="806450"/>
          </a:xfrm>
          <a:prstGeom prst="rect">
            <a:avLst/>
          </a:prstGeom>
        </p:spPr>
      </p:pic>
      <p:pic>
        <p:nvPicPr>
          <p:cNvPr id="315" name="Picture 315">
					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70350" y="4572000"/>
            <a:ext cx="1409700" cy="355600"/>
          </a:xfrm>
          <a:prstGeom prst="rect">
            <a:avLst/>
          </a:prstGeom>
        </p:spPr>
      </p:pic>
      <p:pic>
        <p:nvPicPr>
          <p:cNvPr id="316" name="Picture 316">
					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95369" y="4599178"/>
            <a:ext cx="1356359" cy="300101"/>
          </a:xfrm>
          <a:prstGeom prst="rect">
            <a:avLst/>
          </a:prstGeom>
        </p:spPr>
      </p:pic>
      <p:sp>
        <p:nvSpPr>
          <p:cNvPr id="316" name="Freeform 316"> 
				</p:cNvPr>
          <p:cNvSpPr/>
          <p:nvPr/>
        </p:nvSpPr>
        <p:spPr>
          <a:xfrm>
            <a:off x="4076319" y="4580128"/>
            <a:ext cx="1394459" cy="338201"/>
          </a:xfrm>
          <a:custGeom>
            <a:avLst/>
            <a:gdLst>
              <a:gd name="connsiteX0" fmla="*/ 690879 w 1394459"/>
              <a:gd name="connsiteY0" fmla="*/ 53847 h 338201"/>
              <a:gd name="connsiteX1" fmla="*/ 789432 w 1394459"/>
              <a:gd name="connsiteY1" fmla="*/ 74294 h 338201"/>
              <a:gd name="connsiteX2" fmla="*/ 887095 w 1394459"/>
              <a:gd name="connsiteY2" fmla="*/ 99186 h 338201"/>
              <a:gd name="connsiteX3" fmla="*/ 985392 w 1394459"/>
              <a:gd name="connsiteY3" fmla="*/ 129666 h 338201"/>
              <a:gd name="connsiteX4" fmla="*/ 1085215 w 1394459"/>
              <a:gd name="connsiteY4" fmla="*/ 166623 h 338201"/>
              <a:gd name="connsiteX5" fmla="*/ 1184275 w 1394459"/>
              <a:gd name="connsiteY5" fmla="*/ 208788 h 338201"/>
              <a:gd name="connsiteX6" fmla="*/ 1279016 w 1394459"/>
              <a:gd name="connsiteY6" fmla="*/ 257936 h 338201"/>
              <a:gd name="connsiteX7" fmla="*/ 1375409 w 1394459"/>
              <a:gd name="connsiteY7" fmla="*/ 313689 h 338201"/>
              <a:gd name="connsiteX8" fmla="*/ 1362709 w 1394459"/>
              <a:gd name="connsiteY8" fmla="*/ 319151 h 338201"/>
              <a:gd name="connsiteX9" fmla="*/ 1269110 w 1394459"/>
              <a:gd name="connsiteY9" fmla="*/ 263905 h 338201"/>
              <a:gd name="connsiteX10" fmla="*/ 1174115 w 1394459"/>
              <a:gd name="connsiteY10" fmla="*/ 216280 h 338201"/>
              <a:gd name="connsiteX11" fmla="*/ 1076578 w 1394459"/>
              <a:gd name="connsiteY11" fmla="*/ 174243 h 338201"/>
              <a:gd name="connsiteX12" fmla="*/ 979423 w 1394459"/>
              <a:gd name="connsiteY12" fmla="*/ 137794 h 338201"/>
              <a:gd name="connsiteX13" fmla="*/ 882650 w 1394459"/>
              <a:gd name="connsiteY13" fmla="*/ 107695 h 338201"/>
              <a:gd name="connsiteX14" fmla="*/ 784859 w 1394459"/>
              <a:gd name="connsiteY14" fmla="*/ 82803 h 338201"/>
              <a:gd name="connsiteX15" fmla="*/ 689228 w 1394459"/>
              <a:gd name="connsiteY15" fmla="*/ 62864 h 338201"/>
              <a:gd name="connsiteX16" fmla="*/ 584072 w 1394459"/>
              <a:gd name="connsiteY16" fmla="*/ 45973 h 338201"/>
              <a:gd name="connsiteX17" fmla="*/ 479552 w 1394459"/>
              <a:gd name="connsiteY17" fmla="*/ 34543 h 338201"/>
              <a:gd name="connsiteX18" fmla="*/ 381000 w 1394459"/>
              <a:gd name="connsiteY18" fmla="*/ 29590 h 338201"/>
              <a:gd name="connsiteX19" fmla="*/ 284607 w 1394459"/>
              <a:gd name="connsiteY19" fmla="*/ 29082 h 338201"/>
              <a:gd name="connsiteX20" fmla="*/ 193294 w 1394459"/>
              <a:gd name="connsiteY20" fmla="*/ 33273 h 338201"/>
              <a:gd name="connsiteX21" fmla="*/ 107060 w 1394459"/>
              <a:gd name="connsiteY21" fmla="*/ 40766 h 338201"/>
              <a:gd name="connsiteX22" fmla="*/ 28955 w 1394459"/>
              <a:gd name="connsiteY22" fmla="*/ 52831 h 338201"/>
              <a:gd name="connsiteX23" fmla="*/ 19050 w 1394459"/>
              <a:gd name="connsiteY23" fmla="*/ 42417 h 338201"/>
              <a:gd name="connsiteX24" fmla="*/ 100202 w 1394459"/>
              <a:gd name="connsiteY24" fmla="*/ 30860 h 338201"/>
              <a:gd name="connsiteX25" fmla="*/ 186435 w 1394459"/>
              <a:gd name="connsiteY25" fmla="*/ 22732 h 338201"/>
              <a:gd name="connsiteX26" fmla="*/ 280670 w 1394459"/>
              <a:gd name="connsiteY26" fmla="*/ 19050 h 338201"/>
              <a:gd name="connsiteX27" fmla="*/ 378459 w 1394459"/>
              <a:gd name="connsiteY27" fmla="*/ 19811 h 338201"/>
              <a:gd name="connsiteX28" fmla="*/ 478154 w 1394459"/>
              <a:gd name="connsiteY28" fmla="*/ 25780 h 338201"/>
              <a:gd name="connsiteX29" fmla="*/ 582929 w 1394459"/>
              <a:gd name="connsiteY29" fmla="*/ 36448 h 338201"/>
              <a:gd name="connsiteX30" fmla="*/ 690879 w 1394459"/>
              <a:gd name="connsiteY30" fmla="*/ 53847 h 33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94459" h="338201">
                <a:moveTo>
                  <a:pt x="690879" y="53847"/>
                </a:moveTo>
                <a:lnTo>
                  <a:pt x="789432" y="74294"/>
                </a:lnTo>
                <a:lnTo>
                  <a:pt x="887095" y="99186"/>
                </a:lnTo>
                <a:lnTo>
                  <a:pt x="985392" y="129666"/>
                </a:lnTo>
                <a:lnTo>
                  <a:pt x="1085215" y="166623"/>
                </a:lnTo>
                <a:lnTo>
                  <a:pt x="1184275" y="208788"/>
                </a:lnTo>
                <a:lnTo>
                  <a:pt x="1279016" y="257936"/>
                </a:lnTo>
                <a:lnTo>
                  <a:pt x="1375409" y="313689"/>
                </a:lnTo>
                <a:lnTo>
                  <a:pt x="1362709" y="319151"/>
                </a:lnTo>
                <a:lnTo>
                  <a:pt x="1269110" y="263905"/>
                </a:lnTo>
                <a:lnTo>
                  <a:pt x="1174115" y="216280"/>
                </a:lnTo>
                <a:lnTo>
                  <a:pt x="1076578" y="174243"/>
                </a:lnTo>
                <a:lnTo>
                  <a:pt x="979423" y="137794"/>
                </a:lnTo>
                <a:lnTo>
                  <a:pt x="882650" y="107695"/>
                </a:lnTo>
                <a:lnTo>
                  <a:pt x="784859" y="82803"/>
                </a:lnTo>
                <a:lnTo>
                  <a:pt x="689228" y="62864"/>
                </a:lnTo>
                <a:lnTo>
                  <a:pt x="584072" y="45973"/>
                </a:lnTo>
                <a:lnTo>
                  <a:pt x="479552" y="34543"/>
                </a:lnTo>
                <a:lnTo>
                  <a:pt x="381000" y="29590"/>
                </a:lnTo>
                <a:lnTo>
                  <a:pt x="284607" y="29082"/>
                </a:lnTo>
                <a:lnTo>
                  <a:pt x="193294" y="33273"/>
                </a:lnTo>
                <a:lnTo>
                  <a:pt x="107060" y="40766"/>
                </a:lnTo>
                <a:lnTo>
                  <a:pt x="28955" y="52831"/>
                </a:lnTo>
                <a:lnTo>
                  <a:pt x="19050" y="42417"/>
                </a:lnTo>
                <a:lnTo>
                  <a:pt x="100202" y="30860"/>
                </a:lnTo>
                <a:lnTo>
                  <a:pt x="186435" y="22732"/>
                </a:lnTo>
                <a:lnTo>
                  <a:pt x="280670" y="19050"/>
                </a:lnTo>
                <a:lnTo>
                  <a:pt x="378459" y="19811"/>
                </a:lnTo>
                <a:lnTo>
                  <a:pt x="478154" y="25780"/>
                </a:lnTo>
                <a:lnTo>
                  <a:pt x="582929" y="36448"/>
                </a:lnTo>
                <a:lnTo>
                  <a:pt x="690879" y="53847"/>
                </a:lnTo>
                <a:close/>
              </a:path>
            </a:pathLst>
          </a:custGeom>
          <a:ln w="6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TextBox 317"/>
          <p:cNvSpPr txBox="1"/>
          <p:nvPr/>
        </p:nvSpPr>
        <p:spPr>
          <a:xfrm>
            <a:off x="1505077" y="1006926"/>
            <a:ext cx="7025817" cy="14712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</a:pPr>
            <a:r>
              <a:rPr lang="zh-CN" altLang="en-US" sz="2000" spc="5" dirty="0">
                <a:solidFill>
                  <a:srgbClr val="ffffff"/>
                </a:solidFill>
                <a:latin typeface="宋体"/>
                <a:ea typeface="宋体"/>
              </a:rPr>
              <a:t>中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国共产党革命精神与具体革命精神形态之间的关系：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50"/>
              </a:lnSpc>
            </a:pPr>
            <a:endParaRPr lang="en-US" dirty="0" smtClean="0"/>
          </a:p>
          <a:p>
            <a:pPr hangingPunct="0" marL="2898013">
              <a:lnSpc>
                <a:spcPct val="110833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每个具体革命精神形态又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自成体系：每个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革命精神形态因具有明确的内涵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和鲜明的</a:t>
            </a:r>
          </a:p>
        </p:txBody>
      </p:sp>
      <p:sp>
        <p:nvSpPr>
          <p:cNvPr id="318" name="TextBox 318"/>
          <p:cNvSpPr txBox="1"/>
          <p:nvPr/>
        </p:nvSpPr>
        <p:spPr>
          <a:xfrm>
            <a:off x="809853" y="2584579"/>
            <a:ext cx="3234461" cy="15744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78561">
              <a:lnSpc>
                <a:spcPct val="115416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整体与局部的关系：中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国共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产党革命精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神是一个整体，它由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若干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具体的革命精神形态组成</a:t>
            </a:r>
          </a:p>
          <a:p>
            <a:pPr>
              <a:lnSpc>
                <a:spcPts val="1075"/>
              </a:lnSpc>
            </a:pPr>
            <a:endParaRPr lang="en-US" dirty="0" smtClean="0"/>
          </a:p>
          <a:p>
            <a:pPr marL="0" indent="1563903">
              <a:lnSpc>
                <a:spcPct val="100000"/>
              </a:lnSpc>
            </a:pPr>
            <a:r>
              <a:rPr lang="en-US" altLang="zh-CN" sz="2800" spc="605" b="1" dirty="0">
                <a:solidFill>
                  <a:srgbClr val="c00000"/>
                </a:solidFill>
                <a:latin typeface="Times New Roman"/>
                <a:ea typeface="Times New Roman"/>
              </a:rPr>
              <a:t>★</a:t>
            </a:r>
          </a:p>
        </p:txBody>
      </p:sp>
      <p:sp>
        <p:nvSpPr>
          <p:cNvPr id="319" name="TextBox 319"/>
          <p:cNvSpPr txBox="1"/>
          <p:nvPr/>
        </p:nvSpPr>
        <p:spPr>
          <a:xfrm>
            <a:off x="4403090" y="2478945"/>
            <a:ext cx="4127500" cy="27782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11249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特征，成为中国共产党革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命精神史上不可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或缺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的精神坐标和不可逾越的精神丰碑</a:t>
            </a:r>
          </a:p>
          <a:p>
            <a:pPr>
              <a:lnSpc>
                <a:spcPts val="1375"/>
              </a:lnSpc>
            </a:pPr>
            <a:endParaRPr lang="en-US" dirty="0" smtClean="0"/>
          </a:p>
          <a:p>
            <a:pPr marL="0" indent="2218690">
              <a:lnSpc>
                <a:spcPct val="100000"/>
              </a:lnSpc>
            </a:pPr>
            <a:r>
              <a:rPr lang="en-US" altLang="zh-CN" sz="2800" spc="605" b="1" dirty="0">
                <a:solidFill>
                  <a:srgbClr val="c00000"/>
                </a:solidFill>
                <a:latin typeface="Times New Roman"/>
                <a:ea typeface="Times New Roman"/>
              </a:rPr>
              <a:t>★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50"/>
              </a:lnSpc>
            </a:pPr>
            <a:endParaRPr lang="en-US" dirty="0" smtClean="0"/>
          </a:p>
          <a:p>
            <a:pPr marL="0" indent="1094231">
              <a:lnSpc>
                <a:spcPct val="100000"/>
              </a:lnSpc>
            </a:pPr>
            <a:r>
              <a:rPr lang="en-US" altLang="zh-CN" sz="2800" spc="605" b="1" dirty="0">
                <a:solidFill>
                  <a:srgbClr val="c00000"/>
                </a:solidFill>
                <a:latin typeface="Times New Roman"/>
                <a:ea typeface="Times New Roman"/>
              </a:rPr>
              <a:t>★</a:t>
            </a:r>
          </a:p>
        </p:txBody>
      </p:sp>
      <p:sp>
        <p:nvSpPr>
          <p:cNvPr id="320" name="TextBox 320"/>
          <p:cNvSpPr txBox="1"/>
          <p:nvPr/>
        </p:nvSpPr>
        <p:spPr>
          <a:xfrm>
            <a:off x="2474976" y="5407280"/>
            <a:ext cx="5842000" cy="300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每个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具体革命精神形态丰富和发展着中国共产党革命精神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32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323" name="Picture 32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1244600"/>
            <a:ext cx="7797800" cy="5003800"/>
          </a:xfrm>
          <a:prstGeom prst="rect">
            <a:avLst/>
          </a:prstGeom>
        </p:spPr>
      </p:pic>
      <p:sp>
        <p:nvSpPr>
          <p:cNvPr id="323" name="Freeform 323"> 
				</p:cNvPr>
          <p:cNvSpPr/>
          <p:nvPr/>
        </p:nvSpPr>
        <p:spPr>
          <a:xfrm>
            <a:off x="746760" y="1286509"/>
            <a:ext cx="7650480" cy="4860925"/>
          </a:xfrm>
          <a:custGeom>
            <a:avLst/>
            <a:gdLst>
              <a:gd name="connsiteX0" fmla="*/ 0 w 7650480"/>
              <a:gd name="connsiteY0" fmla="*/ 810133 h 4860925"/>
              <a:gd name="connsiteX1" fmla="*/ 810132 w 7650480"/>
              <a:gd name="connsiteY1" fmla="*/ 0 h 4860925"/>
              <a:gd name="connsiteX2" fmla="*/ 6840347 w 7650480"/>
              <a:gd name="connsiteY2" fmla="*/ 0 h 4860925"/>
              <a:gd name="connsiteX3" fmla="*/ 7650480 w 7650480"/>
              <a:gd name="connsiteY3" fmla="*/ 810133 h 4860925"/>
              <a:gd name="connsiteX4" fmla="*/ 7650480 w 7650480"/>
              <a:gd name="connsiteY4" fmla="*/ 4050792 h 4860925"/>
              <a:gd name="connsiteX5" fmla="*/ 6840347 w 7650480"/>
              <a:gd name="connsiteY5" fmla="*/ 4860925 h 4860925"/>
              <a:gd name="connsiteX6" fmla="*/ 810132 w 7650480"/>
              <a:gd name="connsiteY6" fmla="*/ 4860925 h 4860925"/>
              <a:gd name="connsiteX7" fmla="*/ 0 w 7650480"/>
              <a:gd name="connsiteY7" fmla="*/ 4050792 h 4860925"/>
              <a:gd name="connsiteX8" fmla="*/ 0 w 7650480"/>
              <a:gd name="connsiteY8" fmla="*/ 810133 h 486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50480" h="4860925">
                <a:moveTo>
                  <a:pt x="0" y="810133"/>
                </a:moveTo>
                <a:cubicBezTo>
                  <a:pt x="0" y="362711"/>
                  <a:pt x="362724" y="0"/>
                  <a:pt x="810132" y="0"/>
                </a:cubicBezTo>
                <a:lnTo>
                  <a:pt x="6840347" y="0"/>
                </a:lnTo>
                <a:cubicBezTo>
                  <a:pt x="7287768" y="0"/>
                  <a:pt x="7650480" y="362711"/>
                  <a:pt x="7650480" y="810133"/>
                </a:cubicBezTo>
                <a:lnTo>
                  <a:pt x="7650480" y="4050792"/>
                </a:lnTo>
                <a:cubicBezTo>
                  <a:pt x="7650480" y="4498200"/>
                  <a:pt x="7287768" y="4860925"/>
                  <a:pt x="6840347" y="4860925"/>
                </a:cubicBezTo>
                <a:lnTo>
                  <a:pt x="810132" y="4860925"/>
                </a:lnTo>
                <a:cubicBezTo>
                  <a:pt x="362724" y="4860925"/>
                  <a:pt x="0" y="4498200"/>
                  <a:pt x="0" y="4050792"/>
                </a:cubicBezTo>
                <a:lnTo>
                  <a:pt x="0" y="810133"/>
                </a:lnTo>
                <a:close/>
              </a:path>
            </a:pathLst>
          </a:custGeom>
          <a:solidFill>
            <a:srgbClr val="fffcd3">
              <a:alpha val="100000"/>
            </a:srgbClr>
          </a:solidFill>
          <a:ln w="20">
            <a:solidFill>
              <a:srgbClr val="fffcd3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Freeform 324"> 
				</p:cNvPr>
          <p:cNvSpPr/>
          <p:nvPr/>
        </p:nvSpPr>
        <p:spPr>
          <a:xfrm>
            <a:off x="734060" y="1273809"/>
            <a:ext cx="7675880" cy="4886325"/>
          </a:xfrm>
          <a:custGeom>
            <a:avLst/>
            <a:gdLst>
              <a:gd name="connsiteX0" fmla="*/ 12700 w 7675880"/>
              <a:gd name="connsiteY0" fmla="*/ 822833 h 4886325"/>
              <a:gd name="connsiteX1" fmla="*/ 822832 w 7675880"/>
              <a:gd name="connsiteY1" fmla="*/ 12700 h 4886325"/>
              <a:gd name="connsiteX2" fmla="*/ 6853047 w 7675880"/>
              <a:gd name="connsiteY2" fmla="*/ 12700 h 4886325"/>
              <a:gd name="connsiteX3" fmla="*/ 7663180 w 7675880"/>
              <a:gd name="connsiteY3" fmla="*/ 822833 h 4886325"/>
              <a:gd name="connsiteX4" fmla="*/ 7663180 w 7675880"/>
              <a:gd name="connsiteY4" fmla="*/ 4063492 h 4886325"/>
              <a:gd name="connsiteX5" fmla="*/ 6853047 w 7675880"/>
              <a:gd name="connsiteY5" fmla="*/ 4873625 h 4886325"/>
              <a:gd name="connsiteX6" fmla="*/ 822832 w 7675880"/>
              <a:gd name="connsiteY6" fmla="*/ 4873625 h 4886325"/>
              <a:gd name="connsiteX7" fmla="*/ 12700 w 7675880"/>
              <a:gd name="connsiteY7" fmla="*/ 4063492 h 4886325"/>
              <a:gd name="connsiteX8" fmla="*/ 12700 w 7675880"/>
              <a:gd name="connsiteY8" fmla="*/ 822833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75880" h="4886325">
                <a:moveTo>
                  <a:pt x="12700" y="822833"/>
                </a:moveTo>
                <a:cubicBezTo>
                  <a:pt x="12700" y="375411"/>
                  <a:pt x="375424" y="12700"/>
                  <a:pt x="822832" y="12700"/>
                </a:cubicBezTo>
                <a:lnTo>
                  <a:pt x="6853047" y="12700"/>
                </a:lnTo>
                <a:cubicBezTo>
                  <a:pt x="7300468" y="12700"/>
                  <a:pt x="7663180" y="375411"/>
                  <a:pt x="7663180" y="822833"/>
                </a:cubicBezTo>
                <a:lnTo>
                  <a:pt x="7663180" y="4063492"/>
                </a:lnTo>
                <a:cubicBezTo>
                  <a:pt x="7663180" y="4510900"/>
                  <a:pt x="7300468" y="4873625"/>
                  <a:pt x="6853047" y="4873625"/>
                </a:cubicBezTo>
                <a:lnTo>
                  <a:pt x="822832" y="4873625"/>
                </a:lnTo>
                <a:cubicBezTo>
                  <a:pt x="375424" y="4873625"/>
                  <a:pt x="12700" y="4510900"/>
                  <a:pt x="12700" y="4063492"/>
                </a:cubicBezTo>
                <a:lnTo>
                  <a:pt x="12700" y="822833"/>
                </a:lnTo>
                <a:close/>
              </a:path>
            </a:pathLst>
          </a:custGeom>
          <a:ln w="40">
            <a:solidFill>
              <a:srgbClr val="f5f5f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TextBox 325"/>
          <p:cNvSpPr txBox="1"/>
          <p:nvPr/>
        </p:nvSpPr>
        <p:spPr>
          <a:xfrm>
            <a:off x="795832" y="748226"/>
            <a:ext cx="7223327" cy="5305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（一）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八一精神：红色军</a:t>
            </a: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魂的辉煌开篇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40"/>
              </a:lnSpc>
            </a:pPr>
            <a:endParaRPr lang="en-US" dirty="0" smtClean="0"/>
          </a:p>
          <a:p>
            <a:pPr hangingPunct="0" marL="342290" indent="522782">
              <a:lnSpc>
                <a:spcPct val="115416"/>
              </a:lnSpc>
            </a:pP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八一精神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，是中国共产党在探索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独立领导武装斗争和创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建革命军队的同时产生的</a:t>
            </a:r>
            <a:r>
              <a:rPr lang="zh-CN" altLang="en-US" sz="2000" spc="5" dirty="0">
                <a:solidFill>
                  <a:srgbClr val="ff0000"/>
                </a:solidFill>
                <a:latin typeface="宋体"/>
                <a:ea typeface="宋体"/>
              </a:rPr>
              <a:t>革命精神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  <a:p>
            <a:pPr hangingPunct="0" marL="342290" indent="597458">
              <a:lnSpc>
                <a:spcPct val="115416"/>
              </a:lnSpc>
              <a:spcBef>
                <a:spcPts val="595"/>
              </a:spcBef>
            </a:pP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八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一精神具有深厚的历史基础和丰富的科学内涵，表现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中国共产党人矢志不渝的革命理想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听党指挥的坚定信念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为民奋斗的革命情怀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百折不挠的坚定意志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，以及</a:t>
            </a:r>
            <a:r>
              <a:rPr lang="zh-CN" altLang="en-US" sz="2000" spc="5" dirty="0">
                <a:solidFill>
                  <a:srgbClr val="ff0000"/>
                </a:solidFill>
                <a:latin typeface="宋体"/>
                <a:ea typeface="宋体"/>
              </a:rPr>
              <a:t>敢为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人先的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英勇气概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，是中国共产党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人政治本色和精神特质的集中体现。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截至目前，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虽然八一精神的内涵还没有权威统一和明确严谨的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定义，但是，八一精神的历史地位、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时代价值和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重大意义早已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得到人们的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深刻理解和广泛认同，是党在革命战争年代培育的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一整套革命精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神链条上不可或缺的光辉一环，是中国共产党人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红色基因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精神谱系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的重要组成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部分，成为实现中华民族伟大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复兴的强大思想武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器和不竭精神动力。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32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328" name="Picture 32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56" y="4984877"/>
            <a:ext cx="2286000" cy="16764"/>
          </a:xfrm>
          <a:prstGeom prst="rect">
            <a:avLst/>
          </a:prstGeom>
        </p:spPr>
      </p:pic>
      <p:pic>
        <p:nvPicPr>
          <p:cNvPr id="329" name="Picture 32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490" y="2401315"/>
            <a:ext cx="1164335" cy="16764"/>
          </a:xfrm>
          <a:prstGeom prst="rect">
            <a:avLst/>
          </a:prstGeom>
        </p:spPr>
      </p:pic>
      <p:pic>
        <p:nvPicPr>
          <p:cNvPr id="330" name="Picture 330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730" y="2401315"/>
            <a:ext cx="1018032" cy="16764"/>
          </a:xfrm>
          <a:prstGeom prst="rect">
            <a:avLst/>
          </a:prstGeom>
        </p:spPr>
      </p:pic>
      <p:pic>
        <p:nvPicPr>
          <p:cNvPr id="331" name="Picture 331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2490" y="2908808"/>
            <a:ext cx="1164335" cy="16763"/>
          </a:xfrm>
          <a:prstGeom prst="rect">
            <a:avLst/>
          </a:prstGeom>
        </p:spPr>
      </p:pic>
      <p:pic>
        <p:nvPicPr>
          <p:cNvPr id="332" name="Picture 332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2490" y="3417824"/>
            <a:ext cx="1164335" cy="16764"/>
          </a:xfrm>
          <a:prstGeom prst="rect">
            <a:avLst/>
          </a:prstGeom>
        </p:spPr>
      </p:pic>
      <p:pic>
        <p:nvPicPr>
          <p:cNvPr id="333" name="Picture 333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730" y="3417824"/>
            <a:ext cx="1018032" cy="16764"/>
          </a:xfrm>
          <a:prstGeom prst="rect">
            <a:avLst/>
          </a:prstGeom>
        </p:spPr>
      </p:pic>
      <p:pic>
        <p:nvPicPr>
          <p:cNvPr id="334" name="Picture 334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790" y="3578022"/>
            <a:ext cx="314901" cy="287158"/>
          </a:xfrm>
          <a:prstGeom prst="rect">
            <a:avLst/>
          </a:prstGeom>
        </p:spPr>
      </p:pic>
      <p:pic>
        <p:nvPicPr>
          <p:cNvPr id="335" name="Picture 335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1332" y="3638123"/>
            <a:ext cx="182865" cy="166966"/>
          </a:xfrm>
          <a:prstGeom prst="rect">
            <a:avLst/>
          </a:prstGeom>
        </p:spPr>
      </p:pic>
      <p:pic>
        <p:nvPicPr>
          <p:cNvPr id="336" name="Picture 336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9469" y="3638237"/>
            <a:ext cx="182877" cy="166909"/>
          </a:xfrm>
          <a:prstGeom prst="rect">
            <a:avLst/>
          </a:prstGeom>
        </p:spPr>
      </p:pic>
      <p:pic>
        <p:nvPicPr>
          <p:cNvPr id="337" name="Picture 337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5068" y="3674712"/>
            <a:ext cx="103553" cy="94986"/>
          </a:xfrm>
          <a:prstGeom prst="rect">
            <a:avLst/>
          </a:prstGeom>
        </p:spPr>
      </p:pic>
      <p:pic>
        <p:nvPicPr>
          <p:cNvPr id="338" name="Picture 338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7568" y="3674712"/>
            <a:ext cx="103554" cy="94986"/>
          </a:xfrm>
          <a:prstGeom prst="rect">
            <a:avLst/>
          </a:prstGeom>
        </p:spPr>
      </p:pic>
      <p:sp>
        <p:nvSpPr>
          <p:cNvPr id="338" name="Freeform 338"> 
				</p:cNvPr>
          <p:cNvSpPr/>
          <p:nvPr/>
        </p:nvSpPr>
        <p:spPr>
          <a:xfrm>
            <a:off x="5428551" y="370744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Freeform 339"> 
				</p:cNvPr>
          <p:cNvSpPr/>
          <p:nvPr/>
        </p:nvSpPr>
        <p:spPr>
          <a:xfrm>
            <a:off x="1023937" y="370744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1" name="Picture 341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4492" y="5884984"/>
            <a:ext cx="314860" cy="287130"/>
          </a:xfrm>
          <a:prstGeom prst="rect">
            <a:avLst/>
          </a:prstGeom>
        </p:spPr>
      </p:pic>
      <p:pic>
        <p:nvPicPr>
          <p:cNvPr id="342" name="Picture 342">
					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50993" y="5945541"/>
            <a:ext cx="182864" cy="166509"/>
          </a:xfrm>
          <a:prstGeom prst="rect">
            <a:avLst/>
          </a:prstGeom>
        </p:spPr>
      </p:pic>
      <p:pic>
        <p:nvPicPr>
          <p:cNvPr id="343" name="Picture 343">
					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09129" y="5945226"/>
            <a:ext cx="182877" cy="166879"/>
          </a:xfrm>
          <a:prstGeom prst="rect">
            <a:avLst/>
          </a:prstGeom>
        </p:spPr>
      </p:pic>
      <p:pic>
        <p:nvPicPr>
          <p:cNvPr id="344" name="Picture 344">
					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34635" y="5981666"/>
            <a:ext cx="103646" cy="94971"/>
          </a:xfrm>
          <a:prstGeom prst="rect">
            <a:avLst/>
          </a:prstGeom>
        </p:spPr>
      </p:pic>
      <p:pic>
        <p:nvPicPr>
          <p:cNvPr id="345" name="Picture 345">
					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87135" y="5981666"/>
            <a:ext cx="103647" cy="94971"/>
          </a:xfrm>
          <a:prstGeom prst="rect">
            <a:avLst/>
          </a:prstGeom>
        </p:spPr>
      </p:pic>
      <p:sp>
        <p:nvSpPr>
          <p:cNvPr id="345" name="Freeform 345"> 
				</p:cNvPr>
          <p:cNvSpPr/>
          <p:nvPr/>
        </p:nvSpPr>
        <p:spPr>
          <a:xfrm>
            <a:off x="5248211" y="6014402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Freeform 346"> 
				</p:cNvPr>
          <p:cNvSpPr/>
          <p:nvPr/>
        </p:nvSpPr>
        <p:spPr>
          <a:xfrm>
            <a:off x="843597" y="6014402"/>
            <a:ext cx="3057905" cy="28575"/>
          </a:xfrm>
          <a:custGeom>
            <a:avLst/>
            <a:gdLst>
              <a:gd name="connsiteX0" fmla="*/ 14287 w 3057905"/>
              <a:gd name="connsiteY0" fmla="*/ 14287 h 28575"/>
              <a:gd name="connsiteX1" fmla="*/ 3043618 w 305790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5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extBox 347"/>
          <p:cNvSpPr txBox="1"/>
          <p:nvPr/>
        </p:nvSpPr>
        <p:spPr>
          <a:xfrm>
            <a:off x="799490" y="923232"/>
            <a:ext cx="7518400" cy="1423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（二）</a:t>
            </a:r>
            <a:r>
              <a:rPr lang="zh-CN" altLang="en-US" sz="2400" spc="280" b="1" dirty="0">
                <a:solidFill>
                  <a:srgbClr val="c00000"/>
                </a:solidFill>
                <a:latin typeface="宋体"/>
                <a:ea typeface="宋体"/>
              </a:rPr>
              <a:t>井冈山精神：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中国特色革命道路的开路先锋</a:t>
            </a:r>
          </a:p>
          <a:p>
            <a:pPr>
              <a:lnSpc>
                <a:spcPts val="1729"/>
              </a:lnSpc>
            </a:pPr>
            <a:endParaRPr lang="en-US" dirty="0" smtClean="0"/>
          </a:p>
          <a:p>
            <a:pPr marL="0" indent="644626">
              <a:lnSpc>
                <a:spcPct val="9125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井冈山精神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诞生于土地革命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时期的井冈山根据地。</a:t>
            </a:r>
          </a:p>
          <a:p>
            <a:pPr marL="0" indent="3508857">
              <a:lnSpc>
                <a:spcPct val="76666"/>
              </a:lnSpc>
            </a:pPr>
            <a:r>
              <a:rPr lang="zh-CN" altLang="en-US" sz="4000" spc="-825" b="1" dirty="0">
                <a:solidFill>
                  <a:srgbClr val="c00000"/>
                </a:solidFill>
                <a:latin typeface="宋体"/>
                <a:ea typeface="宋体"/>
              </a:rPr>
              <a:t>·</a:t>
            </a:r>
            <a:r>
              <a:rPr lang="zh-CN" altLang="en-US" sz="4000" spc="-410" b="1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坚定信念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4000" spc="-830" b="1" dirty="0">
                <a:solidFill>
                  <a:srgbClr val="c00000"/>
                </a:solidFill>
                <a:latin typeface="宋体"/>
                <a:ea typeface="宋体"/>
              </a:rPr>
              <a:t>·</a:t>
            </a:r>
            <a:r>
              <a:rPr lang="zh-CN" altLang="en-US" sz="4000" spc="-420" b="1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艰苦奋斗</a:t>
            </a:r>
          </a:p>
        </p:txBody>
      </p:sp>
      <p:sp>
        <p:nvSpPr>
          <p:cNvPr id="348" name="TextBox 348"/>
          <p:cNvSpPr txBox="1"/>
          <p:nvPr/>
        </p:nvSpPr>
        <p:spPr>
          <a:xfrm>
            <a:off x="1399667" y="2552007"/>
            <a:ext cx="2758338" cy="401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2400" spc="5" dirty="0">
                <a:solidFill>
                  <a:srgbClr val="c00000"/>
                </a:solidFill>
                <a:latin typeface="宋体"/>
                <a:ea typeface="宋体"/>
              </a:rPr>
              <a:t>井冈</a:t>
            </a:r>
            <a:r>
              <a:rPr lang="zh-CN" altLang="en-US" sz="2400" dirty="0">
                <a:solidFill>
                  <a:srgbClr val="c00000"/>
                </a:solidFill>
                <a:latin typeface="宋体"/>
                <a:ea typeface="宋体"/>
              </a:rPr>
              <a:t>山精神的内涵：</a:t>
            </a:r>
          </a:p>
        </p:txBody>
      </p:sp>
      <p:sp>
        <p:nvSpPr>
          <p:cNvPr id="349" name="TextBox 349"/>
          <p:cNvSpPr txBox="1"/>
          <p:nvPr/>
        </p:nvSpPr>
        <p:spPr>
          <a:xfrm>
            <a:off x="4308348" y="2347224"/>
            <a:ext cx="2945435" cy="1207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88750"/>
              </a:lnSpc>
            </a:pPr>
            <a:r>
              <a:rPr lang="zh-CN" altLang="en-US" sz="4000" spc="-825" b="1" dirty="0">
                <a:solidFill>
                  <a:srgbClr val="c00000"/>
                </a:solidFill>
                <a:latin typeface="宋体"/>
                <a:ea typeface="宋体"/>
              </a:rPr>
              <a:t>·</a:t>
            </a:r>
            <a:r>
              <a:rPr lang="zh-CN" altLang="en-US" sz="4000" spc="-410" b="1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实事求是</a:t>
            </a:r>
            <a:r>
              <a:rPr lang="zh-CN" altLang="en-US" sz="2000" spc="-2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4000" spc="-825" b="1" dirty="0">
                <a:solidFill>
                  <a:srgbClr val="c00000"/>
                </a:solidFill>
                <a:latin typeface="宋体"/>
                <a:ea typeface="宋体"/>
              </a:rPr>
              <a:t>·</a:t>
            </a:r>
            <a:r>
              <a:rPr lang="zh-CN" altLang="en-US" sz="4000" spc="-420" b="1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敢闯新路</a:t>
            </a:r>
          </a:p>
          <a:p>
            <a:pPr marL="0">
              <a:lnSpc>
                <a:spcPct val="94166"/>
              </a:lnSpc>
            </a:pPr>
            <a:r>
              <a:rPr lang="zh-CN" altLang="en-US" sz="4000" spc="-825" b="1" dirty="0">
                <a:solidFill>
                  <a:srgbClr val="c00000"/>
                </a:solidFill>
                <a:latin typeface="宋体"/>
                <a:ea typeface="宋体"/>
              </a:rPr>
              <a:t>·</a:t>
            </a:r>
            <a:r>
              <a:rPr lang="zh-CN" altLang="en-US" sz="4000" spc="-410" b="1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依靠群众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4000" spc="-830" b="1" dirty="0">
                <a:solidFill>
                  <a:srgbClr val="c00000"/>
                </a:solidFill>
                <a:latin typeface="宋体"/>
                <a:ea typeface="宋体"/>
              </a:rPr>
              <a:t>·</a:t>
            </a:r>
            <a:r>
              <a:rPr lang="zh-CN" altLang="en-US" sz="4000" spc="-420" b="1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勇于胜利</a:t>
            </a:r>
          </a:p>
        </p:txBody>
      </p:sp>
      <p:sp>
        <p:nvSpPr>
          <p:cNvPr id="350" name="TextBox 350"/>
          <p:cNvSpPr txBox="1"/>
          <p:nvPr/>
        </p:nvSpPr>
        <p:spPr>
          <a:xfrm>
            <a:off x="968044" y="3909189"/>
            <a:ext cx="7635493" cy="1882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48005">
              <a:lnSpc>
                <a:spcPct val="115000"/>
              </a:lnSpc>
            </a:pP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2016年春节前夕，习近平来到井冈山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看望慰问广大干部群众，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指出：“井冈山时期留给我们最为宝贵的财富，就是</a:t>
            </a:r>
            <a:r>
              <a:rPr lang="zh-CN" altLang="en-US" sz="2000" spc="-10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宋体"/>
                <a:ea typeface="宋体"/>
              </a:rPr>
              <a:t>跨越时</a:t>
            </a:r>
            <a:r>
              <a:rPr lang="zh-CN" altLang="en-US" sz="2000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宋体"/>
                <a:ea typeface="宋体"/>
              </a:rPr>
              <a:t>空的井</a:t>
            </a:r>
          </a:p>
          <a:p>
            <a:pPr hangingPunct="0" marL="0">
              <a:lnSpc>
                <a:spcPct val="115416"/>
              </a:lnSpc>
            </a:pPr>
            <a:r>
              <a:rPr lang="zh-CN" altLang="en-US" sz="2000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宋体"/>
                <a:ea typeface="宋体"/>
              </a:rPr>
              <a:t>冈山精神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。今天，我们要结合新的时代条件，</a:t>
            </a:r>
            <a:r>
              <a:rPr lang="zh-CN" altLang="en-US" sz="2000" spc="-5" dirty="0">
                <a:solidFill>
                  <a:srgbClr val="c00000"/>
                </a:solidFill>
                <a:latin typeface="宋体"/>
                <a:ea typeface="宋体"/>
              </a:rPr>
              <a:t>坚持坚定执着追理想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宋体"/>
                <a:ea typeface="宋体"/>
              </a:rPr>
              <a:t>实事求是闯新路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宋体"/>
                <a:ea typeface="宋体"/>
              </a:rPr>
              <a:t>艰苦奋斗攻难关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宋体"/>
                <a:ea typeface="宋体"/>
              </a:rPr>
              <a:t>依靠群众求胜利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，让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井冈山精</a:t>
            </a:r>
          </a:p>
          <a:p>
            <a:pPr marL="0">
              <a:lnSpc>
                <a:spcPct val="101666"/>
              </a:lnSpc>
              <a:spcBef>
                <a:spcPts val="175"/>
              </a:spcBef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神放射出新的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时代光芒。”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35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353" name="Picture 35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1600200"/>
            <a:ext cx="7981950" cy="4521200"/>
          </a:xfrm>
          <a:prstGeom prst="rect">
            <a:avLst/>
          </a:prstGeom>
        </p:spPr>
      </p:pic>
      <p:sp>
        <p:nvSpPr>
          <p:cNvPr id="353" name="Freeform 353"> 
				</p:cNvPr>
          <p:cNvSpPr/>
          <p:nvPr/>
        </p:nvSpPr>
        <p:spPr>
          <a:xfrm>
            <a:off x="607060" y="1630045"/>
            <a:ext cx="7864475" cy="4404360"/>
          </a:xfrm>
          <a:custGeom>
            <a:avLst/>
            <a:gdLst>
              <a:gd name="connsiteX0" fmla="*/ 12700 w 7864475"/>
              <a:gd name="connsiteY0" fmla="*/ 742569 h 4404360"/>
              <a:gd name="connsiteX1" fmla="*/ 742568 w 7864475"/>
              <a:gd name="connsiteY1" fmla="*/ 12700 h 4404360"/>
              <a:gd name="connsiteX2" fmla="*/ 7121906 w 7864475"/>
              <a:gd name="connsiteY2" fmla="*/ 12700 h 4404360"/>
              <a:gd name="connsiteX3" fmla="*/ 7851775 w 7864475"/>
              <a:gd name="connsiteY3" fmla="*/ 742569 h 4404360"/>
              <a:gd name="connsiteX4" fmla="*/ 7851775 w 7864475"/>
              <a:gd name="connsiteY4" fmla="*/ 3661790 h 4404360"/>
              <a:gd name="connsiteX5" fmla="*/ 7121906 w 7864475"/>
              <a:gd name="connsiteY5" fmla="*/ 4391660 h 4404360"/>
              <a:gd name="connsiteX6" fmla="*/ 742568 w 7864475"/>
              <a:gd name="connsiteY6" fmla="*/ 4391660 h 4404360"/>
              <a:gd name="connsiteX7" fmla="*/ 12700 w 7864475"/>
              <a:gd name="connsiteY7" fmla="*/ 3661790 h 4404360"/>
              <a:gd name="connsiteX8" fmla="*/ 12700 w 7864475"/>
              <a:gd name="connsiteY8" fmla="*/ 742569 h 440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64475" h="4404360">
                <a:moveTo>
                  <a:pt x="12700" y="742569"/>
                </a:moveTo>
                <a:cubicBezTo>
                  <a:pt x="12700" y="339470"/>
                  <a:pt x="339458" y="12700"/>
                  <a:pt x="742568" y="12700"/>
                </a:cubicBezTo>
                <a:lnTo>
                  <a:pt x="7121906" y="12700"/>
                </a:lnTo>
                <a:cubicBezTo>
                  <a:pt x="7525004" y="12700"/>
                  <a:pt x="7851775" y="339470"/>
                  <a:pt x="7851775" y="742569"/>
                </a:cubicBezTo>
                <a:lnTo>
                  <a:pt x="7851775" y="3661790"/>
                </a:lnTo>
                <a:cubicBezTo>
                  <a:pt x="7851775" y="4064901"/>
                  <a:pt x="7525004" y="4391660"/>
                  <a:pt x="7121906" y="4391660"/>
                </a:cubicBezTo>
                <a:lnTo>
                  <a:pt x="742568" y="4391660"/>
                </a:lnTo>
                <a:cubicBezTo>
                  <a:pt x="339458" y="4391660"/>
                  <a:pt x="12700" y="4064901"/>
                  <a:pt x="12700" y="3661790"/>
                </a:cubicBezTo>
                <a:lnTo>
                  <a:pt x="12700" y="742569"/>
                </a:lnTo>
                <a:close/>
              </a:path>
            </a:pathLst>
          </a:custGeom>
          <a:solidFill>
            <a:srgbClr val="fffcd3">
              <a:alpha val="100000"/>
            </a:srgbClr>
          </a:solidFill>
          <a:ln w="40">
            <a:solidFill>
              <a:srgbClr val="f5f5f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TextBox 354"/>
          <p:cNvSpPr txBox="1"/>
          <p:nvPr/>
        </p:nvSpPr>
        <p:spPr>
          <a:xfrm>
            <a:off x="628802" y="1199076"/>
            <a:ext cx="7861299" cy="4621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（三）</a:t>
            </a:r>
            <a:r>
              <a:rPr lang="zh-CN" altLang="en-US" sz="2400" spc="280" b="1" dirty="0">
                <a:solidFill>
                  <a:srgbClr val="c00000"/>
                </a:solidFill>
                <a:latin typeface="宋体"/>
                <a:ea typeface="宋体"/>
              </a:rPr>
              <a:t>苏区精神：中国特色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革命政权建设的重要实践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4"/>
              </a:lnSpc>
            </a:pPr>
            <a:endParaRPr lang="en-US" dirty="0" smtClean="0"/>
          </a:p>
          <a:p>
            <a:pPr hangingPunct="0" marL="481888" indent="523036">
              <a:lnSpc>
                <a:spcPct val="115833"/>
              </a:lnSpc>
            </a:pP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苏区精神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是土地革命战争时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期以毛泽东同志为主要代表的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中国共产党人把马克思主义普遍原理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与中国革命具体实际相结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合、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在艰辛探索中国革命正确道路的伟大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实践中培育形成的伟</a:t>
            </a:r>
            <a:br/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大革命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精神。</a:t>
            </a:r>
          </a:p>
          <a:p>
            <a:pPr hangingPunct="0" marL="481888" indent="523036">
              <a:lnSpc>
                <a:spcPct val="115833"/>
              </a:lnSpc>
              <a:spcBef>
                <a:spcPts val="555"/>
              </a:spcBef>
            </a:pP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2011年11月4日，</a:t>
            </a:r>
            <a:r>
              <a:rPr lang="zh-CN" altLang="en-US" sz="2000" spc="45" dirty="0">
                <a:solidFill>
                  <a:srgbClr val="000000"/>
                </a:solidFill>
                <a:latin typeface="宋体"/>
                <a:ea typeface="宋体"/>
              </a:rPr>
              <a:t>习近平在纪念中央革命根据地创建暨中</a:t>
            </a:r>
            <a:br/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华苏维埃共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和国成立80周年座谈会上明确提出：“在革命根据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地的创建和发展中，在建立红色政权、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探索革命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道路的实践中，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无数革命先辈用鲜血和生命铸就了以</a:t>
            </a:r>
            <a:r>
              <a:rPr lang="zh-CN" altLang="en-US" sz="2000" spc="5" dirty="0">
                <a:solidFill>
                  <a:srgbClr val="ff0000"/>
                </a:solidFill>
                <a:latin typeface="宋体"/>
                <a:ea typeface="宋体"/>
              </a:rPr>
              <a:t>坚定信念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求真务实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一</a:t>
            </a:r>
          </a:p>
          <a:p>
            <a:pPr hangingPunct="0" marL="481888">
              <a:lnSpc>
                <a:spcPct val="114583"/>
              </a:lnSpc>
            </a:pP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心为民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清正廉洁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艰苦奋斗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争创一流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无私奉献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等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为主要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内涵的苏区精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神。”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35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357" name="Picture 35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1327150"/>
            <a:ext cx="1041400" cy="279400"/>
          </a:xfrm>
          <a:prstGeom prst="rect">
            <a:avLst/>
          </a:prstGeom>
        </p:spPr>
      </p:pic>
      <p:pic>
        <p:nvPicPr>
          <p:cNvPr id="358" name="Picture 35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1708150"/>
            <a:ext cx="1035050" cy="279400"/>
          </a:xfrm>
          <a:prstGeom prst="rect">
            <a:avLst/>
          </a:prstGeom>
        </p:spPr>
      </p:pic>
      <p:pic>
        <p:nvPicPr>
          <p:cNvPr id="359" name="Picture 359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2470150"/>
            <a:ext cx="1035050" cy="279400"/>
          </a:xfrm>
          <a:prstGeom prst="rect">
            <a:avLst/>
          </a:prstGeom>
        </p:spPr>
      </p:pic>
      <p:pic>
        <p:nvPicPr>
          <p:cNvPr id="360" name="Picture 360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00" y="3232150"/>
            <a:ext cx="1035050" cy="279400"/>
          </a:xfrm>
          <a:prstGeom prst="rect">
            <a:avLst/>
          </a:prstGeom>
        </p:spPr>
      </p:pic>
      <p:pic>
        <p:nvPicPr>
          <p:cNvPr id="361" name="Picture 361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400" y="3613150"/>
            <a:ext cx="1035050" cy="279400"/>
          </a:xfrm>
          <a:prstGeom prst="rect">
            <a:avLst/>
          </a:prstGeom>
        </p:spPr>
      </p:pic>
      <p:pic>
        <p:nvPicPr>
          <p:cNvPr id="362" name="Picture 362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400" y="3994150"/>
            <a:ext cx="1041400" cy="279400"/>
          </a:xfrm>
          <a:prstGeom prst="rect">
            <a:avLst/>
          </a:prstGeom>
        </p:spPr>
      </p:pic>
      <p:pic>
        <p:nvPicPr>
          <p:cNvPr id="363" name="Picture 363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400" y="4381500"/>
            <a:ext cx="1035050" cy="273050"/>
          </a:xfrm>
          <a:prstGeom prst="rect">
            <a:avLst/>
          </a:prstGeom>
        </p:spPr>
      </p:pic>
      <p:pic>
        <p:nvPicPr>
          <p:cNvPr id="364" name="Picture 364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9375" y="863397"/>
            <a:ext cx="314902" cy="287157"/>
          </a:xfrm>
          <a:prstGeom prst="rect">
            <a:avLst/>
          </a:prstGeom>
        </p:spPr>
      </p:pic>
      <p:pic>
        <p:nvPicPr>
          <p:cNvPr id="365" name="Picture 365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5918" y="923497"/>
            <a:ext cx="182864" cy="166967"/>
          </a:xfrm>
          <a:prstGeom prst="rect">
            <a:avLst/>
          </a:prstGeom>
        </p:spPr>
      </p:pic>
      <p:pic>
        <p:nvPicPr>
          <p:cNvPr id="366" name="Picture 366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4053" y="923612"/>
            <a:ext cx="182878" cy="166909"/>
          </a:xfrm>
          <a:prstGeom prst="rect">
            <a:avLst/>
          </a:prstGeom>
        </p:spPr>
      </p:pic>
      <p:pic>
        <p:nvPicPr>
          <p:cNvPr id="367" name="Picture 367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9652" y="960087"/>
            <a:ext cx="103554" cy="94986"/>
          </a:xfrm>
          <a:prstGeom prst="rect">
            <a:avLst/>
          </a:prstGeom>
        </p:spPr>
      </p:pic>
      <p:pic>
        <p:nvPicPr>
          <p:cNvPr id="368" name="Picture 368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2153" y="960087"/>
            <a:ext cx="103554" cy="94986"/>
          </a:xfrm>
          <a:prstGeom prst="rect">
            <a:avLst/>
          </a:prstGeom>
        </p:spPr>
      </p:pic>
      <p:sp>
        <p:nvSpPr>
          <p:cNvPr id="368" name="Freeform 368"> 
				</p:cNvPr>
          <p:cNvSpPr/>
          <p:nvPr/>
        </p:nvSpPr>
        <p:spPr>
          <a:xfrm>
            <a:off x="5283136" y="992822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Freeform 369"> 
				</p:cNvPr>
          <p:cNvSpPr/>
          <p:nvPr/>
        </p:nvSpPr>
        <p:spPr>
          <a:xfrm>
            <a:off x="878522" y="992822"/>
            <a:ext cx="3057905" cy="28575"/>
          </a:xfrm>
          <a:custGeom>
            <a:avLst/>
            <a:gdLst>
              <a:gd name="connsiteX0" fmla="*/ 14287 w 3057905"/>
              <a:gd name="connsiteY0" fmla="*/ 14287 h 28575"/>
              <a:gd name="connsiteX1" fmla="*/ 3043618 w 305790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5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1">
					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6255" y="4850693"/>
            <a:ext cx="298386" cy="287033"/>
          </a:xfrm>
          <a:prstGeom prst="rect">
            <a:avLst/>
          </a:prstGeom>
        </p:spPr>
      </p:pic>
      <p:pic>
        <p:nvPicPr>
          <p:cNvPr id="372" name="Picture 372">
					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85918" y="4910662"/>
            <a:ext cx="182864" cy="166967"/>
          </a:xfrm>
          <a:prstGeom prst="rect">
            <a:avLst/>
          </a:prstGeom>
        </p:spPr>
      </p:pic>
      <p:pic>
        <p:nvPicPr>
          <p:cNvPr id="373" name="Picture 373">
					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44053" y="4910777"/>
            <a:ext cx="182878" cy="166909"/>
          </a:xfrm>
          <a:prstGeom prst="rect">
            <a:avLst/>
          </a:prstGeom>
        </p:spPr>
      </p:pic>
      <p:pic>
        <p:nvPicPr>
          <p:cNvPr id="374" name="Picture 374">
					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9652" y="4947252"/>
            <a:ext cx="103554" cy="94986"/>
          </a:xfrm>
          <a:prstGeom prst="rect">
            <a:avLst/>
          </a:prstGeom>
        </p:spPr>
      </p:pic>
      <p:pic>
        <p:nvPicPr>
          <p:cNvPr id="375" name="Picture 375">
					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22153" y="4947252"/>
            <a:ext cx="103554" cy="94986"/>
          </a:xfrm>
          <a:prstGeom prst="rect">
            <a:avLst/>
          </a:prstGeom>
        </p:spPr>
      </p:pic>
      <p:sp>
        <p:nvSpPr>
          <p:cNvPr id="375" name="Freeform 375"> 
				</p:cNvPr>
          <p:cNvSpPr/>
          <p:nvPr/>
        </p:nvSpPr>
        <p:spPr>
          <a:xfrm>
            <a:off x="5283136" y="497998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Freeform 376"> 
				</p:cNvPr>
          <p:cNvSpPr/>
          <p:nvPr/>
        </p:nvSpPr>
        <p:spPr>
          <a:xfrm>
            <a:off x="878522" y="4979987"/>
            <a:ext cx="3057905" cy="28575"/>
          </a:xfrm>
          <a:custGeom>
            <a:avLst/>
            <a:gdLst>
              <a:gd name="connsiteX0" fmla="*/ 14287 w 3057905"/>
              <a:gd name="connsiteY0" fmla="*/ 14287 h 28575"/>
              <a:gd name="connsiteX1" fmla="*/ 3043618 w 305790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5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" name="Picture 378">
					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5073650"/>
            <a:ext cx="9150350" cy="996950"/>
          </a:xfrm>
          <a:prstGeom prst="rect">
            <a:avLst/>
          </a:prstGeom>
        </p:spPr>
      </p:pic>
      <p:sp>
        <p:nvSpPr>
          <p:cNvPr id="378" name="TextBox 378"/>
          <p:cNvSpPr txBox="1"/>
          <p:nvPr/>
        </p:nvSpPr>
        <p:spPr>
          <a:xfrm>
            <a:off x="2291842" y="1287596"/>
            <a:ext cx="6108675" cy="3404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是苏区精神的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核心和灵魂。</a:t>
            </a:r>
          </a:p>
          <a:p>
            <a:pPr hangingPunct="0" marL="27431" indent="-27431">
              <a:lnSpc>
                <a:spcPct val="115416"/>
              </a:lnSpc>
              <a:spcBef>
                <a:spcPts val="175"/>
              </a:spcBef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是我们党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实事求是思想路线的本质要求，也是苏区精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神的精髓所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在。</a:t>
            </a:r>
          </a:p>
          <a:p>
            <a:pPr hangingPunct="0" marL="27431" indent="-27431">
              <a:lnSpc>
                <a:spcPct val="115000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真心实意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为群众谋利益，是中国共产党和苏维埃政府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的根本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宗旨。</a:t>
            </a:r>
          </a:p>
          <a:p>
            <a:pPr hangingPunct="0" marL="0">
              <a:lnSpc>
                <a:spcPct val="115416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是中国共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产党苏区执政时最显著的特征之一。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是中国共产党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人特有的精神风貌。</a:t>
            </a:r>
          </a:p>
          <a:p>
            <a:pPr hangingPunct="0" marL="0">
              <a:lnSpc>
                <a:spcPct val="115000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努力创造“第一等的工作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”，是苏区干部的崭新风貌。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是苏区广大党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员干部和全体军民的崇高精神品格。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38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381" name="Picture 38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1403350"/>
            <a:ext cx="7664450" cy="1727200"/>
          </a:xfrm>
          <a:prstGeom prst="rect">
            <a:avLst/>
          </a:prstGeom>
        </p:spPr>
      </p:pic>
      <p:sp>
        <p:nvSpPr>
          <p:cNvPr id="381" name="Freeform 381"> 
				</p:cNvPr>
          <p:cNvSpPr/>
          <p:nvPr/>
        </p:nvSpPr>
        <p:spPr>
          <a:xfrm>
            <a:off x="796290" y="1432559"/>
            <a:ext cx="7550150" cy="1606169"/>
          </a:xfrm>
          <a:custGeom>
            <a:avLst/>
            <a:gdLst>
              <a:gd name="connsiteX0" fmla="*/ 12700 w 7550150"/>
              <a:gd name="connsiteY0" fmla="*/ 276098 h 1606169"/>
              <a:gd name="connsiteX1" fmla="*/ 276161 w 7550150"/>
              <a:gd name="connsiteY1" fmla="*/ 12700 h 1606169"/>
              <a:gd name="connsiteX2" fmla="*/ 7274052 w 7550150"/>
              <a:gd name="connsiteY2" fmla="*/ 12700 h 1606169"/>
              <a:gd name="connsiteX3" fmla="*/ 7537450 w 7550150"/>
              <a:gd name="connsiteY3" fmla="*/ 276098 h 1606169"/>
              <a:gd name="connsiteX4" fmla="*/ 7537450 w 7550150"/>
              <a:gd name="connsiteY4" fmla="*/ 1329944 h 1606169"/>
              <a:gd name="connsiteX5" fmla="*/ 7274052 w 7550150"/>
              <a:gd name="connsiteY5" fmla="*/ 1593469 h 1606169"/>
              <a:gd name="connsiteX6" fmla="*/ 276161 w 7550150"/>
              <a:gd name="connsiteY6" fmla="*/ 1593469 h 1606169"/>
              <a:gd name="connsiteX7" fmla="*/ 12700 w 7550150"/>
              <a:gd name="connsiteY7" fmla="*/ 1329944 h 1606169"/>
              <a:gd name="connsiteX8" fmla="*/ 12700 w 7550150"/>
              <a:gd name="connsiteY8" fmla="*/ 276098 h 160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50150" h="1606169">
                <a:moveTo>
                  <a:pt x="12700" y="276098"/>
                </a:moveTo>
                <a:cubicBezTo>
                  <a:pt x="12700" y="130683"/>
                  <a:pt x="130657" y="12700"/>
                  <a:pt x="276161" y="12700"/>
                </a:cubicBezTo>
                <a:lnTo>
                  <a:pt x="7274052" y="12700"/>
                </a:lnTo>
                <a:cubicBezTo>
                  <a:pt x="7419466" y="12700"/>
                  <a:pt x="7537450" y="130683"/>
                  <a:pt x="7537450" y="276098"/>
                </a:cubicBezTo>
                <a:lnTo>
                  <a:pt x="7537450" y="1329944"/>
                </a:lnTo>
                <a:cubicBezTo>
                  <a:pt x="7537450" y="1475486"/>
                  <a:pt x="7419466" y="1593469"/>
                  <a:pt x="7274052" y="1593469"/>
                </a:cubicBezTo>
                <a:lnTo>
                  <a:pt x="276161" y="1593469"/>
                </a:lnTo>
                <a:cubicBezTo>
                  <a:pt x="130657" y="1593469"/>
                  <a:pt x="12700" y="1475486"/>
                  <a:pt x="12700" y="1329944"/>
                </a:cubicBezTo>
                <a:lnTo>
                  <a:pt x="12700" y="276098"/>
                </a:lnTo>
                <a:close/>
              </a:path>
            </a:pathLst>
          </a:custGeom>
          <a:solidFill>
            <a:srgbClr val="fffcd3">
              <a:alpha val="100000"/>
            </a:srgbClr>
          </a:solidFill>
          <a:ln w="40">
            <a:solidFill>
              <a:srgbClr val="f5f5f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0" y="3149600"/>
            <a:ext cx="7981950" cy="609600"/>
          </a:xfrm>
          <a:prstGeom prst="rect">
            <a:avLst/>
          </a:prstGeom>
        </p:spPr>
      </p:pic>
      <p:sp>
        <p:nvSpPr>
          <p:cNvPr id="383" name="TextBox 383"/>
          <p:cNvSpPr txBox="1"/>
          <p:nvPr/>
        </p:nvSpPr>
        <p:spPr>
          <a:xfrm>
            <a:off x="821740" y="894911"/>
            <a:ext cx="7099739" cy="51520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2600">
              <a:lnSpc>
                <a:spcPct val="100000"/>
              </a:lnSpc>
            </a:pP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（四）</a:t>
            </a:r>
            <a:r>
              <a:rPr lang="zh-CN" altLang="en-US" sz="2400" spc="280" b="1" dirty="0">
                <a:solidFill>
                  <a:srgbClr val="c00000"/>
                </a:solidFill>
                <a:latin typeface="宋体"/>
                <a:ea typeface="宋体"/>
              </a:rPr>
              <a:t>长征精神：革命英</a:t>
            </a: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雄主义的恢宏篇章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50"/>
              </a:lnSpc>
            </a:pPr>
            <a:endParaRPr lang="en-US" dirty="0" smtClean="0"/>
          </a:p>
          <a:p>
            <a:pPr hangingPunct="0" marL="413003" indent="448005">
              <a:lnSpc>
                <a:spcPct val="115000"/>
              </a:lnSpc>
            </a:pPr>
            <a:r>
              <a:rPr lang="zh-CN" altLang="en-US" sz="2000" spc="109" dirty="0">
                <a:solidFill>
                  <a:srgbClr val="000000"/>
                </a:solidFill>
                <a:latin typeface="宋体"/>
                <a:ea typeface="宋体"/>
              </a:rPr>
              <a:t>1934年至1936年中国工农红军经历的二万</a:t>
            </a:r>
            <a:r>
              <a:rPr lang="zh-CN" altLang="en-US" sz="2000" spc="104" dirty="0">
                <a:solidFill>
                  <a:srgbClr val="000000"/>
                </a:solidFill>
                <a:latin typeface="宋体"/>
                <a:ea typeface="宋体"/>
              </a:rPr>
              <a:t>五千里长征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是人类战争史上的奇迹。</a:t>
            </a:r>
            <a:r>
              <a:rPr lang="zh-CN" altLang="en-US" sz="2000" spc="30" dirty="0">
                <a:solidFill>
                  <a:srgbClr val="c00000"/>
                </a:solidFill>
                <a:latin typeface="宋体"/>
                <a:ea typeface="宋体"/>
              </a:rPr>
              <a:t>长征精神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是中国共产党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在二万五千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里长征中创造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的革命精神。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10"/>
              </a:lnSpc>
            </a:pPr>
            <a:endParaRPr lang="en-US" dirty="0" smtClean="0"/>
          </a:p>
          <a:p>
            <a:pPr marL="0">
              <a:lnSpc>
                <a:spcPct val="85000"/>
              </a:lnSpc>
            </a:pPr>
            <a:r>
              <a:rPr lang="zh-CN" altLang="en-US" sz="2000" spc="5" dirty="0">
                <a:solidFill>
                  <a:srgbClr val="ffffff"/>
                </a:solidFill>
                <a:latin typeface="宋体"/>
                <a:ea typeface="宋体"/>
              </a:rPr>
              <a:t>精神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内涵</a:t>
            </a:r>
          </a:p>
          <a:p>
            <a:pPr marL="0">
              <a:lnSpc>
                <a:spcPct val="82083"/>
              </a:lnSpc>
            </a:pPr>
            <a:r>
              <a:rPr lang="zh-CN" altLang="en-US" sz="2000" spc="5" dirty="0">
                <a:solidFill>
                  <a:srgbClr val="ffffff"/>
                </a:solidFill>
                <a:latin typeface="宋体"/>
                <a:ea typeface="宋体"/>
              </a:rPr>
              <a:t>长征大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事记</a:t>
            </a:r>
          </a:p>
          <a:p>
            <a:pPr>
              <a:lnSpc>
                <a:spcPts val="989"/>
              </a:lnSpc>
            </a:pPr>
            <a:endParaRPr lang="en-US" dirty="0" smtClean="0"/>
          </a:p>
          <a:p>
            <a:pPr hangingPunct="0" marL="413003">
              <a:lnSpc>
                <a:spcPct val="115000"/>
              </a:lnSpc>
            </a:pPr>
            <a:r>
              <a:rPr lang="zh-CN" altLang="en-US" sz="2000" spc="-20" dirty="0">
                <a:solidFill>
                  <a:srgbClr val="000000"/>
                </a:solidFill>
                <a:latin typeface="宋体"/>
                <a:ea typeface="宋体"/>
              </a:rPr>
              <a:t>长征准备阶段</a:t>
            </a:r>
            <a:r>
              <a:rPr lang="zh-CN" altLang="en-US" sz="2000" spc="-42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0" dirty="0">
                <a:solidFill>
                  <a:srgbClr val="000000"/>
                </a:solidFill>
                <a:latin typeface="宋体"/>
                <a:ea typeface="宋体"/>
              </a:rPr>
              <a:t>(1934.7.7——1934.10.10)`</a:t>
            </a:r>
            <a:br/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长征失利阶段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(1934.10.10——1935.1.15)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长征转折阶段</a:t>
            </a:r>
            <a:r>
              <a:rPr lang="zh-CN" altLang="en-US" sz="2000" spc="-3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(1935.1.15——1935.6.14)</a:t>
            </a:r>
          </a:p>
          <a:p>
            <a:pPr hangingPunct="0" marL="413003">
              <a:lnSpc>
                <a:spcPct val="115000"/>
              </a:lnSpc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坚持北上和南下分裂阶段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(1935.6.14——1935.10.19)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发展巩固和南下受挫阶段</a:t>
            </a:r>
            <a:r>
              <a:rPr lang="zh-CN" altLang="en-US" sz="2000" spc="-3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(1935.10.19——1936.7.1)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大会师阶段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(1936.7.1——1936.12.12)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386" name="Picture 38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708150"/>
            <a:ext cx="7981950" cy="609600"/>
          </a:xfrm>
          <a:prstGeom prst="rect">
            <a:avLst/>
          </a:prstGeom>
        </p:spPr>
      </p:pic>
      <p:pic>
        <p:nvPicPr>
          <p:cNvPr id="387" name="Picture 38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650" y="1005840"/>
            <a:ext cx="2214880" cy="706754"/>
          </a:xfrm>
          <a:prstGeom prst="rect">
            <a:avLst/>
          </a:prstGeom>
        </p:spPr>
      </p:pic>
      <p:pic>
        <p:nvPicPr>
          <p:cNvPr id="388" name="Picture 388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450" y="914400"/>
            <a:ext cx="2660650" cy="1079500"/>
          </a:xfrm>
          <a:prstGeom prst="rect">
            <a:avLst/>
          </a:prstGeom>
        </p:spPr>
      </p:pic>
      <p:pic>
        <p:nvPicPr>
          <p:cNvPr id="389" name="Picture 389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450" y="914400"/>
            <a:ext cx="774700" cy="1079500"/>
          </a:xfrm>
          <a:prstGeom prst="rect">
            <a:avLst/>
          </a:prstGeom>
        </p:spPr>
      </p:pic>
      <p:pic>
        <p:nvPicPr>
          <p:cNvPr id="390" name="Picture 390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1933" y="1113282"/>
            <a:ext cx="1989835" cy="499109"/>
          </a:xfrm>
          <a:prstGeom prst="rect">
            <a:avLst/>
          </a:prstGeom>
        </p:spPr>
      </p:pic>
      <p:sp>
        <p:nvSpPr>
          <p:cNvPr id="390" name="Freeform 390"> 
				</p:cNvPr>
          <p:cNvSpPr/>
          <p:nvPr/>
        </p:nvSpPr>
        <p:spPr>
          <a:xfrm>
            <a:off x="3778885" y="1110234"/>
            <a:ext cx="1995932" cy="505205"/>
          </a:xfrm>
          <a:custGeom>
            <a:avLst/>
            <a:gdLst>
              <a:gd name="connsiteX0" fmla="*/ 1282191 w 1995932"/>
              <a:gd name="connsiteY0" fmla="*/ 349503 h 505205"/>
              <a:gd name="connsiteX1" fmla="*/ 1282191 w 1995932"/>
              <a:gd name="connsiteY1" fmla="*/ 373252 h 505205"/>
              <a:gd name="connsiteX2" fmla="*/ 1421510 w 1995932"/>
              <a:gd name="connsiteY2" fmla="*/ 373252 h 505205"/>
              <a:gd name="connsiteX3" fmla="*/ 1421510 w 1995932"/>
              <a:gd name="connsiteY3" fmla="*/ 349503 h 505205"/>
              <a:gd name="connsiteX4" fmla="*/ 1282191 w 1995932"/>
              <a:gd name="connsiteY4" fmla="*/ 349503 h 505205"/>
              <a:gd name="connsiteX5" fmla="*/ 1282191 w 1995932"/>
              <a:gd name="connsiteY5" fmla="*/ 308356 h 505205"/>
              <a:gd name="connsiteX6" fmla="*/ 1421510 w 1995932"/>
              <a:gd name="connsiteY6" fmla="*/ 308356 h 505205"/>
              <a:gd name="connsiteX7" fmla="*/ 1421510 w 1995932"/>
              <a:gd name="connsiteY7" fmla="*/ 284606 h 505205"/>
              <a:gd name="connsiteX8" fmla="*/ 1282191 w 1995932"/>
              <a:gd name="connsiteY8" fmla="*/ 284606 h 505205"/>
              <a:gd name="connsiteX9" fmla="*/ 1880869 w 1995932"/>
              <a:gd name="connsiteY9" fmla="*/ 320294 h 505205"/>
              <a:gd name="connsiteX10" fmla="*/ 1931415 w 1995932"/>
              <a:gd name="connsiteY10" fmla="*/ 320294 h 505205"/>
              <a:gd name="connsiteX11" fmla="*/ 1931415 w 1995932"/>
              <a:gd name="connsiteY11" fmla="*/ 262762 h 505205"/>
              <a:gd name="connsiteX12" fmla="*/ 1880869 w 1995932"/>
              <a:gd name="connsiteY12" fmla="*/ 262762 h 505205"/>
              <a:gd name="connsiteX13" fmla="*/ 1766443 w 1995932"/>
              <a:gd name="connsiteY13" fmla="*/ 320294 h 505205"/>
              <a:gd name="connsiteX14" fmla="*/ 1816480 w 1995932"/>
              <a:gd name="connsiteY14" fmla="*/ 320294 h 505205"/>
              <a:gd name="connsiteX15" fmla="*/ 1816480 w 1995932"/>
              <a:gd name="connsiteY15" fmla="*/ 262762 h 505205"/>
              <a:gd name="connsiteX16" fmla="*/ 1766443 w 1995932"/>
              <a:gd name="connsiteY16" fmla="*/ 262762 h 505205"/>
              <a:gd name="connsiteX17" fmla="*/ 1481962 w 1995932"/>
              <a:gd name="connsiteY17" fmla="*/ 237997 h 505205"/>
              <a:gd name="connsiteX18" fmla="*/ 1481962 w 1995932"/>
              <a:gd name="connsiteY18" fmla="*/ 424814 h 505205"/>
              <a:gd name="connsiteX19" fmla="*/ 1467865 w 1995932"/>
              <a:gd name="connsiteY19" fmla="*/ 475869 h 505205"/>
              <a:gd name="connsiteX20" fmla="*/ 1427606 w 1995932"/>
              <a:gd name="connsiteY20" fmla="*/ 493394 h 505205"/>
              <a:gd name="connsiteX21" fmla="*/ 1346199 w 1995932"/>
              <a:gd name="connsiteY21" fmla="*/ 493775 h 505205"/>
              <a:gd name="connsiteX22" fmla="*/ 1333245 w 1995932"/>
              <a:gd name="connsiteY22" fmla="*/ 442721 h 505205"/>
              <a:gd name="connsiteX23" fmla="*/ 1399666 w 1995932"/>
              <a:gd name="connsiteY23" fmla="*/ 445643 h 505205"/>
              <a:gd name="connsiteX24" fmla="*/ 1421510 w 1995932"/>
              <a:gd name="connsiteY24" fmla="*/ 420877 h 505205"/>
              <a:gd name="connsiteX25" fmla="*/ 1421510 w 1995932"/>
              <a:gd name="connsiteY25" fmla="*/ 414400 h 505205"/>
              <a:gd name="connsiteX26" fmla="*/ 1282191 w 1995932"/>
              <a:gd name="connsiteY26" fmla="*/ 414400 h 505205"/>
              <a:gd name="connsiteX27" fmla="*/ 1282191 w 1995932"/>
              <a:gd name="connsiteY27" fmla="*/ 495172 h 505205"/>
              <a:gd name="connsiteX28" fmla="*/ 1221739 w 1995932"/>
              <a:gd name="connsiteY28" fmla="*/ 495172 h 505205"/>
              <a:gd name="connsiteX29" fmla="*/ 1221739 w 1995932"/>
              <a:gd name="connsiteY29" fmla="*/ 237997 h 505205"/>
              <a:gd name="connsiteX30" fmla="*/ 1880869 w 1995932"/>
              <a:gd name="connsiteY30" fmla="*/ 205231 h 505205"/>
              <a:gd name="connsiteX31" fmla="*/ 1931415 w 1995932"/>
              <a:gd name="connsiteY31" fmla="*/ 205231 h 505205"/>
              <a:gd name="connsiteX32" fmla="*/ 1931415 w 1995932"/>
              <a:gd name="connsiteY32" fmla="*/ 147827 h 505205"/>
              <a:gd name="connsiteX33" fmla="*/ 1880869 w 1995932"/>
              <a:gd name="connsiteY33" fmla="*/ 147827 h 505205"/>
              <a:gd name="connsiteX34" fmla="*/ 1766443 w 1995932"/>
              <a:gd name="connsiteY34" fmla="*/ 205231 h 505205"/>
              <a:gd name="connsiteX35" fmla="*/ 1816480 w 1995932"/>
              <a:gd name="connsiteY35" fmla="*/ 205231 h 505205"/>
              <a:gd name="connsiteX36" fmla="*/ 1816480 w 1995932"/>
              <a:gd name="connsiteY36" fmla="*/ 147827 h 505205"/>
              <a:gd name="connsiteX37" fmla="*/ 1766443 w 1995932"/>
              <a:gd name="connsiteY37" fmla="*/ 147827 h 505205"/>
              <a:gd name="connsiteX38" fmla="*/ 683513 w 1995932"/>
              <a:gd name="connsiteY38" fmla="*/ 179958 h 505205"/>
              <a:gd name="connsiteX39" fmla="*/ 630046 w 1995932"/>
              <a:gd name="connsiteY39" fmla="*/ 252094 h 505205"/>
              <a:gd name="connsiteX40" fmla="*/ 630046 w 1995932"/>
              <a:gd name="connsiteY40" fmla="*/ 493775 h 505205"/>
              <a:gd name="connsiteX41" fmla="*/ 563625 w 1995932"/>
              <a:gd name="connsiteY41" fmla="*/ 493775 h 505205"/>
              <a:gd name="connsiteX42" fmla="*/ 563625 w 1995932"/>
              <a:gd name="connsiteY42" fmla="*/ 325755 h 505205"/>
              <a:gd name="connsiteX43" fmla="*/ 524001 w 1995932"/>
              <a:gd name="connsiteY43" fmla="*/ 362331 h 505205"/>
              <a:gd name="connsiteX44" fmla="*/ 503681 w 1995932"/>
              <a:gd name="connsiteY44" fmla="*/ 281558 h 505205"/>
              <a:gd name="connsiteX45" fmla="*/ 624077 w 1995932"/>
              <a:gd name="connsiteY45" fmla="*/ 143382 h 505205"/>
              <a:gd name="connsiteX46" fmla="*/ 1205864 w 1995932"/>
              <a:gd name="connsiteY46" fmla="*/ 60578 h 505205"/>
              <a:gd name="connsiteX47" fmla="*/ 1173733 w 1995932"/>
              <a:gd name="connsiteY47" fmla="*/ 160146 h 505205"/>
              <a:gd name="connsiteX48" fmla="*/ 1137030 w 1995932"/>
              <a:gd name="connsiteY48" fmla="*/ 146812 h 505205"/>
              <a:gd name="connsiteX49" fmla="*/ 1165732 w 1995932"/>
              <a:gd name="connsiteY49" fmla="*/ 48132 h 505205"/>
              <a:gd name="connsiteX50" fmla="*/ 1073022 w 1995932"/>
              <a:gd name="connsiteY50" fmla="*/ 147319 h 505205"/>
              <a:gd name="connsiteX51" fmla="*/ 1033906 w 1995932"/>
              <a:gd name="connsiteY51" fmla="*/ 159638 h 505205"/>
              <a:gd name="connsiteX52" fmla="*/ 1009141 w 1995932"/>
              <a:gd name="connsiteY52" fmla="*/ 60070 h 505205"/>
              <a:gd name="connsiteX53" fmla="*/ 1047749 w 1995932"/>
              <a:gd name="connsiteY53" fmla="*/ 48132 h 505205"/>
              <a:gd name="connsiteX54" fmla="*/ 990345 w 1995932"/>
              <a:gd name="connsiteY54" fmla="*/ 40766 h 505205"/>
              <a:gd name="connsiteX55" fmla="*/ 990345 w 1995932"/>
              <a:gd name="connsiteY55" fmla="*/ 104139 h 505205"/>
              <a:gd name="connsiteX56" fmla="*/ 891158 w 1995932"/>
              <a:gd name="connsiteY56" fmla="*/ 104139 h 505205"/>
              <a:gd name="connsiteX57" fmla="*/ 891158 w 1995932"/>
              <a:gd name="connsiteY57" fmla="*/ 214249 h 505205"/>
              <a:gd name="connsiteX58" fmla="*/ 978407 w 1995932"/>
              <a:gd name="connsiteY58" fmla="*/ 214249 h 505205"/>
              <a:gd name="connsiteX59" fmla="*/ 978407 w 1995932"/>
              <a:gd name="connsiteY59" fmla="*/ 276606 h 505205"/>
              <a:gd name="connsiteX60" fmla="*/ 891158 w 1995932"/>
              <a:gd name="connsiteY60" fmla="*/ 276606 h 505205"/>
              <a:gd name="connsiteX61" fmla="*/ 891158 w 1995932"/>
              <a:gd name="connsiteY61" fmla="*/ 411480 h 505205"/>
              <a:gd name="connsiteX62" fmla="*/ 996314 w 1995932"/>
              <a:gd name="connsiteY62" fmla="*/ 411480 h 505205"/>
              <a:gd name="connsiteX63" fmla="*/ 996314 w 1995932"/>
              <a:gd name="connsiteY63" fmla="*/ 474852 h 505205"/>
              <a:gd name="connsiteX64" fmla="*/ 654303 w 1995932"/>
              <a:gd name="connsiteY64" fmla="*/ 474852 h 505205"/>
              <a:gd name="connsiteX65" fmla="*/ 654303 w 1995932"/>
              <a:gd name="connsiteY65" fmla="*/ 411480 h 505205"/>
              <a:gd name="connsiteX66" fmla="*/ 700912 w 1995932"/>
              <a:gd name="connsiteY66" fmla="*/ 411480 h 505205"/>
              <a:gd name="connsiteX67" fmla="*/ 700912 w 1995932"/>
              <a:gd name="connsiteY67" fmla="*/ 161162 h 505205"/>
              <a:gd name="connsiteX68" fmla="*/ 767333 w 1995932"/>
              <a:gd name="connsiteY68" fmla="*/ 161162 h 505205"/>
              <a:gd name="connsiteX69" fmla="*/ 767333 w 1995932"/>
              <a:gd name="connsiteY69" fmla="*/ 411480 h 505205"/>
              <a:gd name="connsiteX70" fmla="*/ 823848 w 1995932"/>
              <a:gd name="connsiteY70" fmla="*/ 411480 h 505205"/>
              <a:gd name="connsiteX71" fmla="*/ 823848 w 1995932"/>
              <a:gd name="connsiteY71" fmla="*/ 104139 h 505205"/>
              <a:gd name="connsiteX72" fmla="*/ 686942 w 1995932"/>
              <a:gd name="connsiteY72" fmla="*/ 104139 h 505205"/>
              <a:gd name="connsiteX73" fmla="*/ 686942 w 1995932"/>
              <a:gd name="connsiteY73" fmla="*/ 40766 h 505205"/>
              <a:gd name="connsiteX74" fmla="*/ 438276 w 1995932"/>
              <a:gd name="connsiteY74" fmla="*/ 74421 h 505205"/>
              <a:gd name="connsiteX75" fmla="*/ 216153 w 1995932"/>
              <a:gd name="connsiteY75" fmla="*/ 185419 h 505205"/>
              <a:gd name="connsiteX76" fmla="*/ 175513 w 1995932"/>
              <a:gd name="connsiteY76" fmla="*/ 131952 h 505205"/>
              <a:gd name="connsiteX77" fmla="*/ 386206 w 1995932"/>
              <a:gd name="connsiteY77" fmla="*/ 12445 h 505205"/>
              <a:gd name="connsiteX78" fmla="*/ 1134490 w 1995932"/>
              <a:gd name="connsiteY78" fmla="*/ 11049 h 505205"/>
              <a:gd name="connsiteX79" fmla="*/ 1134490 w 1995932"/>
              <a:gd name="connsiteY79" fmla="*/ 184912 h 505205"/>
              <a:gd name="connsiteX80" fmla="*/ 1189481 w 1995932"/>
              <a:gd name="connsiteY80" fmla="*/ 184912 h 505205"/>
              <a:gd name="connsiteX81" fmla="*/ 1189481 w 1995932"/>
              <a:gd name="connsiteY81" fmla="*/ 237489 h 505205"/>
              <a:gd name="connsiteX82" fmla="*/ 1134490 w 1995932"/>
              <a:gd name="connsiteY82" fmla="*/ 237489 h 505205"/>
              <a:gd name="connsiteX83" fmla="*/ 1134490 w 1995932"/>
              <a:gd name="connsiteY83" fmla="*/ 290068 h 505205"/>
              <a:gd name="connsiteX84" fmla="*/ 1154810 w 1995932"/>
              <a:gd name="connsiteY84" fmla="*/ 270637 h 505205"/>
              <a:gd name="connsiteX85" fmla="*/ 1213357 w 1995932"/>
              <a:gd name="connsiteY85" fmla="*/ 329692 h 505205"/>
              <a:gd name="connsiteX86" fmla="*/ 1173733 w 1995932"/>
              <a:gd name="connsiteY86" fmla="*/ 368300 h 505205"/>
              <a:gd name="connsiteX87" fmla="*/ 1134490 w 1995932"/>
              <a:gd name="connsiteY87" fmla="*/ 322961 h 505205"/>
              <a:gd name="connsiteX88" fmla="*/ 1134490 w 1995932"/>
              <a:gd name="connsiteY88" fmla="*/ 496188 h 505205"/>
              <a:gd name="connsiteX89" fmla="*/ 1076070 w 1995932"/>
              <a:gd name="connsiteY89" fmla="*/ 496188 h 505205"/>
              <a:gd name="connsiteX90" fmla="*/ 1076070 w 1995932"/>
              <a:gd name="connsiteY90" fmla="*/ 344043 h 505205"/>
              <a:gd name="connsiteX91" fmla="*/ 1027048 w 1995932"/>
              <a:gd name="connsiteY91" fmla="*/ 436244 h 505205"/>
              <a:gd name="connsiteX92" fmla="*/ 1006220 w 1995932"/>
              <a:gd name="connsiteY92" fmla="*/ 362331 h 505205"/>
              <a:gd name="connsiteX93" fmla="*/ 1073022 w 1995932"/>
              <a:gd name="connsiteY93" fmla="*/ 237489 h 505205"/>
              <a:gd name="connsiteX94" fmla="*/ 1014602 w 1995932"/>
              <a:gd name="connsiteY94" fmla="*/ 237489 h 505205"/>
              <a:gd name="connsiteX95" fmla="*/ 1014602 w 1995932"/>
              <a:gd name="connsiteY95" fmla="*/ 184912 h 505205"/>
              <a:gd name="connsiteX96" fmla="*/ 1076070 w 1995932"/>
              <a:gd name="connsiteY96" fmla="*/ 184912 h 505205"/>
              <a:gd name="connsiteX97" fmla="*/ 1076070 w 1995932"/>
              <a:gd name="connsiteY97" fmla="*/ 11049 h 505205"/>
              <a:gd name="connsiteX98" fmla="*/ 139826 w 1995932"/>
              <a:gd name="connsiteY98" fmla="*/ 8508 h 505205"/>
              <a:gd name="connsiteX99" fmla="*/ 139826 w 1995932"/>
              <a:gd name="connsiteY99" fmla="*/ 207263 h 505205"/>
              <a:gd name="connsiteX100" fmla="*/ 480313 w 1995932"/>
              <a:gd name="connsiteY100" fmla="*/ 207263 h 505205"/>
              <a:gd name="connsiteX101" fmla="*/ 480313 w 1995932"/>
              <a:gd name="connsiteY101" fmla="*/ 271144 h 505205"/>
              <a:gd name="connsiteX102" fmla="*/ 292480 w 1995932"/>
              <a:gd name="connsiteY102" fmla="*/ 271144 h 505205"/>
              <a:gd name="connsiteX103" fmla="*/ 489711 w 1995932"/>
              <a:gd name="connsiteY103" fmla="*/ 413384 h 505205"/>
              <a:gd name="connsiteX104" fmla="*/ 439673 w 1995932"/>
              <a:gd name="connsiteY104" fmla="*/ 481837 h 505205"/>
              <a:gd name="connsiteX105" fmla="*/ 224662 w 1995932"/>
              <a:gd name="connsiteY105" fmla="*/ 271144 h 505205"/>
              <a:gd name="connsiteX106" fmla="*/ 139826 w 1995932"/>
              <a:gd name="connsiteY106" fmla="*/ 271144 h 505205"/>
              <a:gd name="connsiteX107" fmla="*/ 139826 w 1995932"/>
              <a:gd name="connsiteY107" fmla="*/ 409447 h 505205"/>
              <a:gd name="connsiteX108" fmla="*/ 267715 w 1995932"/>
              <a:gd name="connsiteY108" fmla="*/ 367283 h 505205"/>
              <a:gd name="connsiteX109" fmla="*/ 267207 w 1995932"/>
              <a:gd name="connsiteY109" fmla="*/ 432307 h 505205"/>
              <a:gd name="connsiteX110" fmla="*/ 89788 w 1995932"/>
              <a:gd name="connsiteY110" fmla="*/ 502157 h 505205"/>
              <a:gd name="connsiteX111" fmla="*/ 52196 w 1995932"/>
              <a:gd name="connsiteY111" fmla="*/ 438657 h 505205"/>
              <a:gd name="connsiteX112" fmla="*/ 70992 w 1995932"/>
              <a:gd name="connsiteY112" fmla="*/ 380745 h 505205"/>
              <a:gd name="connsiteX113" fmla="*/ 70992 w 1995932"/>
              <a:gd name="connsiteY113" fmla="*/ 271144 h 505205"/>
              <a:gd name="connsiteX114" fmla="*/ 3047 w 1995932"/>
              <a:gd name="connsiteY114" fmla="*/ 271144 h 505205"/>
              <a:gd name="connsiteX115" fmla="*/ 3047 w 1995932"/>
              <a:gd name="connsiteY115" fmla="*/ 207263 h 505205"/>
              <a:gd name="connsiteX116" fmla="*/ 70992 w 1995932"/>
              <a:gd name="connsiteY116" fmla="*/ 207263 h 505205"/>
              <a:gd name="connsiteX117" fmla="*/ 70992 w 1995932"/>
              <a:gd name="connsiteY117" fmla="*/ 8508 h 505205"/>
              <a:gd name="connsiteX118" fmla="*/ 1381886 w 1995932"/>
              <a:gd name="connsiteY118" fmla="*/ 8000 h 505205"/>
              <a:gd name="connsiteX119" fmla="*/ 1381886 w 1995932"/>
              <a:gd name="connsiteY119" fmla="*/ 47625 h 505205"/>
              <a:gd name="connsiteX120" fmla="*/ 1496313 w 1995932"/>
              <a:gd name="connsiteY120" fmla="*/ 47625 h 505205"/>
              <a:gd name="connsiteX121" fmla="*/ 1496313 w 1995932"/>
              <a:gd name="connsiteY121" fmla="*/ 90296 h 505205"/>
              <a:gd name="connsiteX122" fmla="*/ 1381886 w 1995932"/>
              <a:gd name="connsiteY122" fmla="*/ 90296 h 505205"/>
              <a:gd name="connsiteX123" fmla="*/ 1381886 w 1995932"/>
              <a:gd name="connsiteY123" fmla="*/ 112140 h 505205"/>
              <a:gd name="connsiteX124" fmla="*/ 1485391 w 1995932"/>
              <a:gd name="connsiteY124" fmla="*/ 112140 h 505205"/>
              <a:gd name="connsiteX125" fmla="*/ 1485391 w 1995932"/>
              <a:gd name="connsiteY125" fmla="*/ 154686 h 505205"/>
              <a:gd name="connsiteX126" fmla="*/ 1381886 w 1995932"/>
              <a:gd name="connsiteY126" fmla="*/ 154686 h 505205"/>
              <a:gd name="connsiteX127" fmla="*/ 1381886 w 1995932"/>
              <a:gd name="connsiteY127" fmla="*/ 176530 h 505205"/>
              <a:gd name="connsiteX128" fmla="*/ 1504187 w 1995932"/>
              <a:gd name="connsiteY128" fmla="*/ 176530 h 505205"/>
              <a:gd name="connsiteX129" fmla="*/ 1504187 w 1995932"/>
              <a:gd name="connsiteY129" fmla="*/ 219201 h 505205"/>
              <a:gd name="connsiteX130" fmla="*/ 1199514 w 1995932"/>
              <a:gd name="connsiteY130" fmla="*/ 219201 h 505205"/>
              <a:gd name="connsiteX131" fmla="*/ 1199514 w 1995932"/>
              <a:gd name="connsiteY131" fmla="*/ 176530 h 505205"/>
              <a:gd name="connsiteX132" fmla="*/ 1317370 w 1995932"/>
              <a:gd name="connsiteY132" fmla="*/ 176530 h 505205"/>
              <a:gd name="connsiteX133" fmla="*/ 1317370 w 1995932"/>
              <a:gd name="connsiteY133" fmla="*/ 154686 h 505205"/>
              <a:gd name="connsiteX134" fmla="*/ 1219326 w 1995932"/>
              <a:gd name="connsiteY134" fmla="*/ 154686 h 505205"/>
              <a:gd name="connsiteX135" fmla="*/ 1219326 w 1995932"/>
              <a:gd name="connsiteY135" fmla="*/ 112140 h 505205"/>
              <a:gd name="connsiteX136" fmla="*/ 1317370 w 1995932"/>
              <a:gd name="connsiteY136" fmla="*/ 112140 h 505205"/>
              <a:gd name="connsiteX137" fmla="*/ 1317370 w 1995932"/>
              <a:gd name="connsiteY137" fmla="*/ 90296 h 505205"/>
              <a:gd name="connsiteX138" fmla="*/ 1209420 w 1995932"/>
              <a:gd name="connsiteY138" fmla="*/ 90296 h 505205"/>
              <a:gd name="connsiteX139" fmla="*/ 1209420 w 1995932"/>
              <a:gd name="connsiteY139" fmla="*/ 47625 h 505205"/>
              <a:gd name="connsiteX140" fmla="*/ 1317370 w 1995932"/>
              <a:gd name="connsiteY140" fmla="*/ 47625 h 505205"/>
              <a:gd name="connsiteX141" fmla="*/ 1317370 w 1995932"/>
              <a:gd name="connsiteY141" fmla="*/ 8000 h 505205"/>
              <a:gd name="connsiteX142" fmla="*/ 672083 w 1995932"/>
              <a:gd name="connsiteY142" fmla="*/ 47244 h 505205"/>
              <a:gd name="connsiteX143" fmla="*/ 531367 w 1995932"/>
              <a:gd name="connsiteY143" fmla="*/ 191388 h 505205"/>
              <a:gd name="connsiteX144" fmla="*/ 507110 w 1995932"/>
              <a:gd name="connsiteY144" fmla="*/ 113156 h 505205"/>
              <a:gd name="connsiteX145" fmla="*/ 612139 w 1995932"/>
              <a:gd name="connsiteY145" fmla="*/ 6095 h 505205"/>
              <a:gd name="connsiteX146" fmla="*/ 1666747 w 1995932"/>
              <a:gd name="connsiteY146" fmla="*/ 68452 h 505205"/>
              <a:gd name="connsiteX147" fmla="*/ 1614043 w 1995932"/>
              <a:gd name="connsiteY147" fmla="*/ 96774 h 505205"/>
              <a:gd name="connsiteX148" fmla="*/ 1683130 w 1995932"/>
              <a:gd name="connsiteY148" fmla="*/ 96774 h 505205"/>
              <a:gd name="connsiteX149" fmla="*/ 1683130 w 1995932"/>
              <a:gd name="connsiteY149" fmla="*/ 151764 h 505205"/>
              <a:gd name="connsiteX150" fmla="*/ 1641474 w 1995932"/>
              <a:gd name="connsiteY150" fmla="*/ 229107 h 505205"/>
              <a:gd name="connsiteX151" fmla="*/ 1641474 w 1995932"/>
              <a:gd name="connsiteY151" fmla="*/ 243966 h 505205"/>
              <a:gd name="connsiteX152" fmla="*/ 1662302 w 1995932"/>
              <a:gd name="connsiteY152" fmla="*/ 230505 h 505205"/>
              <a:gd name="connsiteX153" fmla="*/ 1704974 w 1995932"/>
              <a:gd name="connsiteY153" fmla="*/ 293243 h 505205"/>
              <a:gd name="connsiteX154" fmla="*/ 1704974 w 1995932"/>
              <a:gd name="connsiteY154" fmla="*/ 86868 h 505205"/>
              <a:gd name="connsiteX155" fmla="*/ 1816480 w 1995932"/>
              <a:gd name="connsiteY155" fmla="*/ 86868 h 505205"/>
              <a:gd name="connsiteX156" fmla="*/ 1816480 w 1995932"/>
              <a:gd name="connsiteY156" fmla="*/ 11937 h 505205"/>
              <a:gd name="connsiteX157" fmla="*/ 1880869 w 1995932"/>
              <a:gd name="connsiteY157" fmla="*/ 11937 h 505205"/>
              <a:gd name="connsiteX158" fmla="*/ 1880869 w 1995932"/>
              <a:gd name="connsiteY158" fmla="*/ 86868 h 505205"/>
              <a:gd name="connsiteX159" fmla="*/ 1992883 w 1995932"/>
              <a:gd name="connsiteY159" fmla="*/ 86868 h 505205"/>
              <a:gd name="connsiteX160" fmla="*/ 1992883 w 1995932"/>
              <a:gd name="connsiteY160" fmla="*/ 405002 h 505205"/>
              <a:gd name="connsiteX161" fmla="*/ 1931415 w 1995932"/>
              <a:gd name="connsiteY161" fmla="*/ 405002 h 505205"/>
              <a:gd name="connsiteX162" fmla="*/ 1931415 w 1995932"/>
              <a:gd name="connsiteY162" fmla="*/ 381253 h 505205"/>
              <a:gd name="connsiteX163" fmla="*/ 1880869 w 1995932"/>
              <a:gd name="connsiteY163" fmla="*/ 381253 h 505205"/>
              <a:gd name="connsiteX164" fmla="*/ 1880869 w 1995932"/>
              <a:gd name="connsiteY164" fmla="*/ 496696 h 505205"/>
              <a:gd name="connsiteX165" fmla="*/ 1816480 w 1995932"/>
              <a:gd name="connsiteY165" fmla="*/ 496696 h 505205"/>
              <a:gd name="connsiteX166" fmla="*/ 1816480 w 1995932"/>
              <a:gd name="connsiteY166" fmla="*/ 381253 h 505205"/>
              <a:gd name="connsiteX167" fmla="*/ 1766443 w 1995932"/>
              <a:gd name="connsiteY167" fmla="*/ 381253 h 505205"/>
              <a:gd name="connsiteX168" fmla="*/ 1766443 w 1995932"/>
              <a:gd name="connsiteY168" fmla="*/ 406526 h 505205"/>
              <a:gd name="connsiteX169" fmla="*/ 1704974 w 1995932"/>
              <a:gd name="connsiteY169" fmla="*/ 406526 h 505205"/>
              <a:gd name="connsiteX170" fmla="*/ 1704974 w 1995932"/>
              <a:gd name="connsiteY170" fmla="*/ 309371 h 505205"/>
              <a:gd name="connsiteX171" fmla="*/ 1665350 w 1995932"/>
              <a:gd name="connsiteY171" fmla="*/ 332105 h 505205"/>
              <a:gd name="connsiteX172" fmla="*/ 1641474 w 1995932"/>
              <a:gd name="connsiteY172" fmla="*/ 285622 h 505205"/>
              <a:gd name="connsiteX173" fmla="*/ 1641474 w 1995932"/>
              <a:gd name="connsiteY173" fmla="*/ 496696 h 505205"/>
              <a:gd name="connsiteX174" fmla="*/ 1577085 w 1995932"/>
              <a:gd name="connsiteY174" fmla="*/ 496696 h 505205"/>
              <a:gd name="connsiteX175" fmla="*/ 1577085 w 1995932"/>
              <a:gd name="connsiteY175" fmla="*/ 318262 h 505205"/>
              <a:gd name="connsiteX176" fmla="*/ 1536953 w 1995932"/>
              <a:gd name="connsiteY176" fmla="*/ 359918 h 505205"/>
              <a:gd name="connsiteX177" fmla="*/ 1518665 w 1995932"/>
              <a:gd name="connsiteY177" fmla="*/ 278637 h 505205"/>
              <a:gd name="connsiteX178" fmla="*/ 1607819 w 1995932"/>
              <a:gd name="connsiteY178" fmla="*/ 162178 h 505205"/>
              <a:gd name="connsiteX179" fmla="*/ 1525524 w 1995932"/>
              <a:gd name="connsiteY179" fmla="*/ 162178 h 505205"/>
              <a:gd name="connsiteX180" fmla="*/ 1525524 w 1995932"/>
              <a:gd name="connsiteY180" fmla="*/ 96774 h 505205"/>
              <a:gd name="connsiteX181" fmla="*/ 1603120 w 1995932"/>
              <a:gd name="connsiteY181" fmla="*/ 96774 h 505205"/>
              <a:gd name="connsiteX182" fmla="*/ 1560194 w 1995932"/>
              <a:gd name="connsiteY182" fmla="*/ 32257 h 505205"/>
              <a:gd name="connsiteX183" fmla="*/ 1618741 w 1995932"/>
              <a:gd name="connsiteY183" fmla="*/ 3047 h 50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995932" h="505205">
                <a:moveTo>
                  <a:pt x="1282191" y="349503"/>
                </a:moveTo>
                <a:lnTo>
                  <a:pt x="1282191" y="373252"/>
                </a:lnTo>
                <a:lnTo>
                  <a:pt x="1421510" y="373252"/>
                </a:lnTo>
                <a:lnTo>
                  <a:pt x="1421510" y="349503"/>
                </a:lnTo>
                <a:lnTo>
                  <a:pt x="1282191" y="349503"/>
                </a:lnTo>
                <a:lnTo>
                  <a:pt x="1282191" y="308356"/>
                </a:lnTo>
                <a:lnTo>
                  <a:pt x="1421510" y="308356"/>
                </a:lnTo>
                <a:lnTo>
                  <a:pt x="1421510" y="284606"/>
                </a:lnTo>
                <a:lnTo>
                  <a:pt x="1282191" y="284606"/>
                </a:lnTo>
                <a:lnTo>
                  <a:pt x="1880869" y="320294"/>
                </a:lnTo>
                <a:lnTo>
                  <a:pt x="1931415" y="320294"/>
                </a:lnTo>
                <a:lnTo>
                  <a:pt x="1931415" y="262762"/>
                </a:lnTo>
                <a:lnTo>
                  <a:pt x="1880869" y="262762"/>
                </a:lnTo>
                <a:lnTo>
                  <a:pt x="1766443" y="320294"/>
                </a:lnTo>
                <a:lnTo>
                  <a:pt x="1816480" y="320294"/>
                </a:lnTo>
                <a:lnTo>
                  <a:pt x="1816480" y="262762"/>
                </a:lnTo>
                <a:lnTo>
                  <a:pt x="1766443" y="262762"/>
                </a:lnTo>
                <a:lnTo>
                  <a:pt x="1481962" y="237997"/>
                </a:lnTo>
                <a:lnTo>
                  <a:pt x="1481962" y="424814"/>
                </a:lnTo>
                <a:cubicBezTo>
                  <a:pt x="1481962" y="447420"/>
                  <a:pt x="1477263" y="464438"/>
                  <a:pt x="1467865" y="475869"/>
                </a:cubicBezTo>
                <a:cubicBezTo>
                  <a:pt x="1458340" y="487299"/>
                  <a:pt x="1445005" y="493140"/>
                  <a:pt x="1427606" y="493394"/>
                </a:cubicBezTo>
                <a:cubicBezTo>
                  <a:pt x="1410080" y="493649"/>
                  <a:pt x="1383029" y="493775"/>
                  <a:pt x="1346199" y="493775"/>
                </a:cubicBezTo>
                <a:cubicBezTo>
                  <a:pt x="1343151" y="478536"/>
                  <a:pt x="1338833" y="461518"/>
                  <a:pt x="1333245" y="442721"/>
                </a:cubicBezTo>
                <a:cubicBezTo>
                  <a:pt x="1367789" y="444626"/>
                  <a:pt x="1389887" y="445643"/>
                  <a:pt x="1399666" y="445643"/>
                </a:cubicBezTo>
                <a:cubicBezTo>
                  <a:pt x="1414271" y="445643"/>
                  <a:pt x="1421510" y="437387"/>
                  <a:pt x="1421510" y="420877"/>
                </a:cubicBezTo>
                <a:lnTo>
                  <a:pt x="1421510" y="414400"/>
                </a:lnTo>
                <a:lnTo>
                  <a:pt x="1282191" y="414400"/>
                </a:lnTo>
                <a:lnTo>
                  <a:pt x="1282191" y="495172"/>
                </a:lnTo>
                <a:lnTo>
                  <a:pt x="1221739" y="495172"/>
                </a:lnTo>
                <a:lnTo>
                  <a:pt x="1221739" y="237997"/>
                </a:lnTo>
                <a:lnTo>
                  <a:pt x="1880869" y="205231"/>
                </a:lnTo>
                <a:lnTo>
                  <a:pt x="1931415" y="205231"/>
                </a:lnTo>
                <a:lnTo>
                  <a:pt x="1931415" y="147827"/>
                </a:lnTo>
                <a:lnTo>
                  <a:pt x="1880869" y="147827"/>
                </a:lnTo>
                <a:lnTo>
                  <a:pt x="1766443" y="205231"/>
                </a:lnTo>
                <a:lnTo>
                  <a:pt x="1816480" y="205231"/>
                </a:lnTo>
                <a:lnTo>
                  <a:pt x="1816480" y="147827"/>
                </a:lnTo>
                <a:lnTo>
                  <a:pt x="1766443" y="147827"/>
                </a:lnTo>
                <a:lnTo>
                  <a:pt x="683513" y="179958"/>
                </a:lnTo>
                <a:cubicBezTo>
                  <a:pt x="666368" y="205486"/>
                  <a:pt x="648461" y="229488"/>
                  <a:pt x="630046" y="252094"/>
                </a:cubicBezTo>
                <a:lnTo>
                  <a:pt x="630046" y="493775"/>
                </a:lnTo>
                <a:lnTo>
                  <a:pt x="563625" y="493775"/>
                </a:lnTo>
                <a:lnTo>
                  <a:pt x="563625" y="325755"/>
                </a:lnTo>
                <a:cubicBezTo>
                  <a:pt x="550544" y="338455"/>
                  <a:pt x="537336" y="350646"/>
                  <a:pt x="524001" y="362331"/>
                </a:cubicBezTo>
                <a:cubicBezTo>
                  <a:pt x="517397" y="331596"/>
                  <a:pt x="510539" y="304672"/>
                  <a:pt x="503681" y="281558"/>
                </a:cubicBezTo>
                <a:cubicBezTo>
                  <a:pt x="551179" y="237616"/>
                  <a:pt x="591311" y="191515"/>
                  <a:pt x="624077" y="143382"/>
                </a:cubicBezTo>
                <a:lnTo>
                  <a:pt x="1205864" y="60578"/>
                </a:lnTo>
                <a:cubicBezTo>
                  <a:pt x="1196339" y="93218"/>
                  <a:pt x="1185544" y="126491"/>
                  <a:pt x="1173733" y="160146"/>
                </a:cubicBezTo>
                <a:lnTo>
                  <a:pt x="1137030" y="146812"/>
                </a:lnTo>
                <a:lnTo>
                  <a:pt x="1165732" y="48132"/>
                </a:lnTo>
                <a:cubicBezTo>
                  <a:pt x="1057655" y="85216"/>
                  <a:pt x="1066164" y="118237"/>
                  <a:pt x="1073022" y="147319"/>
                </a:cubicBezTo>
                <a:lnTo>
                  <a:pt x="1033906" y="159638"/>
                </a:lnTo>
                <a:cubicBezTo>
                  <a:pt x="1027048" y="127253"/>
                  <a:pt x="1018666" y="94106"/>
                  <a:pt x="1009141" y="60070"/>
                </a:cubicBezTo>
                <a:lnTo>
                  <a:pt x="1047749" y="48132"/>
                </a:lnTo>
                <a:lnTo>
                  <a:pt x="990345" y="40766"/>
                </a:lnTo>
                <a:lnTo>
                  <a:pt x="990345" y="104139"/>
                </a:lnTo>
                <a:lnTo>
                  <a:pt x="891158" y="104139"/>
                </a:lnTo>
                <a:lnTo>
                  <a:pt x="891158" y="214249"/>
                </a:lnTo>
                <a:lnTo>
                  <a:pt x="978407" y="214249"/>
                </a:lnTo>
                <a:lnTo>
                  <a:pt x="978407" y="276606"/>
                </a:lnTo>
                <a:lnTo>
                  <a:pt x="891158" y="276606"/>
                </a:lnTo>
                <a:lnTo>
                  <a:pt x="891158" y="411480"/>
                </a:lnTo>
                <a:lnTo>
                  <a:pt x="996314" y="411480"/>
                </a:lnTo>
                <a:lnTo>
                  <a:pt x="996314" y="474852"/>
                </a:lnTo>
                <a:lnTo>
                  <a:pt x="654303" y="474852"/>
                </a:lnTo>
                <a:lnTo>
                  <a:pt x="654303" y="411480"/>
                </a:lnTo>
                <a:lnTo>
                  <a:pt x="700912" y="411480"/>
                </a:lnTo>
                <a:lnTo>
                  <a:pt x="700912" y="161162"/>
                </a:lnTo>
                <a:lnTo>
                  <a:pt x="767333" y="161162"/>
                </a:lnTo>
                <a:lnTo>
                  <a:pt x="767333" y="411480"/>
                </a:lnTo>
                <a:lnTo>
                  <a:pt x="823848" y="411480"/>
                </a:lnTo>
                <a:lnTo>
                  <a:pt x="823848" y="104139"/>
                </a:lnTo>
                <a:lnTo>
                  <a:pt x="686942" y="104139"/>
                </a:lnTo>
                <a:lnTo>
                  <a:pt x="686942" y="40766"/>
                </a:lnTo>
                <a:lnTo>
                  <a:pt x="438276" y="74421"/>
                </a:lnTo>
                <a:cubicBezTo>
                  <a:pt x="368172" y="113791"/>
                  <a:pt x="294131" y="150749"/>
                  <a:pt x="216153" y="185419"/>
                </a:cubicBezTo>
                <a:lnTo>
                  <a:pt x="175513" y="131952"/>
                </a:lnTo>
                <a:cubicBezTo>
                  <a:pt x="263397" y="90677"/>
                  <a:pt x="333628" y="50800"/>
                  <a:pt x="386206" y="12445"/>
                </a:cubicBezTo>
                <a:lnTo>
                  <a:pt x="1134490" y="11049"/>
                </a:lnTo>
                <a:lnTo>
                  <a:pt x="1134490" y="184912"/>
                </a:lnTo>
                <a:lnTo>
                  <a:pt x="1189481" y="184912"/>
                </a:lnTo>
                <a:lnTo>
                  <a:pt x="1189481" y="237489"/>
                </a:lnTo>
                <a:lnTo>
                  <a:pt x="1134490" y="237489"/>
                </a:lnTo>
                <a:lnTo>
                  <a:pt x="1134490" y="290068"/>
                </a:lnTo>
                <a:lnTo>
                  <a:pt x="1154810" y="270637"/>
                </a:lnTo>
                <a:cubicBezTo>
                  <a:pt x="1176019" y="290830"/>
                  <a:pt x="1195450" y="310514"/>
                  <a:pt x="1213357" y="329692"/>
                </a:cubicBezTo>
                <a:lnTo>
                  <a:pt x="1173733" y="368300"/>
                </a:lnTo>
                <a:cubicBezTo>
                  <a:pt x="1164081" y="356234"/>
                  <a:pt x="1151000" y="341121"/>
                  <a:pt x="1134490" y="322961"/>
                </a:cubicBezTo>
                <a:lnTo>
                  <a:pt x="1134490" y="496188"/>
                </a:lnTo>
                <a:lnTo>
                  <a:pt x="1076070" y="496188"/>
                </a:lnTo>
                <a:lnTo>
                  <a:pt x="1076070" y="344043"/>
                </a:lnTo>
                <a:cubicBezTo>
                  <a:pt x="1060830" y="379730"/>
                  <a:pt x="1044447" y="410463"/>
                  <a:pt x="1027048" y="436244"/>
                </a:cubicBezTo>
                <a:cubicBezTo>
                  <a:pt x="1021333" y="415417"/>
                  <a:pt x="1014475" y="390778"/>
                  <a:pt x="1006220" y="362331"/>
                </a:cubicBezTo>
                <a:cubicBezTo>
                  <a:pt x="1029842" y="331215"/>
                  <a:pt x="1052068" y="289559"/>
                  <a:pt x="1073022" y="237489"/>
                </a:cubicBezTo>
                <a:lnTo>
                  <a:pt x="1014602" y="237489"/>
                </a:lnTo>
                <a:lnTo>
                  <a:pt x="1014602" y="184912"/>
                </a:lnTo>
                <a:lnTo>
                  <a:pt x="1076070" y="184912"/>
                </a:lnTo>
                <a:lnTo>
                  <a:pt x="1076070" y="11049"/>
                </a:lnTo>
                <a:lnTo>
                  <a:pt x="139826" y="8508"/>
                </a:lnTo>
                <a:lnTo>
                  <a:pt x="139826" y="207263"/>
                </a:lnTo>
                <a:lnTo>
                  <a:pt x="480313" y="207263"/>
                </a:lnTo>
                <a:lnTo>
                  <a:pt x="480313" y="271144"/>
                </a:lnTo>
                <a:lnTo>
                  <a:pt x="292480" y="271144"/>
                </a:lnTo>
                <a:cubicBezTo>
                  <a:pt x="331469" y="338962"/>
                  <a:pt x="397255" y="386333"/>
                  <a:pt x="489711" y="413384"/>
                </a:cubicBezTo>
                <a:cubicBezTo>
                  <a:pt x="474852" y="432943"/>
                  <a:pt x="458215" y="455675"/>
                  <a:pt x="439673" y="481837"/>
                </a:cubicBezTo>
                <a:cubicBezTo>
                  <a:pt x="335660" y="438531"/>
                  <a:pt x="263905" y="368300"/>
                  <a:pt x="224662" y="271144"/>
                </a:cubicBezTo>
                <a:lnTo>
                  <a:pt x="139826" y="271144"/>
                </a:lnTo>
                <a:lnTo>
                  <a:pt x="139826" y="409447"/>
                </a:lnTo>
                <a:lnTo>
                  <a:pt x="267715" y="367283"/>
                </a:lnTo>
                <a:cubicBezTo>
                  <a:pt x="266699" y="390525"/>
                  <a:pt x="266572" y="412114"/>
                  <a:pt x="267207" y="432307"/>
                </a:cubicBezTo>
                <a:cubicBezTo>
                  <a:pt x="169290" y="462152"/>
                  <a:pt x="110108" y="485520"/>
                  <a:pt x="89788" y="502157"/>
                </a:cubicBezTo>
                <a:lnTo>
                  <a:pt x="52196" y="438657"/>
                </a:lnTo>
                <a:cubicBezTo>
                  <a:pt x="64642" y="426212"/>
                  <a:pt x="70992" y="406781"/>
                  <a:pt x="70992" y="380745"/>
                </a:cubicBezTo>
                <a:lnTo>
                  <a:pt x="70992" y="271144"/>
                </a:lnTo>
                <a:lnTo>
                  <a:pt x="3047" y="271144"/>
                </a:lnTo>
                <a:lnTo>
                  <a:pt x="3047" y="207263"/>
                </a:lnTo>
                <a:lnTo>
                  <a:pt x="70992" y="207263"/>
                </a:lnTo>
                <a:lnTo>
                  <a:pt x="70992" y="8508"/>
                </a:lnTo>
                <a:lnTo>
                  <a:pt x="1381886" y="8000"/>
                </a:lnTo>
                <a:lnTo>
                  <a:pt x="1381886" y="47625"/>
                </a:lnTo>
                <a:lnTo>
                  <a:pt x="1496313" y="47625"/>
                </a:lnTo>
                <a:lnTo>
                  <a:pt x="1496313" y="90296"/>
                </a:lnTo>
                <a:lnTo>
                  <a:pt x="1381886" y="90296"/>
                </a:lnTo>
                <a:lnTo>
                  <a:pt x="1381886" y="112140"/>
                </a:lnTo>
                <a:lnTo>
                  <a:pt x="1485391" y="112140"/>
                </a:lnTo>
                <a:lnTo>
                  <a:pt x="1485391" y="154686"/>
                </a:lnTo>
                <a:lnTo>
                  <a:pt x="1381886" y="154686"/>
                </a:lnTo>
                <a:lnTo>
                  <a:pt x="1381886" y="176530"/>
                </a:lnTo>
                <a:lnTo>
                  <a:pt x="1504187" y="176530"/>
                </a:lnTo>
                <a:lnTo>
                  <a:pt x="1504187" y="219201"/>
                </a:lnTo>
                <a:lnTo>
                  <a:pt x="1199514" y="219201"/>
                </a:lnTo>
                <a:lnTo>
                  <a:pt x="1199514" y="176530"/>
                </a:lnTo>
                <a:lnTo>
                  <a:pt x="1317370" y="176530"/>
                </a:lnTo>
                <a:lnTo>
                  <a:pt x="1317370" y="154686"/>
                </a:lnTo>
                <a:lnTo>
                  <a:pt x="1219326" y="154686"/>
                </a:lnTo>
                <a:lnTo>
                  <a:pt x="1219326" y="112140"/>
                </a:lnTo>
                <a:lnTo>
                  <a:pt x="1317370" y="112140"/>
                </a:lnTo>
                <a:lnTo>
                  <a:pt x="1317370" y="90296"/>
                </a:lnTo>
                <a:lnTo>
                  <a:pt x="1209420" y="90296"/>
                </a:lnTo>
                <a:lnTo>
                  <a:pt x="1209420" y="47625"/>
                </a:lnTo>
                <a:lnTo>
                  <a:pt x="1317370" y="47625"/>
                </a:lnTo>
                <a:lnTo>
                  <a:pt x="1317370" y="8000"/>
                </a:lnTo>
                <a:lnTo>
                  <a:pt x="672083" y="47244"/>
                </a:lnTo>
                <a:cubicBezTo>
                  <a:pt x="627506" y="102362"/>
                  <a:pt x="580643" y="150494"/>
                  <a:pt x="531367" y="191388"/>
                </a:cubicBezTo>
                <a:cubicBezTo>
                  <a:pt x="524763" y="163321"/>
                  <a:pt x="516635" y="137159"/>
                  <a:pt x="507110" y="113156"/>
                </a:cubicBezTo>
                <a:cubicBezTo>
                  <a:pt x="545718" y="81406"/>
                  <a:pt x="580770" y="45719"/>
                  <a:pt x="612139" y="6095"/>
                </a:cubicBezTo>
                <a:cubicBezTo>
                  <a:pt x="1631949" y="18922"/>
                  <a:pt x="1647951" y="40766"/>
                  <a:pt x="1666747" y="68452"/>
                </a:cubicBezTo>
                <a:lnTo>
                  <a:pt x="1614043" y="96774"/>
                </a:lnTo>
                <a:lnTo>
                  <a:pt x="1683130" y="96774"/>
                </a:lnTo>
                <a:lnTo>
                  <a:pt x="1683130" y="151764"/>
                </a:lnTo>
                <a:cubicBezTo>
                  <a:pt x="1669922" y="179324"/>
                  <a:pt x="1656079" y="205105"/>
                  <a:pt x="1641474" y="229107"/>
                </a:cubicBezTo>
                <a:lnTo>
                  <a:pt x="1641474" y="243966"/>
                </a:lnTo>
                <a:lnTo>
                  <a:pt x="1662302" y="230505"/>
                </a:lnTo>
                <a:cubicBezTo>
                  <a:pt x="1674875" y="247395"/>
                  <a:pt x="1689099" y="268350"/>
                  <a:pt x="1704974" y="293243"/>
                </a:cubicBezTo>
                <a:lnTo>
                  <a:pt x="1704974" y="86868"/>
                </a:lnTo>
                <a:lnTo>
                  <a:pt x="1816480" y="86868"/>
                </a:lnTo>
                <a:lnTo>
                  <a:pt x="1816480" y="11937"/>
                </a:lnTo>
                <a:lnTo>
                  <a:pt x="1880869" y="11937"/>
                </a:lnTo>
                <a:lnTo>
                  <a:pt x="1880869" y="86868"/>
                </a:lnTo>
                <a:lnTo>
                  <a:pt x="1992883" y="86868"/>
                </a:lnTo>
                <a:lnTo>
                  <a:pt x="1992883" y="405002"/>
                </a:lnTo>
                <a:lnTo>
                  <a:pt x="1931415" y="405002"/>
                </a:lnTo>
                <a:lnTo>
                  <a:pt x="1931415" y="381253"/>
                </a:lnTo>
                <a:lnTo>
                  <a:pt x="1880869" y="381253"/>
                </a:lnTo>
                <a:lnTo>
                  <a:pt x="1880869" y="496696"/>
                </a:lnTo>
                <a:lnTo>
                  <a:pt x="1816480" y="496696"/>
                </a:lnTo>
                <a:lnTo>
                  <a:pt x="1816480" y="381253"/>
                </a:lnTo>
                <a:lnTo>
                  <a:pt x="1766443" y="381253"/>
                </a:lnTo>
                <a:lnTo>
                  <a:pt x="1766443" y="406526"/>
                </a:lnTo>
                <a:lnTo>
                  <a:pt x="1704974" y="406526"/>
                </a:lnTo>
                <a:lnTo>
                  <a:pt x="1704974" y="309371"/>
                </a:lnTo>
                <a:lnTo>
                  <a:pt x="1665350" y="332105"/>
                </a:lnTo>
                <a:cubicBezTo>
                  <a:pt x="1657349" y="315849"/>
                  <a:pt x="1649475" y="300227"/>
                  <a:pt x="1641474" y="285622"/>
                </a:cubicBezTo>
                <a:lnTo>
                  <a:pt x="1641474" y="496696"/>
                </a:lnTo>
                <a:lnTo>
                  <a:pt x="1577085" y="496696"/>
                </a:lnTo>
                <a:lnTo>
                  <a:pt x="1577085" y="318262"/>
                </a:lnTo>
                <a:cubicBezTo>
                  <a:pt x="1564258" y="333120"/>
                  <a:pt x="1550796" y="346963"/>
                  <a:pt x="1536953" y="359918"/>
                </a:cubicBezTo>
                <a:cubicBezTo>
                  <a:pt x="1529968" y="326517"/>
                  <a:pt x="1523872" y="299465"/>
                  <a:pt x="1518665" y="278637"/>
                </a:cubicBezTo>
                <a:cubicBezTo>
                  <a:pt x="1557654" y="240283"/>
                  <a:pt x="1587372" y="201421"/>
                  <a:pt x="1607819" y="162178"/>
                </a:cubicBezTo>
                <a:lnTo>
                  <a:pt x="1525524" y="162178"/>
                </a:lnTo>
                <a:lnTo>
                  <a:pt x="1525524" y="96774"/>
                </a:lnTo>
                <a:lnTo>
                  <a:pt x="1603120" y="96774"/>
                </a:lnTo>
                <a:cubicBezTo>
                  <a:pt x="1587245" y="70993"/>
                  <a:pt x="1573021" y="49530"/>
                  <a:pt x="1560194" y="32257"/>
                </a:cubicBezTo>
                <a:lnTo>
                  <a:pt x="1618741" y="3047"/>
                </a:lnTo>
              </a:path>
            </a:pathLst>
          </a:custGeom>
          <a:ln w="9">
            <a:solidFill>
              <a:srgbClr val="c0504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Freeform 391"> 
				</p:cNvPr>
          <p:cNvSpPr/>
          <p:nvPr/>
        </p:nvSpPr>
        <p:spPr>
          <a:xfrm>
            <a:off x="742892" y="2763990"/>
            <a:ext cx="314897" cy="287119"/>
          </a:xfrm>
          <a:custGeom>
            <a:avLst/>
            <a:gdLst>
              <a:gd name="connsiteX0" fmla="*/ 162909 w 314897"/>
              <a:gd name="connsiteY0" fmla="*/ 6514 h 287119"/>
              <a:gd name="connsiteX1" fmla="*/ 185515 w 314897"/>
              <a:gd name="connsiteY1" fmla="*/ 96176 h 287119"/>
              <a:gd name="connsiteX2" fmla="*/ 208565 w 314897"/>
              <a:gd name="connsiteY2" fmla="*/ 112305 h 287119"/>
              <a:gd name="connsiteX3" fmla="*/ 306520 w 314897"/>
              <a:gd name="connsiteY3" fmla="*/ 106336 h 287119"/>
              <a:gd name="connsiteX4" fmla="*/ 310064 w 314897"/>
              <a:gd name="connsiteY4" fmla="*/ 116496 h 287119"/>
              <a:gd name="connsiteX5" fmla="*/ 229393 w 314897"/>
              <a:gd name="connsiteY5" fmla="*/ 162343 h 287119"/>
              <a:gd name="connsiteX6" fmla="*/ 220529 w 314897"/>
              <a:gd name="connsiteY6" fmla="*/ 188632 h 287119"/>
              <a:gd name="connsiteX7" fmla="*/ 255098 w 314897"/>
              <a:gd name="connsiteY7" fmla="*/ 278294 h 287119"/>
              <a:gd name="connsiteX8" fmla="*/ 246233 w 314897"/>
              <a:gd name="connsiteY8" fmla="*/ 284263 h 287119"/>
              <a:gd name="connsiteX9" fmla="*/ 171773 w 314897"/>
              <a:gd name="connsiteY9" fmla="*/ 221398 h 287119"/>
              <a:gd name="connsiteX10" fmla="*/ 142970 w 314897"/>
              <a:gd name="connsiteY10" fmla="*/ 221398 h 287119"/>
              <a:gd name="connsiteX11" fmla="*/ 68510 w 314897"/>
              <a:gd name="connsiteY11" fmla="*/ 284263 h 287119"/>
              <a:gd name="connsiteX12" fmla="*/ 59645 w 314897"/>
              <a:gd name="connsiteY12" fmla="*/ 278294 h 287119"/>
              <a:gd name="connsiteX13" fmla="*/ 94214 w 314897"/>
              <a:gd name="connsiteY13" fmla="*/ 188632 h 287119"/>
              <a:gd name="connsiteX14" fmla="*/ 85350 w 314897"/>
              <a:gd name="connsiteY14" fmla="*/ 162343 h 287119"/>
              <a:gd name="connsiteX15" fmla="*/ 4692 w 314897"/>
              <a:gd name="connsiteY15" fmla="*/ 116496 h 287119"/>
              <a:gd name="connsiteX16" fmla="*/ 8235 w 314897"/>
              <a:gd name="connsiteY16" fmla="*/ 106336 h 287119"/>
              <a:gd name="connsiteX17" fmla="*/ 106178 w 314897"/>
              <a:gd name="connsiteY17" fmla="*/ 112305 h 287119"/>
              <a:gd name="connsiteX18" fmla="*/ 129228 w 314897"/>
              <a:gd name="connsiteY18" fmla="*/ 96176 h 287119"/>
              <a:gd name="connsiteX19" fmla="*/ 151834 w 314897"/>
              <a:gd name="connsiteY19" fmla="*/ 6514 h 287119"/>
              <a:gd name="connsiteX20" fmla="*/ 162909 w 314897"/>
              <a:gd name="connsiteY20" fmla="*/ 6514 h 28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897" h="287119">
                <a:moveTo>
                  <a:pt x="162909" y="6514"/>
                </a:moveTo>
                <a:lnTo>
                  <a:pt x="185515" y="96176"/>
                </a:lnTo>
                <a:cubicBezTo>
                  <a:pt x="188182" y="105066"/>
                  <a:pt x="198812" y="112305"/>
                  <a:pt x="208565" y="112305"/>
                </a:cubicBezTo>
                <a:lnTo>
                  <a:pt x="306520" y="106336"/>
                </a:lnTo>
                <a:cubicBezTo>
                  <a:pt x="316261" y="106336"/>
                  <a:pt x="317595" y="111035"/>
                  <a:pt x="310064" y="116496"/>
                </a:cubicBezTo>
                <a:lnTo>
                  <a:pt x="229393" y="162343"/>
                </a:lnTo>
                <a:cubicBezTo>
                  <a:pt x="221418" y="167931"/>
                  <a:pt x="217430" y="179742"/>
                  <a:pt x="220529" y="188632"/>
                </a:cubicBezTo>
                <a:lnTo>
                  <a:pt x="255098" y="278294"/>
                </a:lnTo>
                <a:cubicBezTo>
                  <a:pt x="258210" y="287184"/>
                  <a:pt x="254222" y="289724"/>
                  <a:pt x="246233" y="284263"/>
                </a:cubicBezTo>
                <a:lnTo>
                  <a:pt x="171773" y="221398"/>
                </a:lnTo>
                <a:cubicBezTo>
                  <a:pt x="163798" y="215810"/>
                  <a:pt x="150945" y="215810"/>
                  <a:pt x="142970" y="221398"/>
                </a:cubicBezTo>
                <a:lnTo>
                  <a:pt x="68510" y="284263"/>
                </a:lnTo>
                <a:cubicBezTo>
                  <a:pt x="60534" y="289724"/>
                  <a:pt x="56546" y="287184"/>
                  <a:pt x="59645" y="278294"/>
                </a:cubicBezTo>
                <a:lnTo>
                  <a:pt x="94214" y="188632"/>
                </a:lnTo>
                <a:cubicBezTo>
                  <a:pt x="97313" y="179742"/>
                  <a:pt x="93325" y="167931"/>
                  <a:pt x="85350" y="162343"/>
                </a:cubicBezTo>
                <a:lnTo>
                  <a:pt x="4692" y="116496"/>
                </a:lnTo>
                <a:cubicBezTo>
                  <a:pt x="-2851" y="111035"/>
                  <a:pt x="-1517" y="106336"/>
                  <a:pt x="8235" y="106336"/>
                </a:cubicBezTo>
                <a:lnTo>
                  <a:pt x="106178" y="112305"/>
                </a:lnTo>
                <a:cubicBezTo>
                  <a:pt x="115931" y="112305"/>
                  <a:pt x="126129" y="105066"/>
                  <a:pt x="129228" y="96176"/>
                </a:cubicBezTo>
                <a:lnTo>
                  <a:pt x="151834" y="6514"/>
                </a:lnTo>
                <a:cubicBezTo>
                  <a:pt x="154933" y="-2375"/>
                  <a:pt x="159810" y="-2375"/>
                  <a:pt x="162909" y="6514"/>
                </a:cubicBez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3" name="Picture 393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892" y="3410420"/>
            <a:ext cx="314897" cy="287119"/>
          </a:xfrm>
          <a:prstGeom prst="rect">
            <a:avLst/>
          </a:prstGeom>
        </p:spPr>
      </p:pic>
      <p:pic>
        <p:nvPicPr>
          <p:cNvPr id="394" name="Picture 394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892" y="3872065"/>
            <a:ext cx="314897" cy="287120"/>
          </a:xfrm>
          <a:prstGeom prst="rect">
            <a:avLst/>
          </a:prstGeom>
        </p:spPr>
      </p:pic>
      <p:pic>
        <p:nvPicPr>
          <p:cNvPr id="395" name="Picture 395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892" y="4319105"/>
            <a:ext cx="314897" cy="287120"/>
          </a:xfrm>
          <a:prstGeom prst="rect">
            <a:avLst/>
          </a:prstGeom>
        </p:spPr>
      </p:pic>
      <p:pic>
        <p:nvPicPr>
          <p:cNvPr id="396" name="Picture 396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892" y="4920450"/>
            <a:ext cx="314897" cy="287120"/>
          </a:xfrm>
          <a:prstGeom prst="rect">
            <a:avLst/>
          </a:prstGeom>
        </p:spPr>
      </p:pic>
      <p:sp>
        <p:nvSpPr>
          <p:cNvPr id="396" name="TextBox 396"/>
          <p:cNvSpPr txBox="1"/>
          <p:nvPr/>
        </p:nvSpPr>
        <p:spPr>
          <a:xfrm>
            <a:off x="937564" y="1831029"/>
            <a:ext cx="7480225" cy="3651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</a:pPr>
            <a:r>
              <a:rPr lang="zh-CN" altLang="en-US" sz="2000" spc="5" dirty="0">
                <a:solidFill>
                  <a:srgbClr val="ffffff"/>
                </a:solidFill>
                <a:latin typeface="宋体"/>
                <a:ea typeface="宋体"/>
              </a:rPr>
              <a:t>精神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内涵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04"/>
              </a:lnSpc>
            </a:pPr>
            <a:endParaRPr lang="en-US" dirty="0" smtClean="0"/>
          </a:p>
          <a:p>
            <a:pPr hangingPunct="0" marL="353517">
              <a:lnSpc>
                <a:spcPct val="115416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把全国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人民和中华民族的根本利益看得高于一切，坚定革命的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理想和信念，坚信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正义事业必然胜利的精神；</a:t>
            </a:r>
          </a:p>
          <a:p>
            <a:pPr hangingPunct="0" marL="353517">
              <a:lnSpc>
                <a:spcPct val="137500"/>
              </a:lnSpc>
              <a:spcBef>
                <a:spcPts val="300"/>
              </a:spcBef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为了救国救民，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不怕任何艰难险阻，不惜付出一切牺牲的精神；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坚持独立自主、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实事求是，一切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从实际出发的精神；</a:t>
            </a:r>
          </a:p>
          <a:p>
            <a:pPr marL="0" indent="353517">
              <a:lnSpc>
                <a:spcPct val="100000"/>
              </a:lnSpc>
              <a:spcBef>
                <a:spcPts val="525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顾全大局、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严守纪律、紧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密团结的精神；</a:t>
            </a:r>
          </a:p>
          <a:p>
            <a:pPr hangingPunct="0" marL="353517">
              <a:lnSpc>
                <a:spcPct val="115833"/>
              </a:lnSpc>
              <a:spcBef>
                <a:spcPts val="8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紧紧依靠人民群众，同人民群众生死相依、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患难与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共、艰苦奋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斗的精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神。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39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399" name="Picture 39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" y="1009650"/>
            <a:ext cx="7981950" cy="609600"/>
          </a:xfrm>
          <a:prstGeom prst="rect">
            <a:avLst/>
          </a:prstGeom>
        </p:spPr>
      </p:pic>
      <p:pic>
        <p:nvPicPr>
          <p:cNvPr id="400" name="Picture 40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0" y="2781300"/>
            <a:ext cx="3663950" cy="3048000"/>
          </a:xfrm>
          <a:prstGeom prst="rect">
            <a:avLst/>
          </a:prstGeom>
        </p:spPr>
      </p:pic>
      <p:sp>
        <p:nvSpPr>
          <p:cNvPr id="400" name="Freeform 400"> 
				</p:cNvPr>
          <p:cNvSpPr/>
          <p:nvPr/>
        </p:nvSpPr>
        <p:spPr>
          <a:xfrm>
            <a:off x="303530" y="2776220"/>
            <a:ext cx="4914900" cy="3027680"/>
          </a:xfrm>
          <a:custGeom>
            <a:avLst/>
            <a:gdLst>
              <a:gd name="connsiteX0" fmla="*/ 9525 w 4914900"/>
              <a:gd name="connsiteY0" fmla="*/ 3018155 h 3027680"/>
              <a:gd name="connsiteX1" fmla="*/ 4905375 w 4914900"/>
              <a:gd name="connsiteY1" fmla="*/ 3018155 h 3027680"/>
              <a:gd name="connsiteX2" fmla="*/ 4905375 w 4914900"/>
              <a:gd name="connsiteY2" fmla="*/ 9525 h 3027680"/>
              <a:gd name="connsiteX3" fmla="*/ 9525 w 4914900"/>
              <a:gd name="connsiteY3" fmla="*/ 9525 h 3027680"/>
              <a:gd name="connsiteX4" fmla="*/ 9525 w 4914900"/>
              <a:gd name="connsiteY4" fmla="*/ 3018155 h 302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4900" h="3027680">
                <a:moveTo>
                  <a:pt x="9525" y="3018155"/>
                </a:moveTo>
                <a:lnTo>
                  <a:pt x="4905375" y="3018155"/>
                </a:lnTo>
                <a:lnTo>
                  <a:pt x="4905375" y="9525"/>
                </a:lnTo>
                <a:lnTo>
                  <a:pt x="9525" y="9525"/>
                </a:lnTo>
                <a:lnTo>
                  <a:pt x="9525" y="3018155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TextBox 401"/>
          <p:cNvSpPr txBox="1"/>
          <p:nvPr/>
        </p:nvSpPr>
        <p:spPr>
          <a:xfrm>
            <a:off x="586130" y="1134307"/>
            <a:ext cx="7259929" cy="4483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79171">
              <a:lnSpc>
                <a:spcPct val="101666"/>
              </a:lnSpc>
            </a:pPr>
            <a:r>
              <a:rPr lang="zh-CN" altLang="en-US" sz="2000" spc="5" dirty="0">
                <a:solidFill>
                  <a:srgbClr val="ffffff"/>
                </a:solidFill>
                <a:latin typeface="宋体"/>
                <a:ea typeface="宋体"/>
              </a:rPr>
              <a:t>重要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讲话</a:t>
            </a:r>
          </a:p>
          <a:p>
            <a:pPr>
              <a:lnSpc>
                <a:spcPts val="1804"/>
              </a:lnSpc>
            </a:pPr>
            <a:endParaRPr lang="en-US" dirty="0" smtClean="0"/>
          </a:p>
          <a:p>
            <a:pPr marL="0" indent="775690">
              <a:lnSpc>
                <a:spcPct val="101250"/>
              </a:lnSpc>
            </a:pPr>
            <a:r>
              <a:rPr lang="zh-CN" altLang="en-US" sz="2400" spc="20" b="1" dirty="0">
                <a:solidFill>
                  <a:srgbClr val="c00000"/>
                </a:solidFill>
                <a:latin typeface="宋体"/>
                <a:ea typeface="宋体"/>
              </a:rPr>
              <a:t>习近平在</a:t>
            </a:r>
            <a:r>
              <a:rPr lang="zh-CN" altLang="en-US" sz="2400" spc="15" b="1" dirty="0">
                <a:solidFill>
                  <a:srgbClr val="c00000"/>
                </a:solidFill>
                <a:latin typeface="宋体"/>
                <a:ea typeface="宋体"/>
              </a:rPr>
              <a:t>纪念红军长征胜利80周年大会上的讲话</a:t>
            </a:r>
          </a:p>
          <a:p>
            <a:pPr marL="0" indent="2543911">
              <a:lnSpc>
                <a:spcPct val="101250"/>
              </a:lnSpc>
              <a:spcBef>
                <a:spcPts val="440"/>
              </a:spcBef>
            </a:pPr>
            <a:r>
              <a:rPr lang="zh-CN" altLang="en-US" sz="2400" spc="165" b="1" dirty="0">
                <a:solidFill>
                  <a:srgbClr val="c00000"/>
                </a:solidFill>
                <a:latin typeface="宋体"/>
                <a:ea typeface="宋体"/>
              </a:rPr>
              <a:t>（2016年1</a:t>
            </a:r>
            <a:r>
              <a:rPr lang="zh-CN" altLang="en-US" sz="2400" spc="160" b="1" dirty="0">
                <a:solidFill>
                  <a:srgbClr val="c00000"/>
                </a:solidFill>
                <a:latin typeface="宋体"/>
                <a:ea typeface="宋体"/>
              </a:rPr>
              <a:t>0月21日）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85"/>
              </a:lnSpc>
            </a:pPr>
            <a:endParaRPr lang="en-US" dirty="0" smtClean="0"/>
          </a:p>
          <a:p>
            <a:pPr hangingPunct="0" marL="0" indent="523036">
              <a:lnSpc>
                <a:spcPct val="115416"/>
              </a:lnSpc>
            </a:pP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历史是不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断向前的，要达到理想的</a:t>
            </a:r>
            <a:br/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彼岸，就要沿着我们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确定的道路不断前</a:t>
            </a:r>
            <a:br/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进。每一代人有每一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代人的长征路，每</a:t>
            </a:r>
            <a:br/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一代人都要走好自己的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长征路。今天，</a:t>
            </a:r>
            <a:br/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我们这一代人的长征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，就是要实现“两</a:t>
            </a:r>
            <a:br/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个一百年”奋斗目标、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实现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中华民族伟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大复兴的中国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梦。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40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403" name="Freeform 403"> 
				</p:cNvPr>
          <p:cNvSpPr/>
          <p:nvPr/>
        </p:nvSpPr>
        <p:spPr>
          <a:xfrm>
            <a:off x="465124" y="1390332"/>
            <a:ext cx="447928" cy="447928"/>
          </a:xfrm>
          <a:custGeom>
            <a:avLst/>
            <a:gdLst>
              <a:gd name="connsiteX0" fmla="*/ 7937 w 447928"/>
              <a:gd name="connsiteY0" fmla="*/ 223964 h 447928"/>
              <a:gd name="connsiteX1" fmla="*/ 223964 w 447928"/>
              <a:gd name="connsiteY1" fmla="*/ 7937 h 447928"/>
              <a:gd name="connsiteX2" fmla="*/ 439991 w 447928"/>
              <a:gd name="connsiteY2" fmla="*/ 223964 h 447928"/>
              <a:gd name="connsiteX3" fmla="*/ 223964 w 447928"/>
              <a:gd name="connsiteY3" fmla="*/ 439991 h 447928"/>
              <a:gd name="connsiteX4" fmla="*/ 7937 w 447928"/>
              <a:gd name="connsiteY4" fmla="*/ 223964 h 44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28" h="447928">
                <a:moveTo>
                  <a:pt x="7937" y="223964"/>
                </a:moveTo>
                <a:cubicBezTo>
                  <a:pt x="7937" y="104584"/>
                  <a:pt x="104660" y="7937"/>
                  <a:pt x="223964" y="7937"/>
                </a:cubicBezTo>
                <a:cubicBezTo>
                  <a:pt x="343268" y="7937"/>
                  <a:pt x="439991" y="104584"/>
                  <a:pt x="439991" y="223964"/>
                </a:cubicBezTo>
                <a:cubicBezTo>
                  <a:pt x="439991" y="343217"/>
                  <a:pt x="343268" y="439991"/>
                  <a:pt x="223964" y="439991"/>
                </a:cubicBezTo>
                <a:cubicBezTo>
                  <a:pt x="104660" y="439991"/>
                  <a:pt x="7937" y="343217"/>
                  <a:pt x="7937" y="223964"/>
                </a:cubicBezTo>
                <a:close/>
              </a:path>
            </a:pathLst>
          </a:custGeom>
          <a:ln w="25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Freeform 404"> 
				</p:cNvPr>
          <p:cNvSpPr/>
          <p:nvPr/>
        </p:nvSpPr>
        <p:spPr>
          <a:xfrm>
            <a:off x="635520" y="1478279"/>
            <a:ext cx="113512" cy="113538"/>
          </a:xfrm>
          <a:custGeom>
            <a:avLst/>
            <a:gdLst>
              <a:gd name="connsiteX0" fmla="*/ 6350 w 113512"/>
              <a:gd name="connsiteY0" fmla="*/ 56769 h 113538"/>
              <a:gd name="connsiteX1" fmla="*/ 56756 w 113512"/>
              <a:gd name="connsiteY1" fmla="*/ 107188 h 113538"/>
              <a:gd name="connsiteX2" fmla="*/ 107162 w 113512"/>
              <a:gd name="connsiteY2" fmla="*/ 56769 h 113538"/>
              <a:gd name="connsiteX3" fmla="*/ 56756 w 113512"/>
              <a:gd name="connsiteY3" fmla="*/ 6350 h 113538"/>
              <a:gd name="connsiteX4" fmla="*/ 6350 w 113512"/>
              <a:gd name="connsiteY4" fmla="*/ 56769 h 11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12" h="113538">
                <a:moveTo>
                  <a:pt x="6350" y="56769"/>
                </a:moveTo>
                <a:cubicBezTo>
                  <a:pt x="6350" y="84582"/>
                  <a:pt x="28917" y="107188"/>
                  <a:pt x="56756" y="107188"/>
                </a:cubicBezTo>
                <a:cubicBezTo>
                  <a:pt x="84594" y="107188"/>
                  <a:pt x="107162" y="84582"/>
                  <a:pt x="107162" y="56769"/>
                </a:cubicBezTo>
                <a:cubicBezTo>
                  <a:pt x="107162" y="28955"/>
                  <a:pt x="84594" y="6350"/>
                  <a:pt x="56756" y="6350"/>
                </a:cubicBezTo>
                <a:cubicBezTo>
                  <a:pt x="28917" y="6350"/>
                  <a:pt x="6350" y="28955"/>
                  <a:pt x="6350" y="56769"/>
                </a:cubicBez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Freeform 405"> 
				</p:cNvPr>
          <p:cNvSpPr/>
          <p:nvPr/>
        </p:nvSpPr>
        <p:spPr>
          <a:xfrm>
            <a:off x="563511" y="1507109"/>
            <a:ext cx="84709" cy="84708"/>
          </a:xfrm>
          <a:custGeom>
            <a:avLst/>
            <a:gdLst>
              <a:gd name="connsiteX0" fmla="*/ 6350 w 84709"/>
              <a:gd name="connsiteY0" fmla="*/ 42417 h 84708"/>
              <a:gd name="connsiteX1" fmla="*/ 42354 w 84709"/>
              <a:gd name="connsiteY1" fmla="*/ 78358 h 84708"/>
              <a:gd name="connsiteX2" fmla="*/ 78359 w 84709"/>
              <a:gd name="connsiteY2" fmla="*/ 42417 h 84708"/>
              <a:gd name="connsiteX3" fmla="*/ 42354 w 84709"/>
              <a:gd name="connsiteY3" fmla="*/ 6350 h 84708"/>
              <a:gd name="connsiteX4" fmla="*/ 6350 w 84709"/>
              <a:gd name="connsiteY4" fmla="*/ 42417 h 8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09" h="84708">
                <a:moveTo>
                  <a:pt x="6350" y="42417"/>
                </a:moveTo>
                <a:cubicBezTo>
                  <a:pt x="6350" y="62229"/>
                  <a:pt x="22466" y="78358"/>
                  <a:pt x="42354" y="78358"/>
                </a:cubicBezTo>
                <a:cubicBezTo>
                  <a:pt x="62242" y="78358"/>
                  <a:pt x="78359" y="62229"/>
                  <a:pt x="78359" y="42417"/>
                </a:cubicBezTo>
                <a:cubicBezTo>
                  <a:pt x="78359" y="22478"/>
                  <a:pt x="62242" y="6350"/>
                  <a:pt x="42354" y="6350"/>
                </a:cubicBezTo>
                <a:cubicBezTo>
                  <a:pt x="22466" y="6350"/>
                  <a:pt x="6350" y="22478"/>
                  <a:pt x="6350" y="42417"/>
                </a:cubicBez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Freeform 406"> 
				</p:cNvPr>
          <p:cNvSpPr/>
          <p:nvPr/>
        </p:nvSpPr>
        <p:spPr>
          <a:xfrm>
            <a:off x="538721" y="1587246"/>
            <a:ext cx="217512" cy="148589"/>
          </a:xfrm>
          <a:custGeom>
            <a:avLst/>
            <a:gdLst>
              <a:gd name="connsiteX0" fmla="*/ 6350 w 217512"/>
              <a:gd name="connsiteY0" fmla="*/ 23367 h 148589"/>
              <a:gd name="connsiteX1" fmla="*/ 23431 w 217512"/>
              <a:gd name="connsiteY1" fmla="*/ 6350 h 148589"/>
              <a:gd name="connsiteX2" fmla="*/ 194081 w 217512"/>
              <a:gd name="connsiteY2" fmla="*/ 6350 h 148589"/>
              <a:gd name="connsiteX3" fmla="*/ 211162 w 217512"/>
              <a:gd name="connsiteY3" fmla="*/ 23367 h 148589"/>
              <a:gd name="connsiteX4" fmla="*/ 211162 w 217512"/>
              <a:gd name="connsiteY4" fmla="*/ 125221 h 148589"/>
              <a:gd name="connsiteX5" fmla="*/ 194081 w 217512"/>
              <a:gd name="connsiteY5" fmla="*/ 142239 h 148589"/>
              <a:gd name="connsiteX6" fmla="*/ 23431 w 217512"/>
              <a:gd name="connsiteY6" fmla="*/ 142239 h 148589"/>
              <a:gd name="connsiteX7" fmla="*/ 6350 w 217512"/>
              <a:gd name="connsiteY7" fmla="*/ 125221 h 148589"/>
              <a:gd name="connsiteX8" fmla="*/ 6350 w 217512"/>
              <a:gd name="connsiteY8" fmla="*/ 23367 h 14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512" h="148589">
                <a:moveTo>
                  <a:pt x="6350" y="23367"/>
                </a:moveTo>
                <a:cubicBezTo>
                  <a:pt x="6350" y="13969"/>
                  <a:pt x="13995" y="6350"/>
                  <a:pt x="23431" y="6350"/>
                </a:cubicBezTo>
                <a:lnTo>
                  <a:pt x="194081" y="6350"/>
                </a:lnTo>
                <a:cubicBezTo>
                  <a:pt x="203517" y="6350"/>
                  <a:pt x="211162" y="13969"/>
                  <a:pt x="211162" y="23367"/>
                </a:cubicBezTo>
                <a:lnTo>
                  <a:pt x="211162" y="125221"/>
                </a:lnTo>
                <a:cubicBezTo>
                  <a:pt x="211162" y="134619"/>
                  <a:pt x="203517" y="142239"/>
                  <a:pt x="194081" y="142239"/>
                </a:cubicBezTo>
                <a:lnTo>
                  <a:pt x="23431" y="142239"/>
                </a:lnTo>
                <a:cubicBezTo>
                  <a:pt x="13995" y="142239"/>
                  <a:pt x="6350" y="134619"/>
                  <a:pt x="6350" y="125221"/>
                </a:cubicBezTo>
                <a:lnTo>
                  <a:pt x="6350" y="23367"/>
                </a:ln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Freeform 407"> 
				</p:cNvPr>
          <p:cNvSpPr/>
          <p:nvPr/>
        </p:nvSpPr>
        <p:spPr>
          <a:xfrm>
            <a:off x="743534" y="1587246"/>
            <a:ext cx="102565" cy="141350"/>
          </a:xfrm>
          <a:custGeom>
            <a:avLst/>
            <a:gdLst>
              <a:gd name="connsiteX0" fmla="*/ 96215 w 102565"/>
              <a:gd name="connsiteY0" fmla="*/ 135000 h 141350"/>
              <a:gd name="connsiteX1" fmla="*/ 6350 w 102565"/>
              <a:gd name="connsiteY1" fmla="*/ 70738 h 141350"/>
              <a:gd name="connsiteX2" fmla="*/ 96215 w 102565"/>
              <a:gd name="connsiteY2" fmla="*/ 6350 h 141350"/>
              <a:gd name="connsiteX3" fmla="*/ 96215 w 102565"/>
              <a:gd name="connsiteY3" fmla="*/ 135000 h 1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65" h="141350">
                <a:moveTo>
                  <a:pt x="96215" y="135000"/>
                </a:moveTo>
                <a:lnTo>
                  <a:pt x="6350" y="70738"/>
                </a:lnTo>
                <a:lnTo>
                  <a:pt x="96215" y="6350"/>
                </a:lnTo>
                <a:lnTo>
                  <a:pt x="96215" y="135000"/>
                </a:ln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" name="Picture 40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95" y="1628902"/>
            <a:ext cx="125564" cy="71754"/>
          </a:xfrm>
          <a:prstGeom prst="rect">
            <a:avLst/>
          </a:prstGeom>
        </p:spPr>
      </p:pic>
      <p:pic>
        <p:nvPicPr>
          <p:cNvPr id="410" name="Picture 41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" y="2120900"/>
            <a:ext cx="6013450" cy="3352800"/>
          </a:xfrm>
          <a:prstGeom prst="rect">
            <a:avLst/>
          </a:prstGeom>
        </p:spPr>
      </p:pic>
      <p:sp>
        <p:nvSpPr>
          <p:cNvPr id="410" name="TextBox 410"/>
          <p:cNvSpPr txBox="1"/>
          <p:nvPr/>
        </p:nvSpPr>
        <p:spPr>
          <a:xfrm>
            <a:off x="890320" y="1419988"/>
            <a:ext cx="8104886" cy="401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2400" spc="20" dirty="0">
                <a:solidFill>
                  <a:srgbClr val="c00000"/>
                </a:solidFill>
                <a:latin typeface="宋体"/>
                <a:ea typeface="宋体"/>
              </a:rPr>
              <a:t>《</a:t>
            </a:r>
            <a:r>
              <a:rPr lang="zh-CN" altLang="en-US" sz="2400" spc="15" dirty="0">
                <a:solidFill>
                  <a:srgbClr val="c00000"/>
                </a:solidFill>
                <a:latin typeface="宋体"/>
                <a:ea typeface="宋体"/>
              </a:rPr>
              <a:t>习近平在纪念红军长征胜利80周年大会上发表重要讲话》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12" name="Picture 1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12" name="Freeform 12"> 
				</p:cNvPr>
          <p:cNvSpPr/>
          <p:nvPr/>
        </p:nvSpPr>
        <p:spPr>
          <a:xfrm>
            <a:off x="1055662" y="2935351"/>
            <a:ext cx="7327354" cy="12191"/>
          </a:xfrm>
          <a:custGeom>
            <a:avLst/>
            <a:gdLst>
              <a:gd name="connsiteX0" fmla="*/ 0 w 7327354"/>
              <a:gd name="connsiteY0" fmla="*/ 0 h 12191"/>
              <a:gd name="connsiteX1" fmla="*/ 1831809 w 7327354"/>
              <a:gd name="connsiteY1" fmla="*/ 0 h 12191"/>
              <a:gd name="connsiteX2" fmla="*/ 3663657 w 7327354"/>
              <a:gd name="connsiteY2" fmla="*/ 0 h 12191"/>
              <a:gd name="connsiteX3" fmla="*/ 5495506 w 7327354"/>
              <a:gd name="connsiteY3" fmla="*/ 0 h 12191"/>
              <a:gd name="connsiteX4" fmla="*/ 7327354 w 7327354"/>
              <a:gd name="connsiteY4" fmla="*/ 0 h 12191"/>
              <a:gd name="connsiteX5" fmla="*/ 7327354 w 7327354"/>
              <a:gd name="connsiteY5" fmla="*/ 12191 h 12191"/>
              <a:gd name="connsiteX6" fmla="*/ 5495506 w 7327354"/>
              <a:gd name="connsiteY6" fmla="*/ 12191 h 12191"/>
              <a:gd name="connsiteX7" fmla="*/ 3663657 w 7327354"/>
              <a:gd name="connsiteY7" fmla="*/ 12191 h 12191"/>
              <a:gd name="connsiteX8" fmla="*/ 1831809 w 7327354"/>
              <a:gd name="connsiteY8" fmla="*/ 12191 h 12191"/>
              <a:gd name="connsiteX9" fmla="*/ 0 w 7327354"/>
              <a:gd name="connsiteY9" fmla="*/ 12191 h 1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27354" h="12191">
                <a:moveTo>
                  <a:pt x="0" y="0"/>
                </a:moveTo>
                <a:lnTo>
                  <a:pt x="1831809" y="0"/>
                </a:lnTo>
                <a:lnTo>
                  <a:pt x="3663657" y="0"/>
                </a:lnTo>
                <a:lnTo>
                  <a:pt x="5495506" y="0"/>
                </a:lnTo>
                <a:lnTo>
                  <a:pt x="7327354" y="0"/>
                </a:lnTo>
                <a:lnTo>
                  <a:pt x="7327354" y="12191"/>
                </a:lnTo>
                <a:lnTo>
                  <a:pt x="5495506" y="12191"/>
                </a:lnTo>
                <a:lnTo>
                  <a:pt x="3663657" y="12191"/>
                </a:lnTo>
                <a:lnTo>
                  <a:pt x="1831809" y="12191"/>
                </a:lnTo>
                <a:lnTo>
                  <a:pt x="0" y="12191"/>
                </a:lnTo>
              </a:path>
            </a:pathLst>
          </a:custGeom>
          <a:ln w="2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62" y="3214243"/>
            <a:ext cx="7200862" cy="12191"/>
          </a:xfrm>
          <a:prstGeom prst="rect">
            <a:avLst/>
          </a:prstGeom>
        </p:spPr>
      </p:pic>
      <p:pic>
        <p:nvPicPr>
          <p:cNvPr id="15" name="Picture 15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662" y="3488563"/>
            <a:ext cx="7200862" cy="12191"/>
          </a:xfrm>
          <a:prstGeom prst="rect">
            <a:avLst/>
          </a:prstGeom>
        </p:spPr>
      </p:pic>
      <p:pic>
        <p:nvPicPr>
          <p:cNvPr id="16" name="Picture 16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62" y="3762882"/>
            <a:ext cx="7200862" cy="12192"/>
          </a:xfrm>
          <a:prstGeom prst="rect">
            <a:avLst/>
          </a:prstGeom>
        </p:spPr>
      </p:pic>
      <p:pic>
        <p:nvPicPr>
          <p:cNvPr id="17" name="Picture 17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662" y="4037203"/>
            <a:ext cx="7200862" cy="12191"/>
          </a:xfrm>
          <a:prstGeom prst="rect">
            <a:avLst/>
          </a:prstGeom>
        </p:spPr>
      </p:pic>
      <p:pic>
        <p:nvPicPr>
          <p:cNvPr id="18" name="Picture 18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662" y="4311523"/>
            <a:ext cx="7200862" cy="12192"/>
          </a:xfrm>
          <a:prstGeom prst="rect">
            <a:avLst/>
          </a:prstGeom>
        </p:spPr>
      </p:pic>
      <p:pic>
        <p:nvPicPr>
          <p:cNvPr id="19" name="Picture 19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662" y="4585843"/>
            <a:ext cx="7200862" cy="12191"/>
          </a:xfrm>
          <a:prstGeom prst="rect">
            <a:avLst/>
          </a:prstGeom>
        </p:spPr>
      </p:pic>
      <p:pic>
        <p:nvPicPr>
          <p:cNvPr id="20" name="Picture 20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662" y="4860163"/>
            <a:ext cx="5867362" cy="1219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040380" y="1369180"/>
            <a:ext cx="3464459" cy="10382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88746">
              <a:lnSpc>
                <a:spcPct val="100000"/>
              </a:lnSpc>
            </a:pPr>
            <a:r>
              <a:rPr lang="zh-CN" altLang="en-US" sz="2200" spc="250" dirty="0">
                <a:solidFill>
                  <a:srgbClr val="000000"/>
                </a:solidFill>
                <a:latin typeface="宋体"/>
                <a:ea typeface="宋体"/>
              </a:rPr>
              <a:t>愿你</a:t>
            </a:r>
            <a:r>
              <a:rPr lang="zh-CN" altLang="en-US" sz="2200" spc="245" dirty="0">
                <a:solidFill>
                  <a:srgbClr val="000000"/>
                </a:solidFill>
                <a:latin typeface="宋体"/>
                <a:ea typeface="宋体"/>
              </a:rPr>
              <a:t>努力革命</a:t>
            </a:r>
          </a:p>
          <a:p>
            <a:pPr marL="0">
              <a:lnSpc>
                <a:spcPct val="93333"/>
              </a:lnSpc>
            </a:pPr>
            <a:r>
              <a:rPr lang="zh-CN" altLang="en-US" sz="2200" spc="275" dirty="0">
                <a:solidFill>
                  <a:srgbClr val="000000"/>
                </a:solidFill>
                <a:latin typeface="宋体"/>
                <a:ea typeface="宋体"/>
              </a:rPr>
              <a:t>——王稼祥给</a:t>
            </a:r>
            <a:r>
              <a:rPr lang="zh-CN" altLang="en-US" sz="2200" spc="265" dirty="0">
                <a:solidFill>
                  <a:srgbClr val="000000"/>
                </a:solidFill>
                <a:latin typeface="宋体"/>
                <a:ea typeface="宋体"/>
              </a:rPr>
              <a:t>王柳华的信</a:t>
            </a:r>
          </a:p>
          <a:p>
            <a:pPr marL="0" indent="682752">
              <a:lnSpc>
                <a:spcPct val="92500"/>
              </a:lnSpc>
            </a:pPr>
            <a:r>
              <a:rPr lang="zh-CN" altLang="en-US" sz="2200" spc="270" dirty="0">
                <a:solidFill>
                  <a:srgbClr val="000000"/>
                </a:solidFill>
                <a:latin typeface="宋体"/>
                <a:ea typeface="宋体"/>
              </a:rPr>
              <a:t>（1925年10</a:t>
            </a:r>
            <a:r>
              <a:rPr lang="zh-CN" altLang="en-US" sz="2200" spc="265" dirty="0">
                <a:solidFill>
                  <a:srgbClr val="000000"/>
                </a:solidFill>
                <a:latin typeface="宋体"/>
                <a:ea typeface="宋体"/>
              </a:rPr>
              <a:t>月）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5827" y="2407384"/>
            <a:ext cx="7298308" cy="3378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416"/>
              </a:lnSpc>
            </a:pPr>
            <a:r>
              <a:rPr lang="zh-CN" altLang="en-US" sz="1800" spc="225" dirty="0">
                <a:solidFill>
                  <a:srgbClr val="000000"/>
                </a:solidFill>
                <a:latin typeface="宋体"/>
                <a:ea typeface="宋体"/>
              </a:rPr>
              <a:t>柳华</a:t>
            </a:r>
            <a:r>
              <a:rPr lang="zh-CN" altLang="en-US" sz="1800" spc="220" dirty="0">
                <a:solidFill>
                  <a:srgbClr val="000000"/>
                </a:solidFill>
                <a:latin typeface="宋体"/>
                <a:ea typeface="宋体"/>
              </a:rPr>
              <a:t>弟：</a:t>
            </a:r>
          </a:p>
          <a:p>
            <a:pPr hangingPunct="0" marL="0" indent="661466">
              <a:lnSpc>
                <a:spcPct val="92500"/>
              </a:lnSpc>
              <a:spcBef>
                <a:spcPts val="115"/>
              </a:spcBef>
            </a:pPr>
            <a:r>
              <a:rPr lang="zh-CN" altLang="en-US" sz="1800" spc="285" dirty="0">
                <a:solidFill>
                  <a:srgbClr val="000000"/>
                </a:solidFill>
                <a:latin typeface="宋体"/>
                <a:ea typeface="宋体"/>
              </a:rPr>
              <a:t>我们处在这帝国主义和军阀的两重压迫之下，自由</a:t>
            </a:r>
            <a:r>
              <a:rPr lang="zh-CN" altLang="en-US" sz="1800" spc="280" dirty="0">
                <a:solidFill>
                  <a:srgbClr val="000000"/>
                </a:solidFill>
                <a:latin typeface="宋体"/>
                <a:ea typeface="宋体"/>
              </a:rPr>
              <a:t>已剥夺</a:t>
            </a:r>
            <a:r>
              <a:rPr lang="zh-CN" altLang="en-US" sz="1800" spc="290" dirty="0">
                <a:solidFill>
                  <a:srgbClr val="000000"/>
                </a:solidFill>
                <a:latin typeface="宋体"/>
                <a:ea typeface="宋体"/>
              </a:rPr>
              <a:t>殆尽，生活已日益不安。帝国主义者无辜屠杀我们同胞</a:t>
            </a:r>
            <a:r>
              <a:rPr lang="zh-CN" altLang="en-US" sz="1800" spc="285" dirty="0">
                <a:solidFill>
                  <a:srgbClr val="000000"/>
                </a:solidFill>
                <a:latin typeface="宋体"/>
                <a:ea typeface="宋体"/>
              </a:rPr>
              <a:t>，军阀</a:t>
            </a:r>
            <a:r>
              <a:rPr lang="zh-CN" altLang="en-US" sz="1800" spc="290" dirty="0">
                <a:solidFill>
                  <a:srgbClr val="000000"/>
                </a:solidFill>
                <a:latin typeface="宋体"/>
                <a:ea typeface="宋体"/>
              </a:rPr>
              <a:t>随意蹂躏爱国运动，现在这两重压迫已日益加紧了。可</a:t>
            </a:r>
            <a:r>
              <a:rPr lang="zh-CN" altLang="en-US" sz="1800" spc="285" dirty="0">
                <a:solidFill>
                  <a:srgbClr val="000000"/>
                </a:solidFill>
                <a:latin typeface="宋体"/>
                <a:ea typeface="宋体"/>
              </a:rPr>
              <a:t>是压迫</a:t>
            </a:r>
            <a:r>
              <a:rPr lang="zh-CN" altLang="en-US" sz="1800" spc="290" dirty="0">
                <a:solidFill>
                  <a:srgbClr val="000000"/>
                </a:solidFill>
                <a:latin typeface="宋体"/>
                <a:ea typeface="宋体"/>
              </a:rPr>
              <a:t>愈紧，反动力也愈大，我们一息尚存，总应拼死命地去</a:t>
            </a:r>
            <a:r>
              <a:rPr lang="zh-CN" altLang="en-US" sz="1800" spc="285" dirty="0">
                <a:solidFill>
                  <a:srgbClr val="000000"/>
                </a:solidFill>
                <a:latin typeface="宋体"/>
                <a:ea typeface="宋体"/>
              </a:rPr>
              <a:t>向他们</a:t>
            </a:r>
            <a:r>
              <a:rPr lang="zh-CN" altLang="en-US" sz="1800" spc="294" dirty="0">
                <a:solidFill>
                  <a:srgbClr val="000000"/>
                </a:solidFill>
                <a:latin typeface="宋体"/>
                <a:ea typeface="宋体"/>
              </a:rPr>
              <a:t>猛攻，何患他们没有推倒之一</a:t>
            </a:r>
            <a:r>
              <a:rPr lang="zh-CN" altLang="en-US" sz="1800" spc="285" dirty="0">
                <a:solidFill>
                  <a:srgbClr val="000000"/>
                </a:solidFill>
                <a:latin typeface="宋体"/>
                <a:ea typeface="宋体"/>
              </a:rPr>
              <a:t>日。柳华，我们应以国民革命的</a:t>
            </a:r>
            <a:r>
              <a:rPr lang="zh-CN" altLang="en-US" sz="1800" spc="290" dirty="0">
                <a:solidFill>
                  <a:srgbClr val="000000"/>
                </a:solidFill>
                <a:latin typeface="宋体"/>
                <a:ea typeface="宋体"/>
              </a:rPr>
              <a:t>手段，联合国内的革命分子和世界上的被压迫者，去打</a:t>
            </a:r>
            <a:r>
              <a:rPr lang="zh-CN" altLang="en-US" sz="1800" spc="285" dirty="0">
                <a:solidFill>
                  <a:srgbClr val="000000"/>
                </a:solidFill>
                <a:latin typeface="宋体"/>
                <a:ea typeface="宋体"/>
              </a:rPr>
              <a:t>倒帝国</a:t>
            </a:r>
            <a:r>
              <a:rPr lang="zh-CN" altLang="en-US" sz="1800" spc="290" dirty="0">
                <a:solidFill>
                  <a:srgbClr val="000000"/>
                </a:solidFill>
                <a:latin typeface="宋体"/>
                <a:ea typeface="宋体"/>
              </a:rPr>
              <a:t>主义，去铲灭军阀，那我们的自由，才可恢复，我们的</a:t>
            </a:r>
            <a:r>
              <a:rPr lang="zh-CN" altLang="en-US" sz="1800" spc="285" dirty="0">
                <a:solidFill>
                  <a:srgbClr val="000000"/>
                </a:solidFill>
                <a:latin typeface="宋体"/>
                <a:ea typeface="宋体"/>
              </a:rPr>
              <a:t>生活，</a:t>
            </a:r>
            <a:r>
              <a:rPr lang="zh-CN" altLang="en-US" sz="1800" spc="290" dirty="0">
                <a:solidFill>
                  <a:srgbClr val="000000"/>
                </a:solidFill>
                <a:latin typeface="宋体"/>
                <a:ea typeface="宋体"/>
              </a:rPr>
              <a:t>才可安宁。</a:t>
            </a:r>
            <a:r>
              <a:rPr lang="zh-CN" altLang="en-US" sz="1800" spc="285" dirty="0">
                <a:solidFill>
                  <a:srgbClr val="000000"/>
                </a:solidFill>
                <a:latin typeface="宋体"/>
                <a:ea typeface="宋体"/>
              </a:rPr>
              <a:t>柳华，愿你努力革命！愿你努力革命！</a:t>
            </a:r>
          </a:p>
          <a:p>
            <a:pPr marL="0" indent="609650">
              <a:lnSpc>
                <a:spcPct val="95833"/>
              </a:lnSpc>
            </a:pPr>
            <a:r>
              <a:rPr lang="zh-CN" altLang="en-US" sz="1800" spc="104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..</a:t>
            </a:r>
          </a:p>
          <a:p>
            <a:pPr marL="0" indent="5882055">
              <a:lnSpc>
                <a:spcPct val="100000"/>
              </a:lnSpc>
            </a:pPr>
            <a:r>
              <a:rPr lang="zh-CN" altLang="en-US" sz="1800" spc="-5" dirty="0">
                <a:solidFill>
                  <a:srgbClr val="000000"/>
                </a:solidFill>
                <a:latin typeface="宋体"/>
                <a:ea typeface="宋体"/>
              </a:rPr>
              <a:t>嘉</a:t>
            </a:r>
            <a:r>
              <a:rPr lang="zh-CN" altLang="en-US" sz="18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5" dirty="0">
                <a:solidFill>
                  <a:srgbClr val="000000"/>
                </a:solidFill>
                <a:latin typeface="宋体"/>
                <a:ea typeface="宋体"/>
              </a:rPr>
              <a:t>祥</a:t>
            </a:r>
          </a:p>
          <a:p>
            <a:pPr marL="0" indent="571550">
              <a:lnSpc>
                <a:spcPct val="100000"/>
              </a:lnSpc>
            </a:pPr>
            <a:r>
              <a:rPr lang="zh-CN" altLang="en-US" sz="1800" spc="-5" dirty="0">
                <a:solidFill>
                  <a:srgbClr val="000000"/>
                </a:solidFill>
                <a:latin typeface="宋体"/>
                <a:ea typeface="宋体"/>
              </a:rPr>
              <a:t>愿你</a:t>
            </a:r>
            <a:r>
              <a:rPr lang="zh-CN" altLang="en-US" sz="1800" dirty="0">
                <a:solidFill>
                  <a:srgbClr val="000000"/>
                </a:solidFill>
                <a:latin typeface="宋体"/>
                <a:ea typeface="宋体"/>
              </a:rPr>
              <a:t>劝告我父母不要悲伤，至要至要！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41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13" name="Picture 41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3650"/>
            <a:ext cx="9150350" cy="996950"/>
          </a:xfrm>
          <a:prstGeom prst="rect">
            <a:avLst/>
          </a:prstGeom>
        </p:spPr>
      </p:pic>
      <p:pic>
        <p:nvPicPr>
          <p:cNvPr id="414" name="Picture 414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520" y="4932478"/>
            <a:ext cx="314902" cy="287157"/>
          </a:xfrm>
          <a:prstGeom prst="rect">
            <a:avLst/>
          </a:prstGeom>
        </p:spPr>
      </p:pic>
      <p:pic>
        <p:nvPicPr>
          <p:cNvPr id="415" name="Picture 415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062" y="4992577"/>
            <a:ext cx="182864" cy="166967"/>
          </a:xfrm>
          <a:prstGeom prst="rect">
            <a:avLst/>
          </a:prstGeom>
        </p:spPr>
      </p:pic>
      <p:pic>
        <p:nvPicPr>
          <p:cNvPr id="416" name="Picture 416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199" y="4992692"/>
            <a:ext cx="182877" cy="166909"/>
          </a:xfrm>
          <a:prstGeom prst="rect">
            <a:avLst/>
          </a:prstGeom>
        </p:spPr>
      </p:pic>
      <p:pic>
        <p:nvPicPr>
          <p:cNvPr id="417" name="Picture 417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6797" y="5029167"/>
            <a:ext cx="103554" cy="94986"/>
          </a:xfrm>
          <a:prstGeom prst="rect">
            <a:avLst/>
          </a:prstGeom>
        </p:spPr>
      </p:pic>
      <p:pic>
        <p:nvPicPr>
          <p:cNvPr id="418" name="Picture 418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9298" y="5029167"/>
            <a:ext cx="103554" cy="94986"/>
          </a:xfrm>
          <a:prstGeom prst="rect">
            <a:avLst/>
          </a:prstGeom>
        </p:spPr>
      </p:pic>
      <p:sp>
        <p:nvSpPr>
          <p:cNvPr id="418" name="Freeform 418"> 
				</p:cNvPr>
          <p:cNvSpPr/>
          <p:nvPr/>
        </p:nvSpPr>
        <p:spPr>
          <a:xfrm>
            <a:off x="5300281" y="5061902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Freeform 419"> 
				</p:cNvPr>
          <p:cNvSpPr/>
          <p:nvPr/>
        </p:nvSpPr>
        <p:spPr>
          <a:xfrm>
            <a:off x="895667" y="506190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Freeform 420"> 
				</p:cNvPr>
          <p:cNvSpPr/>
          <p:nvPr/>
        </p:nvSpPr>
        <p:spPr>
          <a:xfrm>
            <a:off x="4466520" y="1138352"/>
            <a:ext cx="314902" cy="287157"/>
          </a:xfrm>
          <a:custGeom>
            <a:avLst/>
            <a:gdLst>
              <a:gd name="connsiteX0" fmla="*/ 162883 w 314902"/>
              <a:gd name="connsiteY0" fmla="*/ 6552 h 287157"/>
              <a:gd name="connsiteX1" fmla="*/ 185489 w 314902"/>
              <a:gd name="connsiteY1" fmla="*/ 96214 h 287157"/>
              <a:gd name="connsiteX2" fmla="*/ 208603 w 314902"/>
              <a:gd name="connsiteY2" fmla="*/ 112343 h 287157"/>
              <a:gd name="connsiteX3" fmla="*/ 306520 w 314902"/>
              <a:gd name="connsiteY3" fmla="*/ 106374 h 287157"/>
              <a:gd name="connsiteX4" fmla="*/ 310076 w 314902"/>
              <a:gd name="connsiteY4" fmla="*/ 116534 h 287157"/>
              <a:gd name="connsiteX5" fmla="*/ 229432 w 314902"/>
              <a:gd name="connsiteY5" fmla="*/ 162381 h 287157"/>
              <a:gd name="connsiteX6" fmla="*/ 220541 w 314902"/>
              <a:gd name="connsiteY6" fmla="*/ 188670 h 287157"/>
              <a:gd name="connsiteX7" fmla="*/ 255085 w 314902"/>
              <a:gd name="connsiteY7" fmla="*/ 278332 h 287157"/>
              <a:gd name="connsiteX8" fmla="*/ 246195 w 314902"/>
              <a:gd name="connsiteY8" fmla="*/ 284301 h 287157"/>
              <a:gd name="connsiteX9" fmla="*/ 171774 w 314902"/>
              <a:gd name="connsiteY9" fmla="*/ 221436 h 287157"/>
              <a:gd name="connsiteX10" fmla="*/ 142945 w 314902"/>
              <a:gd name="connsiteY10" fmla="*/ 221436 h 287157"/>
              <a:gd name="connsiteX11" fmla="*/ 68522 w 314902"/>
              <a:gd name="connsiteY11" fmla="*/ 284301 h 287157"/>
              <a:gd name="connsiteX12" fmla="*/ 59633 w 314902"/>
              <a:gd name="connsiteY12" fmla="*/ 278332 h 287157"/>
              <a:gd name="connsiteX13" fmla="*/ 94176 w 314902"/>
              <a:gd name="connsiteY13" fmla="*/ 188670 h 287157"/>
              <a:gd name="connsiteX14" fmla="*/ 85414 w 314902"/>
              <a:gd name="connsiteY14" fmla="*/ 162381 h 287157"/>
              <a:gd name="connsiteX15" fmla="*/ 4641 w 314902"/>
              <a:gd name="connsiteY15" fmla="*/ 116534 h 287157"/>
              <a:gd name="connsiteX16" fmla="*/ 8197 w 314902"/>
              <a:gd name="connsiteY16" fmla="*/ 106374 h 287157"/>
              <a:gd name="connsiteX17" fmla="*/ 106241 w 314902"/>
              <a:gd name="connsiteY17" fmla="*/ 112343 h 287157"/>
              <a:gd name="connsiteX18" fmla="*/ 129228 w 314902"/>
              <a:gd name="connsiteY18" fmla="*/ 96214 h 287157"/>
              <a:gd name="connsiteX19" fmla="*/ 151834 w 314902"/>
              <a:gd name="connsiteY19" fmla="*/ 6552 h 287157"/>
              <a:gd name="connsiteX20" fmla="*/ 162883 w 314902"/>
              <a:gd name="connsiteY20" fmla="*/ 6552 h 28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902" h="287157">
                <a:moveTo>
                  <a:pt x="162883" y="6552"/>
                </a:moveTo>
                <a:lnTo>
                  <a:pt x="185489" y="96214"/>
                </a:lnTo>
                <a:cubicBezTo>
                  <a:pt x="188157" y="105104"/>
                  <a:pt x="198825" y="112343"/>
                  <a:pt x="208603" y="112343"/>
                </a:cubicBezTo>
                <a:lnTo>
                  <a:pt x="306520" y="106374"/>
                </a:lnTo>
                <a:cubicBezTo>
                  <a:pt x="316300" y="106374"/>
                  <a:pt x="317570" y="111073"/>
                  <a:pt x="310076" y="116534"/>
                </a:cubicBezTo>
                <a:lnTo>
                  <a:pt x="229432" y="162381"/>
                </a:lnTo>
                <a:cubicBezTo>
                  <a:pt x="221431" y="167969"/>
                  <a:pt x="217494" y="179780"/>
                  <a:pt x="220541" y="188670"/>
                </a:cubicBezTo>
                <a:lnTo>
                  <a:pt x="255085" y="278332"/>
                </a:lnTo>
                <a:cubicBezTo>
                  <a:pt x="258260" y="287222"/>
                  <a:pt x="254196" y="289762"/>
                  <a:pt x="246195" y="284301"/>
                </a:cubicBezTo>
                <a:lnTo>
                  <a:pt x="171774" y="221436"/>
                </a:lnTo>
                <a:cubicBezTo>
                  <a:pt x="163772" y="215848"/>
                  <a:pt x="150945" y="215848"/>
                  <a:pt x="142945" y="221436"/>
                </a:cubicBezTo>
                <a:lnTo>
                  <a:pt x="68522" y="284301"/>
                </a:lnTo>
                <a:cubicBezTo>
                  <a:pt x="60521" y="289762"/>
                  <a:pt x="56584" y="287222"/>
                  <a:pt x="59633" y="278332"/>
                </a:cubicBezTo>
                <a:lnTo>
                  <a:pt x="94176" y="188670"/>
                </a:lnTo>
                <a:cubicBezTo>
                  <a:pt x="97351" y="179780"/>
                  <a:pt x="93288" y="167969"/>
                  <a:pt x="85414" y="162381"/>
                </a:cubicBezTo>
                <a:lnTo>
                  <a:pt x="4641" y="116534"/>
                </a:lnTo>
                <a:cubicBezTo>
                  <a:pt x="-2850" y="111073"/>
                  <a:pt x="-1454" y="106374"/>
                  <a:pt x="8197" y="106374"/>
                </a:cubicBezTo>
                <a:lnTo>
                  <a:pt x="106241" y="112343"/>
                </a:lnTo>
                <a:cubicBezTo>
                  <a:pt x="115894" y="112343"/>
                  <a:pt x="126181" y="105104"/>
                  <a:pt x="129228" y="96214"/>
                </a:cubicBezTo>
                <a:lnTo>
                  <a:pt x="151834" y="6552"/>
                </a:lnTo>
                <a:cubicBezTo>
                  <a:pt x="155009" y="-2337"/>
                  <a:pt x="159835" y="-2337"/>
                  <a:pt x="162883" y="6552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2" name="Picture 422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3062" y="1198452"/>
            <a:ext cx="182864" cy="166967"/>
          </a:xfrm>
          <a:prstGeom prst="rect">
            <a:avLst/>
          </a:prstGeom>
        </p:spPr>
      </p:pic>
      <p:pic>
        <p:nvPicPr>
          <p:cNvPr id="423" name="Picture 423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1199" y="1198567"/>
            <a:ext cx="182877" cy="166909"/>
          </a:xfrm>
          <a:prstGeom prst="rect">
            <a:avLst/>
          </a:prstGeom>
        </p:spPr>
      </p:pic>
      <p:pic>
        <p:nvPicPr>
          <p:cNvPr id="424" name="Picture 424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6797" y="1235042"/>
            <a:ext cx="103554" cy="94986"/>
          </a:xfrm>
          <a:prstGeom prst="rect">
            <a:avLst/>
          </a:prstGeom>
        </p:spPr>
      </p:pic>
      <p:pic>
        <p:nvPicPr>
          <p:cNvPr id="425" name="Picture 425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9298" y="1235042"/>
            <a:ext cx="103554" cy="94986"/>
          </a:xfrm>
          <a:prstGeom prst="rect">
            <a:avLst/>
          </a:prstGeom>
        </p:spPr>
      </p:pic>
      <p:sp>
        <p:nvSpPr>
          <p:cNvPr id="425" name="Freeform 425"> 
				</p:cNvPr>
          <p:cNvSpPr/>
          <p:nvPr/>
        </p:nvSpPr>
        <p:spPr>
          <a:xfrm>
            <a:off x="5300281" y="126777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Freeform 426"> 
				</p:cNvPr>
          <p:cNvSpPr/>
          <p:nvPr/>
        </p:nvSpPr>
        <p:spPr>
          <a:xfrm>
            <a:off x="895667" y="126777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TextBox 427"/>
          <p:cNvSpPr txBox="1"/>
          <p:nvPr/>
        </p:nvSpPr>
        <p:spPr>
          <a:xfrm>
            <a:off x="1223162" y="1649155"/>
            <a:ext cx="7068845" cy="30488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76986">
              <a:lnSpc>
                <a:spcPct val="115416"/>
              </a:lnSpc>
            </a:pP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综观江西红土地上的</a:t>
            </a:r>
            <a:r>
              <a:rPr lang="zh-CN" altLang="en-US" sz="2000" spc="70" dirty="0">
                <a:solidFill>
                  <a:srgbClr val="ff0000"/>
                </a:solidFill>
                <a:latin typeface="宋体"/>
                <a:ea typeface="宋体"/>
              </a:rPr>
              <a:t>精神丰碑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从八一精神到长征精神，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都是中国共产党人的世界观、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人生观、价值观的</a:t>
            </a:r>
            <a:r>
              <a:rPr lang="zh-CN" altLang="en-US" sz="2000" spc="60" dirty="0">
                <a:solidFill>
                  <a:srgbClr val="ff0000"/>
                </a:solidFill>
                <a:latin typeface="宋体"/>
                <a:ea typeface="宋体"/>
              </a:rPr>
              <a:t>生动展示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br/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都是中国共产党优良传统和作风的</a:t>
            </a:r>
            <a:r>
              <a:rPr lang="zh-CN" altLang="en-US" sz="2000" spc="70" dirty="0">
                <a:solidFill>
                  <a:srgbClr val="ff0000"/>
                </a:solidFill>
                <a:latin typeface="宋体"/>
                <a:ea typeface="宋体"/>
              </a:rPr>
              <a:t>集中体现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，都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是党在奋斗</a:t>
            </a:r>
          </a:p>
          <a:p>
            <a:pPr hangingPunct="0" marL="0">
              <a:lnSpc>
                <a:spcPct val="115416"/>
              </a:lnSpc>
            </a:pP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历史过程中积累的最宝贵的</a:t>
            </a:r>
            <a:r>
              <a:rPr lang="zh-CN" altLang="en-US" sz="2000" spc="65" dirty="0">
                <a:solidFill>
                  <a:srgbClr val="ff0000"/>
                </a:solidFill>
                <a:latin typeface="宋体"/>
                <a:ea typeface="宋体"/>
              </a:rPr>
              <a:t>精神财富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，与红船精神、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延安精</a:t>
            </a:r>
            <a:br/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神、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抗战精神、西柏坡精神等一脉相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承，薪火相传，构成了</a:t>
            </a:r>
            <a:br/>
            <a:r>
              <a:rPr lang="zh-CN" altLang="en-US" sz="2000" spc="55" dirty="0">
                <a:solidFill>
                  <a:srgbClr val="ff0000"/>
                </a:solidFill>
                <a:latin typeface="宋体"/>
                <a:ea typeface="宋体"/>
              </a:rPr>
              <a:t>中国共产党革命精神史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的精神链条，过去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是、现在是、将来</a:t>
            </a:r>
            <a:br/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仍然是我们党的宝贵精神财富，为中国革命、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建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设和改革注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入了永续发展的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精神动力。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42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429" name="Freeform 429"> 
				</p:cNvPr>
          <p:cNvSpPr/>
          <p:nvPr/>
        </p:nvSpPr>
        <p:spPr>
          <a:xfrm>
            <a:off x="932814" y="1955800"/>
            <a:ext cx="7279005" cy="3625215"/>
          </a:xfrm>
          <a:custGeom>
            <a:avLst/>
            <a:gdLst>
              <a:gd name="connsiteX0" fmla="*/ 6350 w 7279005"/>
              <a:gd name="connsiteY0" fmla="*/ 3618865 h 3625215"/>
              <a:gd name="connsiteX1" fmla="*/ 7272655 w 7279005"/>
              <a:gd name="connsiteY1" fmla="*/ 3618865 h 3625215"/>
              <a:gd name="connsiteX2" fmla="*/ 7272655 w 7279005"/>
              <a:gd name="connsiteY2" fmla="*/ 6350 h 3625215"/>
              <a:gd name="connsiteX3" fmla="*/ 6350 w 7279005"/>
              <a:gd name="connsiteY3" fmla="*/ 6350 h 3625215"/>
              <a:gd name="connsiteX4" fmla="*/ 6350 w 7279005"/>
              <a:gd name="connsiteY4" fmla="*/ 3618865 h 362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005" h="3625215">
                <a:moveTo>
                  <a:pt x="6350" y="3618865"/>
                </a:moveTo>
                <a:lnTo>
                  <a:pt x="7272655" y="3618865"/>
                </a:lnTo>
                <a:lnTo>
                  <a:pt x="7272655" y="6350"/>
                </a:lnTo>
                <a:lnTo>
                  <a:pt x="6350" y="6350"/>
                </a:lnTo>
                <a:lnTo>
                  <a:pt x="6350" y="3618865"/>
                </a:lnTo>
                <a:close/>
              </a:path>
            </a:pathLst>
          </a:custGeom>
          <a:solidFill>
            <a:srgbClr val="f2dcdb">
              <a:alpha val="100000"/>
            </a:srgbClr>
          </a:solidFill>
          <a:ln w="20">
            <a:solidFill>
              <a:srgbClr val="c000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1" name="Picture 43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210" y="1006475"/>
            <a:ext cx="4352798" cy="610615"/>
          </a:xfrm>
          <a:prstGeom prst="rect">
            <a:avLst/>
          </a:prstGeom>
        </p:spPr>
      </p:pic>
      <p:pic>
        <p:nvPicPr>
          <p:cNvPr id="432" name="Picture 43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442" y="1079753"/>
            <a:ext cx="4352798" cy="610616"/>
          </a:xfrm>
          <a:prstGeom prst="rect">
            <a:avLst/>
          </a:prstGeom>
        </p:spPr>
      </p:pic>
      <p:pic>
        <p:nvPicPr>
          <p:cNvPr id="433" name="Picture 43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0" y="850900"/>
            <a:ext cx="927100" cy="927100"/>
          </a:xfrm>
          <a:prstGeom prst="rect">
            <a:avLst/>
          </a:prstGeom>
        </p:spPr>
      </p:pic>
      <p:sp>
        <p:nvSpPr>
          <p:cNvPr id="433" name="TextBox 433"/>
          <p:cNvSpPr txBox="1"/>
          <p:nvPr/>
        </p:nvSpPr>
        <p:spPr>
          <a:xfrm>
            <a:off x="1296924" y="1100144"/>
            <a:ext cx="5563738" cy="33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  <a:tabLst>
                <a:tab pos="1622171" algn="l"/>
              </a:tabLst>
            </a:pPr>
            <a:r>
              <a:rPr lang="zh-CN" altLang="en-US" sz="2000" spc="5" b="1" dirty="0">
                <a:solidFill>
                  <a:srgbClr val="ff0000"/>
                </a:solidFill>
                <a:latin typeface="宋体"/>
                <a:ea typeface="宋体"/>
              </a:rPr>
              <a:t>资料链接	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大力弘扬党的优良传统和崇高精神</a:t>
            </a:r>
          </a:p>
        </p:txBody>
      </p:sp>
      <p:sp>
        <p:nvSpPr>
          <p:cNvPr id="434" name="TextBox 434"/>
          <p:cNvSpPr txBox="1"/>
          <p:nvPr/>
        </p:nvSpPr>
        <p:spPr>
          <a:xfrm>
            <a:off x="1500886" y="2109125"/>
            <a:ext cx="6757289" cy="32774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48056">
              <a:lnSpc>
                <a:spcPct val="115416"/>
              </a:lnSpc>
            </a:pP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方志敏的</a:t>
            </a:r>
            <a:r>
              <a:rPr lang="zh-CN" altLang="en-US" sz="2000" spc="60" b="1" dirty="0">
                <a:solidFill>
                  <a:srgbClr val="ff0000"/>
                </a:solidFill>
                <a:latin typeface="宋体"/>
                <a:ea typeface="宋体"/>
              </a:rPr>
              <a:t>坚定信仰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启示我们，要进一步坚定理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想信念，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积极投身于中国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特色社会主义伟大事业。</a:t>
            </a:r>
          </a:p>
          <a:p>
            <a:pPr hangingPunct="0" marL="0" indent="448056">
              <a:lnSpc>
                <a:spcPct val="115000"/>
              </a:lnSpc>
              <a:spcBef>
                <a:spcPts val="600"/>
              </a:spcBef>
            </a:pP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方志敏的</a:t>
            </a:r>
            <a:r>
              <a:rPr lang="zh-CN" altLang="en-US" sz="2000" spc="65" b="1" dirty="0">
                <a:solidFill>
                  <a:srgbClr val="ff0000"/>
                </a:solidFill>
                <a:latin typeface="宋体"/>
                <a:ea typeface="宋体"/>
              </a:rPr>
              <a:t>爱国精神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启示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我们，要大力弘扬民族精神，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努力为中华民族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的伟大复兴而奋斗。</a:t>
            </a:r>
          </a:p>
          <a:p>
            <a:pPr hangingPunct="0" marL="0" indent="522731">
              <a:lnSpc>
                <a:spcPct val="115416"/>
              </a:lnSpc>
              <a:spcBef>
                <a:spcPts val="620"/>
              </a:spcBef>
            </a:pP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方志敏的</a:t>
            </a:r>
            <a:r>
              <a:rPr lang="zh-CN" altLang="en-US" sz="2000" spc="40" b="1" dirty="0">
                <a:solidFill>
                  <a:srgbClr val="ff0000"/>
                </a:solidFill>
                <a:latin typeface="宋体"/>
                <a:ea typeface="宋体"/>
              </a:rPr>
              <a:t>创新理念</a:t>
            </a:r>
            <a:r>
              <a:rPr lang="zh-CN" altLang="en-US" sz="2000" spc="45" dirty="0">
                <a:solidFill>
                  <a:srgbClr val="000000"/>
                </a:solidFill>
                <a:latin typeface="宋体"/>
                <a:ea typeface="宋体"/>
              </a:rPr>
              <a:t>启示</a:t>
            </a:r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我们，要始终保持改革创新、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奋发有为的精神状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态，不断开创改革发展新局面。</a:t>
            </a:r>
          </a:p>
          <a:p>
            <a:pPr hangingPunct="0" marL="0" indent="522731">
              <a:lnSpc>
                <a:spcPct val="115416"/>
              </a:lnSpc>
              <a:spcBef>
                <a:spcPts val="600"/>
              </a:spcBef>
            </a:pP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方志敏的</a:t>
            </a:r>
            <a:r>
              <a:rPr lang="zh-CN" altLang="en-US" sz="2000" spc="35" b="1" dirty="0">
                <a:solidFill>
                  <a:srgbClr val="ff0000"/>
                </a:solidFill>
                <a:latin typeface="宋体"/>
                <a:ea typeface="宋体"/>
              </a:rPr>
              <a:t>清贫品格</a:t>
            </a:r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启示我们，要始终保持党的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纯洁性，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始终保持共产党人的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政治本色。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43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436" name="Freeform 436"> 
				</p:cNvPr>
          <p:cNvSpPr/>
          <p:nvPr/>
        </p:nvSpPr>
        <p:spPr>
          <a:xfrm>
            <a:off x="932814" y="1994534"/>
            <a:ext cx="7279005" cy="3091180"/>
          </a:xfrm>
          <a:custGeom>
            <a:avLst/>
            <a:gdLst>
              <a:gd name="connsiteX0" fmla="*/ 6350 w 7279005"/>
              <a:gd name="connsiteY0" fmla="*/ 3084830 h 3091180"/>
              <a:gd name="connsiteX1" fmla="*/ 7272655 w 7279005"/>
              <a:gd name="connsiteY1" fmla="*/ 3084830 h 3091180"/>
              <a:gd name="connsiteX2" fmla="*/ 7272655 w 7279005"/>
              <a:gd name="connsiteY2" fmla="*/ 6350 h 3091180"/>
              <a:gd name="connsiteX3" fmla="*/ 6350 w 7279005"/>
              <a:gd name="connsiteY3" fmla="*/ 6350 h 3091180"/>
              <a:gd name="connsiteX4" fmla="*/ 6350 w 7279005"/>
              <a:gd name="connsiteY4" fmla="*/ 3084830 h 309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005" h="3091180">
                <a:moveTo>
                  <a:pt x="6350" y="3084830"/>
                </a:moveTo>
                <a:lnTo>
                  <a:pt x="7272655" y="3084830"/>
                </a:lnTo>
                <a:lnTo>
                  <a:pt x="7272655" y="6350"/>
                </a:lnTo>
                <a:lnTo>
                  <a:pt x="6350" y="6350"/>
                </a:lnTo>
                <a:lnTo>
                  <a:pt x="6350" y="3084830"/>
                </a:lnTo>
                <a:close/>
              </a:path>
            </a:pathLst>
          </a:custGeom>
          <a:solidFill>
            <a:srgbClr val="f2dcdb">
              <a:alpha val="100000"/>
            </a:srgbClr>
          </a:solidFill>
          <a:ln w="20">
            <a:solidFill>
              <a:srgbClr val="c000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8" name="Picture 43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3650"/>
            <a:ext cx="9150350" cy="996950"/>
          </a:xfrm>
          <a:prstGeom prst="rect">
            <a:avLst/>
          </a:prstGeom>
        </p:spPr>
      </p:pic>
      <p:sp>
        <p:nvSpPr>
          <p:cNvPr id="438" name="TextBox 438"/>
          <p:cNvSpPr txBox="1"/>
          <p:nvPr/>
        </p:nvSpPr>
        <p:spPr>
          <a:xfrm>
            <a:off x="993952" y="885385"/>
            <a:ext cx="7094169" cy="3970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5833"/>
              </a:lnSpc>
            </a:pPr>
            <a:r>
              <a:rPr lang="zh-CN" altLang="en-US" sz="2800" spc="-15" b="1" dirty="0">
                <a:solidFill>
                  <a:srgbClr val="c00000"/>
                </a:solidFill>
                <a:latin typeface="宋体"/>
                <a:ea typeface="宋体"/>
              </a:rPr>
              <a:t>三、</a:t>
            </a:r>
            <a:r>
              <a:rPr lang="zh-CN" altLang="en-US" sz="2800" spc="-20" b="1" dirty="0">
                <a:solidFill>
                  <a:srgbClr val="c00000"/>
                </a:solidFill>
                <a:latin typeface="宋体"/>
                <a:ea typeface="宋体"/>
              </a:rPr>
              <a:t>人无精</a:t>
            </a:r>
            <a:r>
              <a:rPr lang="zh-CN" altLang="en-US" sz="2800" spc="-15" b="1" dirty="0">
                <a:solidFill>
                  <a:srgbClr val="c00000"/>
                </a:solidFill>
                <a:latin typeface="宋体"/>
                <a:ea typeface="宋体"/>
              </a:rPr>
              <a:t>神不立，国无精神不强：</a:t>
            </a:r>
          </a:p>
          <a:p>
            <a:pPr marL="0" indent="745185">
              <a:lnSpc>
                <a:spcPct val="101250"/>
              </a:lnSpc>
            </a:pPr>
            <a:r>
              <a:rPr lang="zh-CN" altLang="en-US" sz="2800" spc="-20" b="1" dirty="0">
                <a:solidFill>
                  <a:srgbClr val="c00000"/>
                </a:solidFill>
                <a:latin typeface="宋体"/>
                <a:ea typeface="宋体"/>
              </a:rPr>
              <a:t>弘扬革</a:t>
            </a:r>
            <a:r>
              <a:rPr lang="zh-CN" altLang="en-US" sz="2800" spc="-15" b="1" dirty="0">
                <a:solidFill>
                  <a:srgbClr val="c00000"/>
                </a:solidFill>
                <a:latin typeface="宋体"/>
                <a:ea typeface="宋体"/>
              </a:rPr>
              <a:t>命精神，做好新时代的答卷人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75"/>
              </a:lnSpc>
            </a:pPr>
            <a:endParaRPr lang="en-US" dirty="0" smtClean="0"/>
          </a:p>
          <a:p>
            <a:pPr hangingPunct="0" marL="206959" indent="522986">
              <a:lnSpc>
                <a:spcPct val="114166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纵览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中国共产党革命精神谱系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，红船精神、井冈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山精神、</a:t>
            </a:r>
            <a:r>
              <a:rPr lang="zh-CN" altLang="en-US" sz="2000" spc="45" dirty="0">
                <a:solidFill>
                  <a:srgbClr val="000000"/>
                </a:solidFill>
                <a:latin typeface="宋体"/>
                <a:ea typeface="宋体"/>
              </a:rPr>
              <a:t>苏区精神、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长征精神、延安精神、西柏坡精神.</a:t>
            </a:r>
            <a:r>
              <a:rPr lang="zh-CN" altLang="en-US" sz="2000" spc="45" dirty="0">
                <a:solidFill>
                  <a:srgbClr val="000000"/>
                </a:solidFill>
                <a:latin typeface="宋体"/>
                <a:ea typeface="宋体"/>
              </a:rPr>
              <a:t>.一笔笔宝</a:t>
            </a:r>
          </a:p>
          <a:p>
            <a:pPr hangingPunct="0" marL="206959">
              <a:lnSpc>
                <a:spcPct val="115416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贵的精神财富，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给中国革命注入了鲜活的生机，如同火炬，</a:t>
            </a:r>
            <a:br/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照亮了从胜利走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向胜利的征程，已经融入中华民族血脉，成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为新时代激励中国人民砥砺奋进、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实现中华民族伟大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复兴中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国梦的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强大精神动力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，必将在新时代建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设中国特色社会主义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伟大征程中得到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新的发展。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Picture 44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41" name="Picture 44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2489200"/>
            <a:ext cx="7105650" cy="3219450"/>
          </a:xfrm>
          <a:prstGeom prst="rect">
            <a:avLst/>
          </a:prstGeom>
        </p:spPr>
      </p:pic>
      <p:sp>
        <p:nvSpPr>
          <p:cNvPr id="441" name="Freeform 441"> 
				</p:cNvPr>
          <p:cNvSpPr/>
          <p:nvPr/>
        </p:nvSpPr>
        <p:spPr>
          <a:xfrm>
            <a:off x="1029970" y="2515870"/>
            <a:ext cx="6988810" cy="3101975"/>
          </a:xfrm>
          <a:custGeom>
            <a:avLst/>
            <a:gdLst>
              <a:gd name="connsiteX0" fmla="*/ 12700 w 6988810"/>
              <a:gd name="connsiteY0" fmla="*/ 525526 h 3101975"/>
              <a:gd name="connsiteX1" fmla="*/ 525526 w 6988810"/>
              <a:gd name="connsiteY1" fmla="*/ 12700 h 3101975"/>
              <a:gd name="connsiteX2" fmla="*/ 6463284 w 6988810"/>
              <a:gd name="connsiteY2" fmla="*/ 12700 h 3101975"/>
              <a:gd name="connsiteX3" fmla="*/ 6976110 w 6988810"/>
              <a:gd name="connsiteY3" fmla="*/ 525526 h 3101975"/>
              <a:gd name="connsiteX4" fmla="*/ 6976110 w 6988810"/>
              <a:gd name="connsiteY4" fmla="*/ 2576449 h 3101975"/>
              <a:gd name="connsiteX5" fmla="*/ 6463284 w 6988810"/>
              <a:gd name="connsiteY5" fmla="*/ 3089275 h 3101975"/>
              <a:gd name="connsiteX6" fmla="*/ 525526 w 6988810"/>
              <a:gd name="connsiteY6" fmla="*/ 3089275 h 3101975"/>
              <a:gd name="connsiteX7" fmla="*/ 12700 w 6988810"/>
              <a:gd name="connsiteY7" fmla="*/ 2576449 h 3101975"/>
              <a:gd name="connsiteX8" fmla="*/ 12700 w 6988810"/>
              <a:gd name="connsiteY8" fmla="*/ 525526 h 310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8810" h="3101975">
                <a:moveTo>
                  <a:pt x="12700" y="525526"/>
                </a:moveTo>
                <a:cubicBezTo>
                  <a:pt x="12700" y="242315"/>
                  <a:pt x="242316" y="12700"/>
                  <a:pt x="525526" y="12700"/>
                </a:cubicBezTo>
                <a:lnTo>
                  <a:pt x="6463284" y="12700"/>
                </a:lnTo>
                <a:cubicBezTo>
                  <a:pt x="6746494" y="12700"/>
                  <a:pt x="6976110" y="242315"/>
                  <a:pt x="6976110" y="525526"/>
                </a:cubicBezTo>
                <a:lnTo>
                  <a:pt x="6976110" y="2576449"/>
                </a:lnTo>
                <a:cubicBezTo>
                  <a:pt x="6976110" y="2859658"/>
                  <a:pt x="6746494" y="3089275"/>
                  <a:pt x="6463284" y="3089275"/>
                </a:cubicBezTo>
                <a:lnTo>
                  <a:pt x="525526" y="3089275"/>
                </a:lnTo>
                <a:cubicBezTo>
                  <a:pt x="242316" y="3089275"/>
                  <a:pt x="12700" y="2859658"/>
                  <a:pt x="12700" y="2576449"/>
                </a:cubicBezTo>
                <a:lnTo>
                  <a:pt x="12700" y="525526"/>
                </a:lnTo>
                <a:close/>
              </a:path>
            </a:pathLst>
          </a:custGeom>
          <a:solidFill>
            <a:srgbClr val="fffcd3">
              <a:alpha val="100000"/>
            </a:srgbClr>
          </a:solidFill>
          <a:ln w="40">
            <a:solidFill>
              <a:srgbClr val="f5f5f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3" name="Picture 44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85" y="1440815"/>
            <a:ext cx="6773672" cy="767079"/>
          </a:xfrm>
          <a:prstGeom prst="rect">
            <a:avLst/>
          </a:prstGeom>
        </p:spPr>
      </p:pic>
      <p:pic>
        <p:nvPicPr>
          <p:cNvPr id="444" name="Picture 44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989" y="1532763"/>
            <a:ext cx="6773634" cy="767207"/>
          </a:xfrm>
          <a:prstGeom prst="rect">
            <a:avLst/>
          </a:prstGeom>
        </p:spPr>
      </p:pic>
      <p:sp>
        <p:nvSpPr>
          <p:cNvPr id="444" name="TextBox 444"/>
          <p:cNvSpPr txBox="1"/>
          <p:nvPr/>
        </p:nvSpPr>
        <p:spPr>
          <a:xfrm>
            <a:off x="1319149" y="921582"/>
            <a:ext cx="6302618" cy="44521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558">
              <a:lnSpc>
                <a:spcPct val="100000"/>
              </a:lnSpc>
            </a:pPr>
            <a:r>
              <a:rPr lang="zh-CN" altLang="en-US" sz="2000" spc="-5" b="1" dirty="0">
                <a:solidFill>
                  <a:srgbClr val="ff0000"/>
                </a:solidFill>
                <a:latin typeface="宋体"/>
                <a:ea typeface="宋体"/>
              </a:rPr>
              <a:t>（一）</a:t>
            </a:r>
            <a:r>
              <a:rPr lang="zh-CN" altLang="en-US" sz="2000" spc="-5" b="1" dirty="0">
                <a:solidFill>
                  <a:srgbClr val="ff0000"/>
                </a:solidFill>
                <a:latin typeface="宋体"/>
                <a:ea typeface="宋体"/>
              </a:rPr>
              <a:t>弘扬革命精神一</a:t>
            </a:r>
            <a:r>
              <a:rPr lang="zh-CN" altLang="en-US" sz="2000" b="1" dirty="0">
                <a:solidFill>
                  <a:srgbClr val="ff0000"/>
                </a:solidFill>
                <a:latin typeface="宋体"/>
                <a:ea typeface="宋体"/>
              </a:rPr>
              <a:t>直在路上</a:t>
            </a:r>
          </a:p>
          <a:p>
            <a:pPr>
              <a:lnSpc>
                <a:spcPts val="1779"/>
              </a:lnSpc>
            </a:pPr>
            <a:endParaRPr lang="en-US" dirty="0" smtClean="0"/>
          </a:p>
          <a:p>
            <a:pPr hangingPunct="0" marL="0" indent="441959">
              <a:lnSpc>
                <a:spcPct val="98750"/>
              </a:lnSpc>
            </a:pPr>
            <a:r>
              <a:rPr lang="zh-CN" altLang="en-US" sz="2000" spc="-5" dirty="0">
                <a:solidFill>
                  <a:srgbClr val="ffffff"/>
                </a:solidFill>
                <a:latin typeface="宋体"/>
                <a:ea typeface="宋体"/>
              </a:rPr>
              <a:t>伟大的事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业需要并将产生崇高的精神，崇高的精神支</a:t>
            </a:r>
            <a:r>
              <a:rPr lang="zh-CN" altLang="en-US" sz="2000" spc="5" dirty="0">
                <a:solidFill>
                  <a:srgbClr val="ffffff"/>
                </a:solidFill>
                <a:latin typeface="宋体"/>
                <a:ea typeface="宋体"/>
              </a:rPr>
              <a:t>撑和推动着伟大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的事业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04"/>
              </a:lnSpc>
            </a:pPr>
            <a:endParaRPr lang="en-US" dirty="0" smtClean="0"/>
          </a:p>
          <a:p>
            <a:pPr hangingPunct="0" marL="189356" indent="531876">
              <a:lnSpc>
                <a:spcPct val="115000"/>
              </a:lnSpc>
            </a:pPr>
            <a:r>
              <a:rPr lang="zh-CN" altLang="en-US" sz="2000" spc="285" dirty="0">
                <a:solidFill>
                  <a:srgbClr val="ff0000"/>
                </a:solidFill>
                <a:latin typeface="宋体"/>
                <a:ea typeface="宋体"/>
              </a:rPr>
              <a:t>革命精神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是中国共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产党将马克思列宁主义普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遍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原理与中国革命具体实际相结合，在创建人民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军队、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开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辟革命根据地、建立红色政权、战胜日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本帝国主义、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解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放全中国、实现民族独立和国家</a:t>
            </a:r>
            <a:r>
              <a:rPr lang="zh-CN" altLang="en-US" sz="2000" spc="280" dirty="0">
                <a:solidFill>
                  <a:srgbClr val="000000"/>
                </a:solidFill>
                <a:latin typeface="宋体"/>
                <a:ea typeface="宋体"/>
              </a:rPr>
              <a:t>富强的伟大历史实践中，创造的</a:t>
            </a:r>
            <a:r>
              <a:rPr lang="zh-CN" altLang="en-US" sz="2000" spc="300" dirty="0">
                <a:solidFill>
                  <a:srgbClr val="ff0000"/>
                </a:solidFill>
                <a:latin typeface="宋体"/>
                <a:ea typeface="宋体"/>
              </a:rPr>
              <a:t>极其宝</a:t>
            </a:r>
            <a:r>
              <a:rPr lang="zh-CN" altLang="en-US" sz="2000" spc="290" dirty="0">
                <a:solidFill>
                  <a:srgbClr val="ff0000"/>
                </a:solidFill>
                <a:latin typeface="宋体"/>
                <a:ea typeface="宋体"/>
              </a:rPr>
              <a:t>贵的精神</a:t>
            </a:r>
            <a:r>
              <a:rPr lang="zh-CN" altLang="en-US" sz="2000" spc="285" dirty="0">
                <a:solidFill>
                  <a:srgbClr val="ff0000"/>
                </a:solidFill>
                <a:latin typeface="宋体"/>
                <a:ea typeface="宋体"/>
              </a:rPr>
              <a:t>财富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是中国共产党人世界观、人生观和价值观</a:t>
            </a:r>
            <a:r>
              <a:rPr lang="zh-CN" altLang="en-US" sz="2000" spc="20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200" dirty="0">
                <a:solidFill>
                  <a:srgbClr val="ff0000"/>
                </a:solidFill>
                <a:latin typeface="宋体"/>
                <a:ea typeface="宋体"/>
              </a:rPr>
              <a:t>集中体现</a:t>
            </a:r>
            <a:r>
              <a:rPr lang="zh-CN" altLang="en-US" sz="2000" spc="-69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209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44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47" name="Picture 44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739900"/>
            <a:ext cx="7594600" cy="4000500"/>
          </a:xfrm>
          <a:prstGeom prst="rect">
            <a:avLst/>
          </a:prstGeom>
        </p:spPr>
      </p:pic>
      <p:sp>
        <p:nvSpPr>
          <p:cNvPr id="447" name="Freeform 447"> 
				</p:cNvPr>
          <p:cNvSpPr/>
          <p:nvPr/>
        </p:nvSpPr>
        <p:spPr>
          <a:xfrm>
            <a:off x="776605" y="1769109"/>
            <a:ext cx="7475854" cy="3883025"/>
          </a:xfrm>
          <a:custGeom>
            <a:avLst/>
            <a:gdLst>
              <a:gd name="connsiteX0" fmla="*/ 12700 w 7475854"/>
              <a:gd name="connsiteY0" fmla="*/ 655701 h 3883025"/>
              <a:gd name="connsiteX1" fmla="*/ 655700 w 7475854"/>
              <a:gd name="connsiteY1" fmla="*/ 12700 h 3883025"/>
              <a:gd name="connsiteX2" fmla="*/ 6820153 w 7475854"/>
              <a:gd name="connsiteY2" fmla="*/ 12700 h 3883025"/>
              <a:gd name="connsiteX3" fmla="*/ 7463154 w 7475854"/>
              <a:gd name="connsiteY3" fmla="*/ 655701 h 3883025"/>
              <a:gd name="connsiteX4" fmla="*/ 7463154 w 7475854"/>
              <a:gd name="connsiteY4" fmla="*/ 3227324 h 3883025"/>
              <a:gd name="connsiteX5" fmla="*/ 6820153 w 7475854"/>
              <a:gd name="connsiteY5" fmla="*/ 3870325 h 3883025"/>
              <a:gd name="connsiteX6" fmla="*/ 655700 w 7475854"/>
              <a:gd name="connsiteY6" fmla="*/ 3870325 h 3883025"/>
              <a:gd name="connsiteX7" fmla="*/ 12700 w 7475854"/>
              <a:gd name="connsiteY7" fmla="*/ 3227324 h 3883025"/>
              <a:gd name="connsiteX8" fmla="*/ 12700 w 7475854"/>
              <a:gd name="connsiteY8" fmla="*/ 655701 h 388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75854" h="3883025">
                <a:moveTo>
                  <a:pt x="12700" y="655701"/>
                </a:moveTo>
                <a:cubicBezTo>
                  <a:pt x="12700" y="300609"/>
                  <a:pt x="300558" y="12700"/>
                  <a:pt x="655700" y="12700"/>
                </a:cubicBezTo>
                <a:lnTo>
                  <a:pt x="6820153" y="12700"/>
                </a:lnTo>
                <a:cubicBezTo>
                  <a:pt x="7175246" y="12700"/>
                  <a:pt x="7463154" y="300609"/>
                  <a:pt x="7463154" y="655701"/>
                </a:cubicBezTo>
                <a:lnTo>
                  <a:pt x="7463154" y="3227324"/>
                </a:lnTo>
                <a:cubicBezTo>
                  <a:pt x="7463154" y="3582416"/>
                  <a:pt x="7175246" y="3870325"/>
                  <a:pt x="6820153" y="3870325"/>
                </a:cubicBezTo>
                <a:lnTo>
                  <a:pt x="655700" y="3870325"/>
                </a:lnTo>
                <a:cubicBezTo>
                  <a:pt x="300558" y="3870325"/>
                  <a:pt x="12700" y="3582416"/>
                  <a:pt x="12700" y="3227324"/>
                </a:cubicBezTo>
                <a:lnTo>
                  <a:pt x="12700" y="655701"/>
                </a:lnTo>
                <a:close/>
              </a:path>
            </a:pathLst>
          </a:custGeom>
          <a:solidFill>
            <a:srgbClr val="fffcd3">
              <a:alpha val="100000"/>
            </a:srgbClr>
          </a:solidFill>
          <a:ln w="40">
            <a:solidFill>
              <a:srgbClr val="f5f5f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9" name="Picture 44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385" y="1980565"/>
            <a:ext cx="336550" cy="347344"/>
          </a:xfrm>
          <a:prstGeom prst="rect">
            <a:avLst/>
          </a:prstGeom>
        </p:spPr>
      </p:pic>
      <p:sp>
        <p:nvSpPr>
          <p:cNvPr id="449" name="Freeform 449"> 
				</p:cNvPr>
          <p:cNvSpPr/>
          <p:nvPr/>
        </p:nvSpPr>
        <p:spPr>
          <a:xfrm>
            <a:off x="1162685" y="1967865"/>
            <a:ext cx="361950" cy="372744"/>
          </a:xfrm>
          <a:custGeom>
            <a:avLst/>
            <a:gdLst>
              <a:gd name="connsiteX0" fmla="*/ 12700 w 361950"/>
              <a:gd name="connsiteY0" fmla="*/ 186435 h 372744"/>
              <a:gd name="connsiteX1" fmla="*/ 180975 w 361950"/>
              <a:gd name="connsiteY1" fmla="*/ 12700 h 372744"/>
              <a:gd name="connsiteX2" fmla="*/ 349250 w 361950"/>
              <a:gd name="connsiteY2" fmla="*/ 186435 h 372744"/>
              <a:gd name="connsiteX3" fmla="*/ 180975 w 361950"/>
              <a:gd name="connsiteY3" fmla="*/ 360044 h 372744"/>
              <a:gd name="connsiteX4" fmla="*/ 12700 w 361950"/>
              <a:gd name="connsiteY4" fmla="*/ 186435 h 37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" h="372744">
                <a:moveTo>
                  <a:pt x="12700" y="186435"/>
                </a:moveTo>
                <a:lnTo>
                  <a:pt x="180975" y="12700"/>
                </a:lnTo>
                <a:lnTo>
                  <a:pt x="349250" y="186435"/>
                </a:lnTo>
                <a:lnTo>
                  <a:pt x="180975" y="360044"/>
                </a:lnTo>
                <a:lnTo>
                  <a:pt x="12700" y="186435"/>
                </a:lnTo>
                <a:close/>
              </a:path>
            </a:pathLst>
          </a:custGeom>
          <a:ln w="40">
            <a:solidFill>
              <a:srgbClr val="8c383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1" name="Picture 451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060" y="906145"/>
            <a:ext cx="6584188" cy="677417"/>
          </a:xfrm>
          <a:prstGeom prst="rect">
            <a:avLst/>
          </a:prstGeom>
        </p:spPr>
      </p:pic>
      <p:pic>
        <p:nvPicPr>
          <p:cNvPr id="452" name="Picture 452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424" y="987425"/>
            <a:ext cx="6584061" cy="677417"/>
          </a:xfrm>
          <a:prstGeom prst="rect">
            <a:avLst/>
          </a:prstGeom>
        </p:spPr>
      </p:pic>
      <p:sp>
        <p:nvSpPr>
          <p:cNvPr id="452" name="TextBox 452"/>
          <p:cNvSpPr txBox="1"/>
          <p:nvPr/>
        </p:nvSpPr>
        <p:spPr>
          <a:xfrm>
            <a:off x="1138732" y="1066362"/>
            <a:ext cx="6895084" cy="4358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66344">
              <a:lnSpc>
                <a:spcPct val="101666"/>
              </a:lnSpc>
            </a:pPr>
            <a:r>
              <a:rPr lang="zh-CN" altLang="en-US" sz="2000" spc="290" dirty="0">
                <a:solidFill>
                  <a:srgbClr val="ffffff"/>
                </a:solidFill>
                <a:latin typeface="宋体"/>
                <a:ea typeface="宋体"/>
              </a:rPr>
              <a:t>革命精神在各个历史</a:t>
            </a:r>
            <a:r>
              <a:rPr lang="zh-CN" altLang="en-US" sz="2000" spc="285" dirty="0">
                <a:solidFill>
                  <a:srgbClr val="ffffff"/>
                </a:solidFill>
                <a:latin typeface="宋体"/>
                <a:ea typeface="宋体"/>
              </a:rPr>
              <a:t>时期的传承创新与发扬光大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5"/>
              </a:lnSpc>
            </a:pPr>
            <a:endParaRPr lang="en-US" dirty="0" smtClean="0"/>
          </a:p>
          <a:p>
            <a:pPr marL="0" indent="638505">
              <a:lnSpc>
                <a:spcPct val="101666"/>
              </a:lnSpc>
            </a:pPr>
            <a:r>
              <a:rPr lang="zh-CN" altLang="en-US" sz="2000" spc="265" b="1" dirty="0">
                <a:solidFill>
                  <a:srgbClr val="000000"/>
                </a:solidFill>
                <a:latin typeface="宋体"/>
                <a:ea typeface="宋体"/>
              </a:rPr>
              <a:t>新民主</a:t>
            </a:r>
            <a:r>
              <a:rPr lang="zh-CN" altLang="en-US" sz="2000" spc="260" b="1" dirty="0">
                <a:solidFill>
                  <a:srgbClr val="000000"/>
                </a:solidFill>
                <a:latin typeface="宋体"/>
                <a:ea typeface="宋体"/>
              </a:rPr>
              <a:t>主义革命时期</a:t>
            </a:r>
          </a:p>
          <a:p>
            <a:pPr hangingPunct="0" marL="0" indent="563829">
              <a:lnSpc>
                <a:spcPct val="115000"/>
              </a:lnSpc>
              <a:spcBef>
                <a:spcPts val="775"/>
              </a:spcBef>
            </a:pP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我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们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党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正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是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团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结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带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领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人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民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凭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着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这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样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种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为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国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家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民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族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利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益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不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怕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艰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难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困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苦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不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怕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流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血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牺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牲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坚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韧</a:t>
            </a:r>
            <a:r>
              <a:rPr lang="zh-CN" altLang="en-US" sz="2000" spc="-2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不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拔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勇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往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直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前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革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命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战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胜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各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种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难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以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想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象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-2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困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难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找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到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条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以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农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村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包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围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城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市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武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装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夺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取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政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权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正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确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道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路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打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败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国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内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外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强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大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敌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人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实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现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新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民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主</a:t>
            </a:r>
            <a:r>
              <a:rPr lang="zh-CN" altLang="en-US" sz="2000" spc="-2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主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义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革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命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ea typeface="宋体"/>
              </a:rPr>
              <a:t>伟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大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胜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利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缔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造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红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b="1" dirty="0">
                <a:solidFill>
                  <a:srgbClr val="ff0000"/>
                </a:solidFill>
                <a:latin typeface="宋体"/>
                <a:ea typeface="宋体"/>
              </a:rPr>
              <a:t>船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b="1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b="1" dirty="0">
                <a:solidFill>
                  <a:srgbClr val="ff0000"/>
                </a:solidFill>
                <a:latin typeface="宋体"/>
                <a:ea typeface="宋体"/>
              </a:rPr>
              <a:t>井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冈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b="1" dirty="0">
                <a:solidFill>
                  <a:srgbClr val="ff0000"/>
                </a:solidFill>
                <a:latin typeface="宋体"/>
                <a:ea typeface="宋体"/>
              </a:rPr>
              <a:t>山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b="1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214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b="1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苏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区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20" b="1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长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征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20" b="1" dirty="0">
                <a:solidFill>
                  <a:srgbClr val="ff0000"/>
                </a:solidFill>
                <a:latin typeface="宋体"/>
                <a:ea typeface="宋体"/>
              </a:rPr>
              <a:t>延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安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抗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战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20" b="1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205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西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柏</a:t>
            </a:r>
            <a:r>
              <a:rPr lang="zh-CN" altLang="en-US" sz="2000" spc="-209" b="1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b="1" dirty="0">
                <a:solidFill>
                  <a:srgbClr val="ff0000"/>
                </a:solidFill>
                <a:latin typeface="宋体"/>
                <a:ea typeface="宋体"/>
              </a:rPr>
              <a:t>坡</a:t>
            </a:r>
            <a:r>
              <a:rPr lang="zh-CN" altLang="en-US" sz="2000" spc="275" b="1" dirty="0">
                <a:solidFill>
                  <a:srgbClr val="ff0000"/>
                </a:solidFill>
                <a:latin typeface="宋体"/>
                <a:ea typeface="宋体"/>
              </a:rPr>
              <a:t>精神</a:t>
            </a:r>
            <a:r>
              <a:rPr lang="zh-CN" altLang="en-US" sz="2000" spc="280" dirty="0">
                <a:solidFill>
                  <a:srgbClr val="000000"/>
                </a:solidFill>
                <a:latin typeface="宋体"/>
                <a:ea typeface="宋体"/>
              </a:rPr>
              <a:t>等一系列精</a:t>
            </a:r>
            <a:r>
              <a:rPr lang="zh-CN" altLang="en-US" sz="2000" spc="270" dirty="0">
                <a:solidFill>
                  <a:srgbClr val="000000"/>
                </a:solidFill>
                <a:latin typeface="宋体"/>
                <a:ea typeface="宋体"/>
              </a:rPr>
              <a:t>神丰碑。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45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55" name="Picture 45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920750"/>
            <a:ext cx="7880350" cy="5080000"/>
          </a:xfrm>
          <a:prstGeom prst="rect">
            <a:avLst/>
          </a:prstGeom>
        </p:spPr>
      </p:pic>
      <p:sp>
        <p:nvSpPr>
          <p:cNvPr id="455" name="Freeform 455"> 
				</p:cNvPr>
          <p:cNvSpPr/>
          <p:nvPr/>
        </p:nvSpPr>
        <p:spPr>
          <a:xfrm>
            <a:off x="788670" y="960754"/>
            <a:ext cx="7741285" cy="4936490"/>
          </a:xfrm>
          <a:custGeom>
            <a:avLst/>
            <a:gdLst>
              <a:gd name="connsiteX0" fmla="*/ 0 w 7741285"/>
              <a:gd name="connsiteY0" fmla="*/ 822706 h 4936490"/>
              <a:gd name="connsiteX1" fmla="*/ 822706 w 7741285"/>
              <a:gd name="connsiteY1" fmla="*/ 0 h 4936490"/>
              <a:gd name="connsiteX2" fmla="*/ 6918579 w 7741285"/>
              <a:gd name="connsiteY2" fmla="*/ 0 h 4936490"/>
              <a:gd name="connsiteX3" fmla="*/ 7741285 w 7741285"/>
              <a:gd name="connsiteY3" fmla="*/ 822706 h 4936490"/>
              <a:gd name="connsiteX4" fmla="*/ 7741285 w 7741285"/>
              <a:gd name="connsiteY4" fmla="*/ 4113784 h 4936490"/>
              <a:gd name="connsiteX5" fmla="*/ 6918579 w 7741285"/>
              <a:gd name="connsiteY5" fmla="*/ 4936490 h 4936490"/>
              <a:gd name="connsiteX6" fmla="*/ 822706 w 7741285"/>
              <a:gd name="connsiteY6" fmla="*/ 4936490 h 4936490"/>
              <a:gd name="connsiteX7" fmla="*/ 0 w 7741285"/>
              <a:gd name="connsiteY7" fmla="*/ 4113784 h 4936490"/>
              <a:gd name="connsiteX8" fmla="*/ 0 w 7741285"/>
              <a:gd name="connsiteY8" fmla="*/ 822706 h 493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1285" h="4936490">
                <a:moveTo>
                  <a:pt x="0" y="822706"/>
                </a:moveTo>
                <a:cubicBezTo>
                  <a:pt x="0" y="368427"/>
                  <a:pt x="368363" y="0"/>
                  <a:pt x="822706" y="0"/>
                </a:cubicBezTo>
                <a:lnTo>
                  <a:pt x="6918579" y="0"/>
                </a:lnTo>
                <a:cubicBezTo>
                  <a:pt x="7372858" y="0"/>
                  <a:pt x="7741285" y="368427"/>
                  <a:pt x="7741285" y="822706"/>
                </a:cubicBezTo>
                <a:lnTo>
                  <a:pt x="7741285" y="4113784"/>
                </a:lnTo>
                <a:cubicBezTo>
                  <a:pt x="7741285" y="4568063"/>
                  <a:pt x="7372858" y="4936490"/>
                  <a:pt x="6918579" y="4936490"/>
                </a:cubicBezTo>
                <a:lnTo>
                  <a:pt x="822706" y="4936490"/>
                </a:lnTo>
                <a:cubicBezTo>
                  <a:pt x="368363" y="4936490"/>
                  <a:pt x="0" y="4568063"/>
                  <a:pt x="0" y="4113784"/>
                </a:cubicBezTo>
                <a:lnTo>
                  <a:pt x="0" y="822706"/>
                </a:lnTo>
                <a:close/>
              </a:path>
            </a:pathLst>
          </a:custGeom>
          <a:solidFill>
            <a:srgbClr val="fffcd3">
              <a:alpha val="100000"/>
            </a:srgbClr>
          </a:solidFill>
          <a:ln w="20">
            <a:solidFill>
              <a:srgbClr val="fffcd3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Freeform 456"> 
				</p:cNvPr>
          <p:cNvSpPr/>
          <p:nvPr/>
        </p:nvSpPr>
        <p:spPr>
          <a:xfrm>
            <a:off x="775970" y="948054"/>
            <a:ext cx="7766685" cy="4961890"/>
          </a:xfrm>
          <a:custGeom>
            <a:avLst/>
            <a:gdLst>
              <a:gd name="connsiteX0" fmla="*/ 12700 w 7766685"/>
              <a:gd name="connsiteY0" fmla="*/ 835406 h 4961890"/>
              <a:gd name="connsiteX1" fmla="*/ 835406 w 7766685"/>
              <a:gd name="connsiteY1" fmla="*/ 12700 h 4961890"/>
              <a:gd name="connsiteX2" fmla="*/ 6931279 w 7766685"/>
              <a:gd name="connsiteY2" fmla="*/ 12700 h 4961890"/>
              <a:gd name="connsiteX3" fmla="*/ 7753985 w 7766685"/>
              <a:gd name="connsiteY3" fmla="*/ 835406 h 4961890"/>
              <a:gd name="connsiteX4" fmla="*/ 7753985 w 7766685"/>
              <a:gd name="connsiteY4" fmla="*/ 4126484 h 4961890"/>
              <a:gd name="connsiteX5" fmla="*/ 6931279 w 7766685"/>
              <a:gd name="connsiteY5" fmla="*/ 4949190 h 4961890"/>
              <a:gd name="connsiteX6" fmla="*/ 835406 w 7766685"/>
              <a:gd name="connsiteY6" fmla="*/ 4949190 h 4961890"/>
              <a:gd name="connsiteX7" fmla="*/ 12700 w 7766685"/>
              <a:gd name="connsiteY7" fmla="*/ 4126484 h 4961890"/>
              <a:gd name="connsiteX8" fmla="*/ 12700 w 7766685"/>
              <a:gd name="connsiteY8" fmla="*/ 835406 h 496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6685" h="4961890">
                <a:moveTo>
                  <a:pt x="12700" y="835406"/>
                </a:moveTo>
                <a:cubicBezTo>
                  <a:pt x="12700" y="381127"/>
                  <a:pt x="381063" y="12700"/>
                  <a:pt x="835406" y="12700"/>
                </a:cubicBezTo>
                <a:lnTo>
                  <a:pt x="6931279" y="12700"/>
                </a:lnTo>
                <a:cubicBezTo>
                  <a:pt x="7385558" y="12700"/>
                  <a:pt x="7753985" y="381127"/>
                  <a:pt x="7753985" y="835406"/>
                </a:cubicBezTo>
                <a:lnTo>
                  <a:pt x="7753985" y="4126484"/>
                </a:lnTo>
                <a:cubicBezTo>
                  <a:pt x="7753985" y="4580763"/>
                  <a:pt x="7385558" y="4949190"/>
                  <a:pt x="6931279" y="4949190"/>
                </a:cubicBezTo>
                <a:lnTo>
                  <a:pt x="835406" y="4949190"/>
                </a:lnTo>
                <a:cubicBezTo>
                  <a:pt x="381063" y="4949190"/>
                  <a:pt x="12700" y="4580763"/>
                  <a:pt x="12700" y="4126484"/>
                </a:cubicBezTo>
                <a:lnTo>
                  <a:pt x="12700" y="835406"/>
                </a:lnTo>
                <a:close/>
              </a:path>
            </a:pathLst>
          </a:custGeom>
          <a:ln w="40">
            <a:solidFill>
              <a:srgbClr val="f5f5f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8" name="Picture 45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245" y="1267459"/>
            <a:ext cx="336550" cy="347345"/>
          </a:xfrm>
          <a:prstGeom prst="rect">
            <a:avLst/>
          </a:prstGeom>
        </p:spPr>
      </p:pic>
      <p:sp>
        <p:nvSpPr>
          <p:cNvPr id="458" name="Freeform 458"> 
				</p:cNvPr>
          <p:cNvSpPr/>
          <p:nvPr/>
        </p:nvSpPr>
        <p:spPr>
          <a:xfrm>
            <a:off x="1185545" y="1254759"/>
            <a:ext cx="361950" cy="372745"/>
          </a:xfrm>
          <a:custGeom>
            <a:avLst/>
            <a:gdLst>
              <a:gd name="connsiteX0" fmla="*/ 12700 w 361950"/>
              <a:gd name="connsiteY0" fmla="*/ 186436 h 372745"/>
              <a:gd name="connsiteX1" fmla="*/ 180975 w 361950"/>
              <a:gd name="connsiteY1" fmla="*/ 12700 h 372745"/>
              <a:gd name="connsiteX2" fmla="*/ 349250 w 361950"/>
              <a:gd name="connsiteY2" fmla="*/ 186436 h 372745"/>
              <a:gd name="connsiteX3" fmla="*/ 180975 w 361950"/>
              <a:gd name="connsiteY3" fmla="*/ 360045 h 372745"/>
              <a:gd name="connsiteX4" fmla="*/ 12700 w 361950"/>
              <a:gd name="connsiteY4" fmla="*/ 186436 h 37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" h="372745">
                <a:moveTo>
                  <a:pt x="12700" y="186436"/>
                </a:moveTo>
                <a:lnTo>
                  <a:pt x="180975" y="12700"/>
                </a:lnTo>
                <a:lnTo>
                  <a:pt x="349250" y="186436"/>
                </a:lnTo>
                <a:lnTo>
                  <a:pt x="180975" y="360045"/>
                </a:lnTo>
                <a:lnTo>
                  <a:pt x="12700" y="186436"/>
                </a:lnTo>
                <a:close/>
              </a:path>
            </a:pathLst>
          </a:custGeom>
          <a:ln w="40">
            <a:solidFill>
              <a:srgbClr val="8c383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TextBox 459"/>
          <p:cNvSpPr txBox="1"/>
          <p:nvPr/>
        </p:nvSpPr>
        <p:spPr>
          <a:xfrm>
            <a:off x="1182014" y="1287909"/>
            <a:ext cx="6991023" cy="4198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31850">
              <a:lnSpc>
                <a:spcPct val="101666"/>
              </a:lnSpc>
            </a:pPr>
            <a:r>
              <a:rPr lang="zh-CN" altLang="en-US" sz="2000" spc="270" b="1" dirty="0">
                <a:solidFill>
                  <a:srgbClr val="000000"/>
                </a:solidFill>
                <a:latin typeface="宋体"/>
                <a:ea typeface="宋体"/>
              </a:rPr>
              <a:t>社会主义革命与建</a:t>
            </a:r>
            <a:r>
              <a:rPr lang="zh-CN" altLang="en-US" sz="2000" spc="265" b="1" dirty="0">
                <a:solidFill>
                  <a:srgbClr val="000000"/>
                </a:solidFill>
                <a:latin typeface="宋体"/>
                <a:ea typeface="宋体"/>
              </a:rPr>
              <a:t>设时期</a:t>
            </a:r>
          </a:p>
          <a:p>
            <a:pPr hangingPunct="0" marL="0" indent="563854">
              <a:lnSpc>
                <a:spcPct val="115000"/>
              </a:lnSpc>
              <a:spcBef>
                <a:spcPts val="515"/>
              </a:spcBef>
            </a:pP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中华人民共和国成立后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，面临着一穷二白的发展现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状。在中国共产党的带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领下，广大人民继续发扬革命精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神，热火朝天建设新中国，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实现了社会主义革命的伟大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胜利，确立了社会主义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基本制度，卓有成效地推进了社</a:t>
            </a:r>
            <a:r>
              <a:rPr lang="zh-CN" altLang="en-US" sz="2000" spc="280" dirty="0">
                <a:solidFill>
                  <a:srgbClr val="000000"/>
                </a:solidFill>
                <a:latin typeface="宋体"/>
                <a:ea typeface="宋体"/>
              </a:rPr>
              <a:t>会主义建设，树立起了</a:t>
            </a:r>
            <a:r>
              <a:rPr lang="zh-CN" altLang="en-US" sz="2000" spc="285" b="1" dirty="0">
                <a:solidFill>
                  <a:srgbClr val="ff0000"/>
                </a:solidFill>
                <a:latin typeface="宋体"/>
                <a:ea typeface="宋体"/>
              </a:rPr>
              <a:t>雷锋精神、铁人精</a:t>
            </a:r>
            <a:r>
              <a:rPr lang="zh-CN" altLang="en-US" sz="2000" spc="280" b="1" dirty="0">
                <a:solidFill>
                  <a:srgbClr val="ff0000"/>
                </a:solidFill>
                <a:latin typeface="宋体"/>
                <a:ea typeface="宋体"/>
              </a:rPr>
              <a:t>神、焦裕禄精</a:t>
            </a:r>
            <a:r>
              <a:rPr lang="zh-CN" altLang="en-US" sz="2000" spc="275" b="1" dirty="0">
                <a:solidFill>
                  <a:srgbClr val="ff0000"/>
                </a:solidFill>
                <a:latin typeface="宋体"/>
                <a:ea typeface="宋体"/>
              </a:rPr>
              <a:t>神、</a:t>
            </a:r>
            <a:r>
              <a:rPr lang="zh-CN" altLang="en-US" sz="2000" spc="280" b="1" dirty="0">
                <a:solidFill>
                  <a:srgbClr val="ff0000"/>
                </a:solidFill>
                <a:latin typeface="宋体"/>
                <a:ea typeface="宋体"/>
              </a:rPr>
              <a:t>“两弹一星”精神、北大荒精神、红旗渠精神</a:t>
            </a:r>
            <a:r>
              <a:rPr lang="zh-CN" altLang="en-US" sz="2000" spc="280" dirty="0">
                <a:solidFill>
                  <a:srgbClr val="000000"/>
                </a:solidFill>
                <a:latin typeface="宋体"/>
                <a:ea typeface="宋体"/>
              </a:rPr>
              <a:t>等一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座座精神丰碑，完成了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中华民族有史以来最为广泛而深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刻的社会变革，为当代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中国一切发展进步奠定了根本政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治前提和制度基础，实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现了中华民族由近代不断衰落到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根本扭转命运、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持续走向繁荣富强的伟大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飞跃。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Picture 46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62" name="Picture 46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022350"/>
            <a:ext cx="7886700" cy="4362450"/>
          </a:xfrm>
          <a:prstGeom prst="rect">
            <a:avLst/>
          </a:prstGeom>
        </p:spPr>
      </p:pic>
      <p:sp>
        <p:nvSpPr>
          <p:cNvPr id="462" name="Freeform 462"> 
				</p:cNvPr>
          <p:cNvSpPr/>
          <p:nvPr/>
        </p:nvSpPr>
        <p:spPr>
          <a:xfrm>
            <a:off x="688340" y="1049020"/>
            <a:ext cx="7766685" cy="4247515"/>
          </a:xfrm>
          <a:custGeom>
            <a:avLst/>
            <a:gdLst>
              <a:gd name="connsiteX0" fmla="*/ 12700 w 7766685"/>
              <a:gd name="connsiteY0" fmla="*/ 716407 h 4247515"/>
              <a:gd name="connsiteX1" fmla="*/ 716407 w 7766685"/>
              <a:gd name="connsiteY1" fmla="*/ 12700 h 4247515"/>
              <a:gd name="connsiteX2" fmla="*/ 7050278 w 7766685"/>
              <a:gd name="connsiteY2" fmla="*/ 12700 h 4247515"/>
              <a:gd name="connsiteX3" fmla="*/ 7753985 w 7766685"/>
              <a:gd name="connsiteY3" fmla="*/ 716407 h 4247515"/>
              <a:gd name="connsiteX4" fmla="*/ 7753985 w 7766685"/>
              <a:gd name="connsiteY4" fmla="*/ 3531108 h 4247515"/>
              <a:gd name="connsiteX5" fmla="*/ 7050278 w 7766685"/>
              <a:gd name="connsiteY5" fmla="*/ 4234815 h 4247515"/>
              <a:gd name="connsiteX6" fmla="*/ 716407 w 7766685"/>
              <a:gd name="connsiteY6" fmla="*/ 4234815 h 4247515"/>
              <a:gd name="connsiteX7" fmla="*/ 12700 w 7766685"/>
              <a:gd name="connsiteY7" fmla="*/ 3531108 h 4247515"/>
              <a:gd name="connsiteX8" fmla="*/ 12700 w 7766685"/>
              <a:gd name="connsiteY8" fmla="*/ 716407 h 424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6685" h="4247515">
                <a:moveTo>
                  <a:pt x="12700" y="716407"/>
                </a:moveTo>
                <a:cubicBezTo>
                  <a:pt x="12700" y="327786"/>
                  <a:pt x="327761" y="12700"/>
                  <a:pt x="716407" y="12700"/>
                </a:cubicBezTo>
                <a:lnTo>
                  <a:pt x="7050278" y="12700"/>
                </a:lnTo>
                <a:cubicBezTo>
                  <a:pt x="7438898" y="12700"/>
                  <a:pt x="7753985" y="327786"/>
                  <a:pt x="7753985" y="716407"/>
                </a:cubicBezTo>
                <a:lnTo>
                  <a:pt x="7753985" y="3531108"/>
                </a:lnTo>
                <a:cubicBezTo>
                  <a:pt x="7753985" y="3919727"/>
                  <a:pt x="7438898" y="4234815"/>
                  <a:pt x="7050278" y="4234815"/>
                </a:cubicBezTo>
                <a:lnTo>
                  <a:pt x="716407" y="4234815"/>
                </a:lnTo>
                <a:cubicBezTo>
                  <a:pt x="327761" y="4234815"/>
                  <a:pt x="12700" y="3919727"/>
                  <a:pt x="12700" y="3531108"/>
                </a:cubicBezTo>
                <a:lnTo>
                  <a:pt x="12700" y="716407"/>
                </a:lnTo>
                <a:close/>
              </a:path>
            </a:pathLst>
          </a:custGeom>
          <a:solidFill>
            <a:srgbClr val="fffcd3">
              <a:alpha val="100000"/>
            </a:srgbClr>
          </a:solidFill>
          <a:ln w="40">
            <a:solidFill>
              <a:srgbClr val="f5f5f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4" name="Picture 464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" y="1493520"/>
            <a:ext cx="336550" cy="347345"/>
          </a:xfrm>
          <a:prstGeom prst="rect">
            <a:avLst/>
          </a:prstGeom>
        </p:spPr>
      </p:pic>
      <p:sp>
        <p:nvSpPr>
          <p:cNvPr id="464" name="Freeform 464"> 
				</p:cNvPr>
          <p:cNvSpPr/>
          <p:nvPr/>
        </p:nvSpPr>
        <p:spPr>
          <a:xfrm>
            <a:off x="1095375" y="1480820"/>
            <a:ext cx="361950" cy="372745"/>
          </a:xfrm>
          <a:custGeom>
            <a:avLst/>
            <a:gdLst>
              <a:gd name="connsiteX0" fmla="*/ 12700 w 361950"/>
              <a:gd name="connsiteY0" fmla="*/ 186435 h 372745"/>
              <a:gd name="connsiteX1" fmla="*/ 180975 w 361950"/>
              <a:gd name="connsiteY1" fmla="*/ 12700 h 372745"/>
              <a:gd name="connsiteX2" fmla="*/ 349250 w 361950"/>
              <a:gd name="connsiteY2" fmla="*/ 186435 h 372745"/>
              <a:gd name="connsiteX3" fmla="*/ 180975 w 361950"/>
              <a:gd name="connsiteY3" fmla="*/ 360045 h 372745"/>
              <a:gd name="connsiteX4" fmla="*/ 12700 w 361950"/>
              <a:gd name="connsiteY4" fmla="*/ 186435 h 37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" h="372745">
                <a:moveTo>
                  <a:pt x="12700" y="186435"/>
                </a:moveTo>
                <a:lnTo>
                  <a:pt x="180975" y="12700"/>
                </a:lnTo>
                <a:lnTo>
                  <a:pt x="349250" y="186435"/>
                </a:lnTo>
                <a:lnTo>
                  <a:pt x="180975" y="360045"/>
                </a:lnTo>
                <a:lnTo>
                  <a:pt x="12700" y="186435"/>
                </a:lnTo>
                <a:close/>
              </a:path>
            </a:pathLst>
          </a:custGeom>
          <a:ln w="40">
            <a:solidFill>
              <a:srgbClr val="8c383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TextBox 465"/>
          <p:cNvSpPr txBox="1"/>
          <p:nvPr/>
        </p:nvSpPr>
        <p:spPr>
          <a:xfrm>
            <a:off x="1131112" y="1479366"/>
            <a:ext cx="7205980" cy="3483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31825">
              <a:lnSpc>
                <a:spcPct val="101666"/>
              </a:lnSpc>
            </a:pPr>
            <a:r>
              <a:rPr lang="zh-CN" altLang="en-US" sz="2000" spc="255" b="1" dirty="0">
                <a:solidFill>
                  <a:srgbClr val="000000"/>
                </a:solidFill>
                <a:latin typeface="宋体"/>
                <a:ea typeface="宋体"/>
              </a:rPr>
              <a:t>改革开</a:t>
            </a:r>
            <a:r>
              <a:rPr lang="zh-CN" altLang="en-US" sz="2000" spc="250" b="1" dirty="0">
                <a:solidFill>
                  <a:srgbClr val="000000"/>
                </a:solidFill>
                <a:latin typeface="宋体"/>
                <a:ea typeface="宋体"/>
              </a:rPr>
              <a:t>放新时期</a:t>
            </a:r>
          </a:p>
          <a:p>
            <a:pPr hangingPunct="0" marL="0" indent="563829">
              <a:lnSpc>
                <a:spcPct val="115416"/>
              </a:lnSpc>
              <a:spcBef>
                <a:spcPts val="775"/>
              </a:spcBef>
            </a:pP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我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们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党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团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结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带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领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人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民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进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行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改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革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开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放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新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伟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大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革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命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破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除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阻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碍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国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家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民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族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发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展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切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思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想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体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制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障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碍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成</a:t>
            </a:r>
          </a:p>
          <a:p>
            <a:pPr hangingPunct="0" marL="0">
              <a:lnSpc>
                <a:spcPct val="115416"/>
              </a:lnSpc>
            </a:pP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功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开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创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发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展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国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特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色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社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会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主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义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华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民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族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大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踏</a:t>
            </a:r>
            <a:r>
              <a:rPr lang="zh-CN" altLang="en-US" sz="2000" spc="-2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步</a:t>
            </a:r>
            <a:br/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赶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上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时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代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前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进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潮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流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开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启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全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面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建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设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社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会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主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义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现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代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化</a:t>
            </a:r>
            <a:br/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国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家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伟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大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历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史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征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程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改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革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开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放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伟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大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实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践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000000"/>
                </a:solidFill>
                <a:latin typeface="宋体"/>
                <a:ea typeface="宋体"/>
              </a:rPr>
              <a:t>涌</a:t>
            </a:r>
            <a:br/>
            <a:r>
              <a:rPr lang="zh-CN" altLang="en-US" sz="2000" spc="-330" dirty="0">
                <a:solidFill>
                  <a:srgbClr val="000000"/>
                </a:solidFill>
                <a:latin typeface="宋体"/>
                <a:ea typeface="宋体"/>
              </a:rPr>
              <a:t>现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000000"/>
                </a:solidFill>
                <a:latin typeface="宋体"/>
                <a:ea typeface="宋体"/>
              </a:rPr>
              <a:t>出</a:t>
            </a:r>
            <a:r>
              <a:rPr lang="zh-CN" altLang="en-US" sz="2000" spc="-16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2000" spc="-16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小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岗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特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区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5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九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八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抗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洪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16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抗</a:t>
            </a:r>
            <a:r>
              <a:rPr lang="zh-CN" altLang="en-US" sz="2000" spc="-17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ff0000"/>
                </a:solidFill>
                <a:latin typeface="宋体"/>
                <a:ea typeface="宋体"/>
              </a:rPr>
              <a:t>击</a:t>
            </a:r>
            <a:br/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“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ff0000"/>
                </a:solidFill>
                <a:latin typeface="宋体"/>
                <a:ea typeface="宋体"/>
              </a:rPr>
              <a:t>非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典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”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抗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ff0000"/>
                </a:solidFill>
                <a:latin typeface="宋体"/>
                <a:ea typeface="宋体"/>
              </a:rPr>
              <a:t>震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救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灾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ff0000"/>
                </a:solidFill>
                <a:latin typeface="宋体"/>
                <a:ea typeface="宋体"/>
              </a:rPr>
              <a:t>北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京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奥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运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2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0" dirty="0">
                <a:solidFill>
                  <a:srgbClr val="ff0000"/>
                </a:solidFill>
                <a:latin typeface="宋体"/>
                <a:ea typeface="宋体"/>
              </a:rPr>
              <a:t>载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05" dirty="0">
                <a:solidFill>
                  <a:srgbClr val="ff0000"/>
                </a:solidFill>
                <a:latin typeface="宋体"/>
                <a:ea typeface="宋体"/>
              </a:rPr>
              <a:t>人</a:t>
            </a:r>
            <a:br/>
            <a:r>
              <a:rPr lang="zh-CN" altLang="en-US" sz="2000" spc="275" dirty="0">
                <a:solidFill>
                  <a:srgbClr val="ff0000"/>
                </a:solidFill>
                <a:latin typeface="宋体"/>
                <a:ea typeface="宋体"/>
              </a:rPr>
              <a:t>航天精神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等一系</a:t>
            </a:r>
            <a:r>
              <a:rPr lang="zh-CN" altLang="en-US" sz="2000" spc="280" dirty="0">
                <a:solidFill>
                  <a:srgbClr val="000000"/>
                </a:solidFill>
                <a:latin typeface="宋体"/>
                <a:ea typeface="宋体"/>
              </a:rPr>
              <a:t>列时代精神。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46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68" name="Picture 46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9950"/>
            <a:ext cx="9150350" cy="2508250"/>
          </a:xfrm>
          <a:prstGeom prst="rect">
            <a:avLst/>
          </a:prstGeom>
        </p:spPr>
      </p:pic>
      <p:pic>
        <p:nvPicPr>
          <p:cNvPr id="469" name="Picture 46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196" y="4409910"/>
            <a:ext cx="321057" cy="287119"/>
          </a:xfrm>
          <a:prstGeom prst="rect">
            <a:avLst/>
          </a:prstGeom>
        </p:spPr>
      </p:pic>
      <p:pic>
        <p:nvPicPr>
          <p:cNvPr id="470" name="Picture 470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304" y="4470285"/>
            <a:ext cx="186323" cy="166654"/>
          </a:xfrm>
          <a:prstGeom prst="rect">
            <a:avLst/>
          </a:prstGeom>
        </p:spPr>
      </p:pic>
      <p:pic>
        <p:nvPicPr>
          <p:cNvPr id="471" name="Picture 471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050" y="4470132"/>
            <a:ext cx="186382" cy="166775"/>
          </a:xfrm>
          <a:prstGeom prst="rect">
            <a:avLst/>
          </a:prstGeom>
        </p:spPr>
      </p:pic>
      <p:pic>
        <p:nvPicPr>
          <p:cNvPr id="472" name="Picture 472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8321" y="4506157"/>
            <a:ext cx="105540" cy="95285"/>
          </a:xfrm>
          <a:prstGeom prst="rect">
            <a:avLst/>
          </a:prstGeom>
        </p:spPr>
      </p:pic>
      <p:pic>
        <p:nvPicPr>
          <p:cNvPr id="473" name="Picture 473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008" y="4506437"/>
            <a:ext cx="105640" cy="95089"/>
          </a:xfrm>
          <a:prstGeom prst="rect">
            <a:avLst/>
          </a:prstGeom>
        </p:spPr>
      </p:pic>
      <p:sp>
        <p:nvSpPr>
          <p:cNvPr id="473" name="Freeform 473"> 
				</p:cNvPr>
          <p:cNvSpPr/>
          <p:nvPr/>
        </p:nvSpPr>
        <p:spPr>
          <a:xfrm>
            <a:off x="5465381" y="4539297"/>
            <a:ext cx="3073146" cy="28575"/>
          </a:xfrm>
          <a:custGeom>
            <a:avLst/>
            <a:gdLst>
              <a:gd name="connsiteX0" fmla="*/ 14287 w 3073146"/>
              <a:gd name="connsiteY0" fmla="*/ 14287 h 28575"/>
              <a:gd name="connsiteX1" fmla="*/ 3058858 w 307314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3146" h="28575">
                <a:moveTo>
                  <a:pt x="14287" y="14287"/>
                </a:moveTo>
                <a:lnTo>
                  <a:pt x="305885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Freeform 474"> 
				</p:cNvPr>
          <p:cNvSpPr/>
          <p:nvPr/>
        </p:nvSpPr>
        <p:spPr>
          <a:xfrm>
            <a:off x="976312" y="4539297"/>
            <a:ext cx="3115945" cy="28575"/>
          </a:xfrm>
          <a:custGeom>
            <a:avLst/>
            <a:gdLst>
              <a:gd name="connsiteX0" fmla="*/ 14287 w 3115945"/>
              <a:gd name="connsiteY0" fmla="*/ 14287 h 28575"/>
              <a:gd name="connsiteX1" fmla="*/ 3101657 w 311594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5945" h="28575">
                <a:moveTo>
                  <a:pt x="14287" y="14287"/>
                </a:moveTo>
                <a:lnTo>
                  <a:pt x="3101657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Freeform 475"> 
				</p:cNvPr>
          <p:cNvSpPr/>
          <p:nvPr/>
        </p:nvSpPr>
        <p:spPr>
          <a:xfrm>
            <a:off x="4488196" y="1062190"/>
            <a:ext cx="321057" cy="287119"/>
          </a:xfrm>
          <a:custGeom>
            <a:avLst/>
            <a:gdLst>
              <a:gd name="connsiteX0" fmla="*/ 166099 w 321057"/>
              <a:gd name="connsiteY0" fmla="*/ 6514 h 287119"/>
              <a:gd name="connsiteX1" fmla="*/ 189213 w 321057"/>
              <a:gd name="connsiteY1" fmla="*/ 96176 h 287119"/>
              <a:gd name="connsiteX2" fmla="*/ 212708 w 321057"/>
              <a:gd name="connsiteY2" fmla="*/ 112305 h 287119"/>
              <a:gd name="connsiteX3" fmla="*/ 312530 w 321057"/>
              <a:gd name="connsiteY3" fmla="*/ 106336 h 287119"/>
              <a:gd name="connsiteX4" fmla="*/ 316086 w 321057"/>
              <a:gd name="connsiteY4" fmla="*/ 116496 h 287119"/>
              <a:gd name="connsiteX5" fmla="*/ 233917 w 321057"/>
              <a:gd name="connsiteY5" fmla="*/ 162343 h 287119"/>
              <a:gd name="connsiteX6" fmla="*/ 224900 w 321057"/>
              <a:gd name="connsiteY6" fmla="*/ 188632 h 287119"/>
              <a:gd name="connsiteX7" fmla="*/ 260079 w 321057"/>
              <a:gd name="connsiteY7" fmla="*/ 278294 h 287119"/>
              <a:gd name="connsiteX8" fmla="*/ 251062 w 321057"/>
              <a:gd name="connsiteY8" fmla="*/ 284263 h 287119"/>
              <a:gd name="connsiteX9" fmla="*/ 175243 w 321057"/>
              <a:gd name="connsiteY9" fmla="*/ 221398 h 287119"/>
              <a:gd name="connsiteX10" fmla="*/ 145779 w 321057"/>
              <a:gd name="connsiteY10" fmla="*/ 221398 h 287119"/>
              <a:gd name="connsiteX11" fmla="*/ 69960 w 321057"/>
              <a:gd name="connsiteY11" fmla="*/ 284263 h 287119"/>
              <a:gd name="connsiteX12" fmla="*/ 60943 w 321057"/>
              <a:gd name="connsiteY12" fmla="*/ 278294 h 287119"/>
              <a:gd name="connsiteX13" fmla="*/ 96122 w 321057"/>
              <a:gd name="connsiteY13" fmla="*/ 188632 h 287119"/>
              <a:gd name="connsiteX14" fmla="*/ 87105 w 321057"/>
              <a:gd name="connsiteY14" fmla="*/ 162343 h 287119"/>
              <a:gd name="connsiteX15" fmla="*/ 4936 w 321057"/>
              <a:gd name="connsiteY15" fmla="*/ 116496 h 287119"/>
              <a:gd name="connsiteX16" fmla="*/ 8492 w 321057"/>
              <a:gd name="connsiteY16" fmla="*/ 106336 h 287119"/>
              <a:gd name="connsiteX17" fmla="*/ 108314 w 321057"/>
              <a:gd name="connsiteY17" fmla="*/ 112305 h 287119"/>
              <a:gd name="connsiteX18" fmla="*/ 131809 w 321057"/>
              <a:gd name="connsiteY18" fmla="*/ 96176 h 287119"/>
              <a:gd name="connsiteX19" fmla="*/ 154796 w 321057"/>
              <a:gd name="connsiteY19" fmla="*/ 6514 h 287119"/>
              <a:gd name="connsiteX20" fmla="*/ 166099 w 321057"/>
              <a:gd name="connsiteY20" fmla="*/ 6514 h 28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1057" h="287119">
                <a:moveTo>
                  <a:pt x="166099" y="6514"/>
                </a:moveTo>
                <a:lnTo>
                  <a:pt x="189213" y="96176"/>
                </a:lnTo>
                <a:cubicBezTo>
                  <a:pt x="191880" y="105066"/>
                  <a:pt x="202675" y="112305"/>
                  <a:pt x="212708" y="112305"/>
                </a:cubicBezTo>
                <a:lnTo>
                  <a:pt x="312530" y="106336"/>
                </a:lnTo>
                <a:cubicBezTo>
                  <a:pt x="322436" y="106336"/>
                  <a:pt x="323833" y="111035"/>
                  <a:pt x="316086" y="116496"/>
                </a:cubicBezTo>
                <a:lnTo>
                  <a:pt x="233917" y="162343"/>
                </a:lnTo>
                <a:cubicBezTo>
                  <a:pt x="225789" y="167931"/>
                  <a:pt x="221725" y="179742"/>
                  <a:pt x="224900" y="188632"/>
                </a:cubicBezTo>
                <a:lnTo>
                  <a:pt x="260079" y="278294"/>
                </a:lnTo>
                <a:cubicBezTo>
                  <a:pt x="263254" y="287184"/>
                  <a:pt x="259190" y="289724"/>
                  <a:pt x="251062" y="284263"/>
                </a:cubicBezTo>
                <a:lnTo>
                  <a:pt x="175243" y="221398"/>
                </a:lnTo>
                <a:cubicBezTo>
                  <a:pt x="166988" y="215810"/>
                  <a:pt x="153907" y="215810"/>
                  <a:pt x="145779" y="221398"/>
                </a:cubicBezTo>
                <a:lnTo>
                  <a:pt x="69960" y="284263"/>
                </a:lnTo>
                <a:cubicBezTo>
                  <a:pt x="61832" y="289724"/>
                  <a:pt x="57768" y="287184"/>
                  <a:pt x="60943" y="278294"/>
                </a:cubicBezTo>
                <a:lnTo>
                  <a:pt x="96122" y="188632"/>
                </a:lnTo>
                <a:cubicBezTo>
                  <a:pt x="99297" y="179742"/>
                  <a:pt x="95233" y="167931"/>
                  <a:pt x="87105" y="162343"/>
                </a:cubicBezTo>
                <a:lnTo>
                  <a:pt x="4936" y="116496"/>
                </a:lnTo>
                <a:cubicBezTo>
                  <a:pt x="-2810" y="111035"/>
                  <a:pt x="-1413" y="106336"/>
                  <a:pt x="8492" y="106336"/>
                </a:cubicBezTo>
                <a:lnTo>
                  <a:pt x="108314" y="112305"/>
                </a:lnTo>
                <a:cubicBezTo>
                  <a:pt x="118220" y="112305"/>
                  <a:pt x="128634" y="105066"/>
                  <a:pt x="131809" y="96176"/>
                </a:cubicBezTo>
                <a:lnTo>
                  <a:pt x="154796" y="6514"/>
                </a:lnTo>
                <a:cubicBezTo>
                  <a:pt x="157971" y="-2375"/>
                  <a:pt x="162924" y="-2375"/>
                  <a:pt x="166099" y="6514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7" name="Picture 477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1305" y="1122564"/>
            <a:ext cx="186322" cy="166655"/>
          </a:xfrm>
          <a:prstGeom prst="rect">
            <a:avLst/>
          </a:prstGeom>
        </p:spPr>
      </p:pic>
      <p:pic>
        <p:nvPicPr>
          <p:cNvPr id="478" name="Picture 478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9049" y="1122411"/>
            <a:ext cx="186382" cy="166775"/>
          </a:xfrm>
          <a:prstGeom prst="rect">
            <a:avLst/>
          </a:prstGeom>
        </p:spPr>
      </p:pic>
      <p:pic>
        <p:nvPicPr>
          <p:cNvPr id="479" name="Picture 479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1321" y="1158437"/>
            <a:ext cx="105540" cy="95285"/>
          </a:xfrm>
          <a:prstGeom prst="rect">
            <a:avLst/>
          </a:prstGeom>
        </p:spPr>
      </p:pic>
      <p:pic>
        <p:nvPicPr>
          <p:cNvPr id="480" name="Picture 480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2008" y="1158717"/>
            <a:ext cx="105640" cy="95088"/>
          </a:xfrm>
          <a:prstGeom prst="rect">
            <a:avLst/>
          </a:prstGeom>
        </p:spPr>
      </p:pic>
      <p:sp>
        <p:nvSpPr>
          <p:cNvPr id="480" name="Freeform 480"> 
				</p:cNvPr>
          <p:cNvSpPr/>
          <p:nvPr/>
        </p:nvSpPr>
        <p:spPr>
          <a:xfrm>
            <a:off x="5338381" y="1191577"/>
            <a:ext cx="3073146" cy="28575"/>
          </a:xfrm>
          <a:custGeom>
            <a:avLst/>
            <a:gdLst>
              <a:gd name="connsiteX0" fmla="*/ 14287 w 3073146"/>
              <a:gd name="connsiteY0" fmla="*/ 14287 h 28575"/>
              <a:gd name="connsiteX1" fmla="*/ 3058858 w 307314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3146" h="28575">
                <a:moveTo>
                  <a:pt x="14287" y="14287"/>
                </a:moveTo>
                <a:lnTo>
                  <a:pt x="305885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Freeform 481"> 
				</p:cNvPr>
          <p:cNvSpPr/>
          <p:nvPr/>
        </p:nvSpPr>
        <p:spPr>
          <a:xfrm>
            <a:off x="849312" y="1191577"/>
            <a:ext cx="3115945" cy="28575"/>
          </a:xfrm>
          <a:custGeom>
            <a:avLst/>
            <a:gdLst>
              <a:gd name="connsiteX0" fmla="*/ 14287 w 3115945"/>
              <a:gd name="connsiteY0" fmla="*/ 14287 h 28575"/>
              <a:gd name="connsiteX1" fmla="*/ 3101657 w 311594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5945" h="28575">
                <a:moveTo>
                  <a:pt x="14287" y="14287"/>
                </a:moveTo>
                <a:lnTo>
                  <a:pt x="3101657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TextBox 482"/>
          <p:cNvSpPr txBox="1"/>
          <p:nvPr/>
        </p:nvSpPr>
        <p:spPr>
          <a:xfrm>
            <a:off x="1549654" y="1527744"/>
            <a:ext cx="6381776" cy="26581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2731">
              <a:lnSpc>
                <a:spcPct val="115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这一座座精神丰碑、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一曲曲奋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进凯歌、一个个人间奇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迹，不正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是我们党缔造的伟大革命精神在社会主义革命、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建设和改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革各个历史时期的鲜明体现吗？不正是我们党在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社会主义革命、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建设和改革各个历史时期对</a:t>
            </a:r>
            <a:r>
              <a:rPr lang="zh-CN" altLang="en-US" sz="2000" spc="10" dirty="0">
                <a:solidFill>
                  <a:srgbClr val="ff0000"/>
                </a:solidFill>
                <a:latin typeface="宋体"/>
                <a:ea typeface="宋体"/>
              </a:rPr>
              <a:t>伟</a:t>
            </a:r>
            <a:r>
              <a:rPr lang="zh-CN" altLang="en-US" sz="2000" spc="5" dirty="0">
                <a:solidFill>
                  <a:srgbClr val="ff0000"/>
                </a:solidFill>
                <a:latin typeface="宋体"/>
                <a:ea typeface="宋体"/>
              </a:rPr>
              <a:t>大革命精神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的传承和发扬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吗？直到今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天，它们仍然激励着一代代中国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共产党人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高擎旗帜，投身中国特色社会主义伟大事业，谱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写着新时代精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神的恢宏篇章。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icture 48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484" name="Freeform 484"> 
				</p:cNvPr>
          <p:cNvSpPr/>
          <p:nvPr/>
        </p:nvSpPr>
        <p:spPr>
          <a:xfrm>
            <a:off x="1553845" y="4300855"/>
            <a:ext cx="2698750" cy="720725"/>
          </a:xfrm>
          <a:custGeom>
            <a:avLst/>
            <a:gdLst>
              <a:gd name="connsiteX0" fmla="*/ 9525 w 2698750"/>
              <a:gd name="connsiteY0" fmla="*/ 126491 h 720725"/>
              <a:gd name="connsiteX1" fmla="*/ 126491 w 2698750"/>
              <a:gd name="connsiteY1" fmla="*/ 9525 h 720725"/>
              <a:gd name="connsiteX2" fmla="*/ 2572258 w 2698750"/>
              <a:gd name="connsiteY2" fmla="*/ 9525 h 720725"/>
              <a:gd name="connsiteX3" fmla="*/ 2689225 w 2698750"/>
              <a:gd name="connsiteY3" fmla="*/ 126491 h 720725"/>
              <a:gd name="connsiteX4" fmla="*/ 2689225 w 2698750"/>
              <a:gd name="connsiteY4" fmla="*/ 594233 h 720725"/>
              <a:gd name="connsiteX5" fmla="*/ 2572258 w 2698750"/>
              <a:gd name="connsiteY5" fmla="*/ 711200 h 720725"/>
              <a:gd name="connsiteX6" fmla="*/ 126491 w 2698750"/>
              <a:gd name="connsiteY6" fmla="*/ 711200 h 720725"/>
              <a:gd name="connsiteX7" fmla="*/ 9525 w 2698750"/>
              <a:gd name="connsiteY7" fmla="*/ 594233 h 720725"/>
              <a:gd name="connsiteX8" fmla="*/ 9525 w 2698750"/>
              <a:gd name="connsiteY8" fmla="*/ 126491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8750" h="720725">
                <a:moveTo>
                  <a:pt x="9525" y="126491"/>
                </a:moveTo>
                <a:cubicBezTo>
                  <a:pt x="9525" y="61849"/>
                  <a:pt x="61849" y="9525"/>
                  <a:pt x="126491" y="9525"/>
                </a:cubicBezTo>
                <a:lnTo>
                  <a:pt x="2572258" y="9525"/>
                </a:lnTo>
                <a:cubicBezTo>
                  <a:pt x="2636901" y="9525"/>
                  <a:pt x="2689225" y="61849"/>
                  <a:pt x="2689225" y="126491"/>
                </a:cubicBezTo>
                <a:lnTo>
                  <a:pt x="2689225" y="594233"/>
                </a:lnTo>
                <a:cubicBezTo>
                  <a:pt x="2689225" y="658876"/>
                  <a:pt x="2636901" y="711200"/>
                  <a:pt x="2572258" y="711200"/>
                </a:cubicBezTo>
                <a:lnTo>
                  <a:pt x="126491" y="711200"/>
                </a:lnTo>
                <a:cubicBezTo>
                  <a:pt x="61849" y="711200"/>
                  <a:pt x="9525" y="658876"/>
                  <a:pt x="9525" y="594233"/>
                </a:cubicBezTo>
                <a:lnTo>
                  <a:pt x="9525" y="126491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6" name="Picture 48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004" y="4416425"/>
            <a:ext cx="2424430" cy="489584"/>
          </a:xfrm>
          <a:prstGeom prst="rect">
            <a:avLst/>
          </a:prstGeom>
        </p:spPr>
      </p:pic>
      <p:sp>
        <p:nvSpPr>
          <p:cNvPr id="486" name="Freeform 486"> 
				</p:cNvPr>
          <p:cNvSpPr/>
          <p:nvPr/>
        </p:nvSpPr>
        <p:spPr>
          <a:xfrm>
            <a:off x="1689417" y="4414837"/>
            <a:ext cx="2427605" cy="492759"/>
          </a:xfrm>
          <a:custGeom>
            <a:avLst/>
            <a:gdLst>
              <a:gd name="connsiteX0" fmla="*/ 1587 w 2427605"/>
              <a:gd name="connsiteY0" fmla="*/ 83248 h 492759"/>
              <a:gd name="connsiteX1" fmla="*/ 83248 w 2427605"/>
              <a:gd name="connsiteY1" fmla="*/ 1587 h 492759"/>
              <a:gd name="connsiteX2" fmla="*/ 2344356 w 2427605"/>
              <a:gd name="connsiteY2" fmla="*/ 1587 h 492759"/>
              <a:gd name="connsiteX3" fmla="*/ 2426017 w 2427605"/>
              <a:gd name="connsiteY3" fmla="*/ 83248 h 492759"/>
              <a:gd name="connsiteX4" fmla="*/ 2426017 w 2427605"/>
              <a:gd name="connsiteY4" fmla="*/ 409511 h 492759"/>
              <a:gd name="connsiteX5" fmla="*/ 2344356 w 2427605"/>
              <a:gd name="connsiteY5" fmla="*/ 491172 h 492759"/>
              <a:gd name="connsiteX6" fmla="*/ 83248 w 2427605"/>
              <a:gd name="connsiteY6" fmla="*/ 491172 h 492759"/>
              <a:gd name="connsiteX7" fmla="*/ 1587 w 2427605"/>
              <a:gd name="connsiteY7" fmla="*/ 409511 h 492759"/>
              <a:gd name="connsiteX8" fmla="*/ 1587 w 2427605"/>
              <a:gd name="connsiteY8" fmla="*/ 83248 h 49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7605" h="492759">
                <a:moveTo>
                  <a:pt x="1587" y="83248"/>
                </a:moveTo>
                <a:cubicBezTo>
                  <a:pt x="1587" y="38163"/>
                  <a:pt x="38163" y="1587"/>
                  <a:pt x="83248" y="1587"/>
                </a:cubicBezTo>
                <a:lnTo>
                  <a:pt x="2344356" y="1587"/>
                </a:lnTo>
                <a:cubicBezTo>
                  <a:pt x="2389441" y="1587"/>
                  <a:pt x="2426017" y="38163"/>
                  <a:pt x="2426017" y="83248"/>
                </a:cubicBezTo>
                <a:lnTo>
                  <a:pt x="2426017" y="409511"/>
                </a:lnTo>
                <a:cubicBezTo>
                  <a:pt x="2426017" y="454596"/>
                  <a:pt x="2389441" y="491172"/>
                  <a:pt x="2344356" y="491172"/>
                </a:cubicBezTo>
                <a:lnTo>
                  <a:pt x="83248" y="491172"/>
                </a:lnTo>
                <a:cubicBezTo>
                  <a:pt x="38163" y="491172"/>
                  <a:pt x="1587" y="454596"/>
                  <a:pt x="1587" y="409511"/>
                </a:cubicBezTo>
                <a:lnTo>
                  <a:pt x="1587" y="83248"/>
                </a:lnTo>
                <a:close/>
              </a:path>
            </a:pathLst>
          </a:custGeom>
          <a:ln w="5">
            <a:solidFill>
              <a:srgbClr val="d9969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8" name="Picture 48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735" y="4416425"/>
            <a:ext cx="2424430" cy="489584"/>
          </a:xfrm>
          <a:prstGeom prst="rect">
            <a:avLst/>
          </a:prstGeom>
        </p:spPr>
      </p:pic>
      <p:sp>
        <p:nvSpPr>
          <p:cNvPr id="488" name="Freeform 488"> 
				</p:cNvPr>
          <p:cNvSpPr/>
          <p:nvPr/>
        </p:nvSpPr>
        <p:spPr>
          <a:xfrm>
            <a:off x="4990147" y="4414837"/>
            <a:ext cx="2427605" cy="492759"/>
          </a:xfrm>
          <a:custGeom>
            <a:avLst/>
            <a:gdLst>
              <a:gd name="connsiteX0" fmla="*/ 1587 w 2427605"/>
              <a:gd name="connsiteY0" fmla="*/ 83248 h 492759"/>
              <a:gd name="connsiteX1" fmla="*/ 83248 w 2427605"/>
              <a:gd name="connsiteY1" fmla="*/ 1587 h 492759"/>
              <a:gd name="connsiteX2" fmla="*/ 2344357 w 2427605"/>
              <a:gd name="connsiteY2" fmla="*/ 1587 h 492759"/>
              <a:gd name="connsiteX3" fmla="*/ 2426017 w 2427605"/>
              <a:gd name="connsiteY3" fmla="*/ 83248 h 492759"/>
              <a:gd name="connsiteX4" fmla="*/ 2426017 w 2427605"/>
              <a:gd name="connsiteY4" fmla="*/ 409511 h 492759"/>
              <a:gd name="connsiteX5" fmla="*/ 2344357 w 2427605"/>
              <a:gd name="connsiteY5" fmla="*/ 491172 h 492759"/>
              <a:gd name="connsiteX6" fmla="*/ 83248 w 2427605"/>
              <a:gd name="connsiteY6" fmla="*/ 491172 h 492759"/>
              <a:gd name="connsiteX7" fmla="*/ 1587 w 2427605"/>
              <a:gd name="connsiteY7" fmla="*/ 409511 h 492759"/>
              <a:gd name="connsiteX8" fmla="*/ 1587 w 2427605"/>
              <a:gd name="connsiteY8" fmla="*/ 83248 h 49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7605" h="492759">
                <a:moveTo>
                  <a:pt x="1587" y="83248"/>
                </a:moveTo>
                <a:cubicBezTo>
                  <a:pt x="1587" y="38163"/>
                  <a:pt x="38163" y="1587"/>
                  <a:pt x="83248" y="1587"/>
                </a:cubicBezTo>
                <a:lnTo>
                  <a:pt x="2344357" y="1587"/>
                </a:lnTo>
                <a:cubicBezTo>
                  <a:pt x="2389441" y="1587"/>
                  <a:pt x="2426017" y="38163"/>
                  <a:pt x="2426017" y="83248"/>
                </a:cubicBezTo>
                <a:lnTo>
                  <a:pt x="2426017" y="409511"/>
                </a:lnTo>
                <a:cubicBezTo>
                  <a:pt x="2426017" y="454596"/>
                  <a:pt x="2389441" y="491172"/>
                  <a:pt x="2344357" y="491172"/>
                </a:cubicBezTo>
                <a:lnTo>
                  <a:pt x="83248" y="491172"/>
                </a:lnTo>
                <a:cubicBezTo>
                  <a:pt x="38163" y="491172"/>
                  <a:pt x="1587" y="454596"/>
                  <a:pt x="1587" y="409511"/>
                </a:cubicBezTo>
                <a:lnTo>
                  <a:pt x="1587" y="83248"/>
                </a:lnTo>
                <a:close/>
              </a:path>
            </a:pathLst>
          </a:custGeom>
          <a:ln w="5">
            <a:solidFill>
              <a:srgbClr val="d9969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Freeform 489"> 
				</p:cNvPr>
          <p:cNvSpPr/>
          <p:nvPr/>
        </p:nvSpPr>
        <p:spPr>
          <a:xfrm>
            <a:off x="4854575" y="4300855"/>
            <a:ext cx="2698750" cy="720725"/>
          </a:xfrm>
          <a:custGeom>
            <a:avLst/>
            <a:gdLst>
              <a:gd name="connsiteX0" fmla="*/ 9525 w 2698750"/>
              <a:gd name="connsiteY0" fmla="*/ 126491 h 720725"/>
              <a:gd name="connsiteX1" fmla="*/ 126491 w 2698750"/>
              <a:gd name="connsiteY1" fmla="*/ 9525 h 720725"/>
              <a:gd name="connsiteX2" fmla="*/ 2572257 w 2698750"/>
              <a:gd name="connsiteY2" fmla="*/ 9525 h 720725"/>
              <a:gd name="connsiteX3" fmla="*/ 2689225 w 2698750"/>
              <a:gd name="connsiteY3" fmla="*/ 126491 h 720725"/>
              <a:gd name="connsiteX4" fmla="*/ 2689225 w 2698750"/>
              <a:gd name="connsiteY4" fmla="*/ 594233 h 720725"/>
              <a:gd name="connsiteX5" fmla="*/ 2572257 w 2698750"/>
              <a:gd name="connsiteY5" fmla="*/ 711200 h 720725"/>
              <a:gd name="connsiteX6" fmla="*/ 126491 w 2698750"/>
              <a:gd name="connsiteY6" fmla="*/ 711200 h 720725"/>
              <a:gd name="connsiteX7" fmla="*/ 9525 w 2698750"/>
              <a:gd name="connsiteY7" fmla="*/ 594233 h 720725"/>
              <a:gd name="connsiteX8" fmla="*/ 9525 w 2698750"/>
              <a:gd name="connsiteY8" fmla="*/ 126491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8750" h="720725">
                <a:moveTo>
                  <a:pt x="9525" y="126491"/>
                </a:moveTo>
                <a:cubicBezTo>
                  <a:pt x="9525" y="61849"/>
                  <a:pt x="61848" y="9525"/>
                  <a:pt x="126491" y="9525"/>
                </a:cubicBezTo>
                <a:lnTo>
                  <a:pt x="2572257" y="9525"/>
                </a:lnTo>
                <a:cubicBezTo>
                  <a:pt x="2636901" y="9525"/>
                  <a:pt x="2689225" y="61849"/>
                  <a:pt x="2689225" y="126491"/>
                </a:cubicBezTo>
                <a:lnTo>
                  <a:pt x="2689225" y="594233"/>
                </a:lnTo>
                <a:cubicBezTo>
                  <a:pt x="2689225" y="658876"/>
                  <a:pt x="2636901" y="711200"/>
                  <a:pt x="2572257" y="711200"/>
                </a:cubicBezTo>
                <a:lnTo>
                  <a:pt x="126491" y="711200"/>
                </a:lnTo>
                <a:cubicBezTo>
                  <a:pt x="61848" y="711200"/>
                  <a:pt x="9525" y="658876"/>
                  <a:pt x="9525" y="594233"/>
                </a:cubicBezTo>
                <a:lnTo>
                  <a:pt x="9525" y="126491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Freeform 490"> 
				</p:cNvPr>
          <p:cNvSpPr/>
          <p:nvPr/>
        </p:nvSpPr>
        <p:spPr>
          <a:xfrm>
            <a:off x="1553845" y="5184140"/>
            <a:ext cx="2698750" cy="720725"/>
          </a:xfrm>
          <a:custGeom>
            <a:avLst/>
            <a:gdLst>
              <a:gd name="connsiteX0" fmla="*/ 9525 w 2698750"/>
              <a:gd name="connsiteY0" fmla="*/ 126491 h 720725"/>
              <a:gd name="connsiteX1" fmla="*/ 126491 w 2698750"/>
              <a:gd name="connsiteY1" fmla="*/ 9525 h 720725"/>
              <a:gd name="connsiteX2" fmla="*/ 2572258 w 2698750"/>
              <a:gd name="connsiteY2" fmla="*/ 9525 h 720725"/>
              <a:gd name="connsiteX3" fmla="*/ 2689225 w 2698750"/>
              <a:gd name="connsiteY3" fmla="*/ 126491 h 720725"/>
              <a:gd name="connsiteX4" fmla="*/ 2689225 w 2698750"/>
              <a:gd name="connsiteY4" fmla="*/ 594245 h 720725"/>
              <a:gd name="connsiteX5" fmla="*/ 2572258 w 2698750"/>
              <a:gd name="connsiteY5" fmla="*/ 711200 h 720725"/>
              <a:gd name="connsiteX6" fmla="*/ 126491 w 2698750"/>
              <a:gd name="connsiteY6" fmla="*/ 711200 h 720725"/>
              <a:gd name="connsiteX7" fmla="*/ 9525 w 2698750"/>
              <a:gd name="connsiteY7" fmla="*/ 594245 h 720725"/>
              <a:gd name="connsiteX8" fmla="*/ 9525 w 2698750"/>
              <a:gd name="connsiteY8" fmla="*/ 126491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8750" h="720725">
                <a:moveTo>
                  <a:pt x="9525" y="126491"/>
                </a:moveTo>
                <a:cubicBezTo>
                  <a:pt x="9525" y="61848"/>
                  <a:pt x="61849" y="9525"/>
                  <a:pt x="126491" y="9525"/>
                </a:cubicBezTo>
                <a:lnTo>
                  <a:pt x="2572258" y="9525"/>
                </a:lnTo>
                <a:cubicBezTo>
                  <a:pt x="2636901" y="9525"/>
                  <a:pt x="2689225" y="61848"/>
                  <a:pt x="2689225" y="126491"/>
                </a:cubicBezTo>
                <a:lnTo>
                  <a:pt x="2689225" y="594245"/>
                </a:lnTo>
                <a:cubicBezTo>
                  <a:pt x="2689225" y="658837"/>
                  <a:pt x="2636901" y="711200"/>
                  <a:pt x="2572258" y="711200"/>
                </a:cubicBezTo>
                <a:lnTo>
                  <a:pt x="126491" y="711200"/>
                </a:lnTo>
                <a:cubicBezTo>
                  <a:pt x="61849" y="711200"/>
                  <a:pt x="9525" y="658837"/>
                  <a:pt x="9525" y="594245"/>
                </a:cubicBezTo>
                <a:lnTo>
                  <a:pt x="9525" y="126491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2" name="Picture 492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004" y="5299710"/>
            <a:ext cx="2424430" cy="489585"/>
          </a:xfrm>
          <a:prstGeom prst="rect">
            <a:avLst/>
          </a:prstGeom>
        </p:spPr>
      </p:pic>
      <p:sp>
        <p:nvSpPr>
          <p:cNvPr id="492" name="Freeform 492"> 
				</p:cNvPr>
          <p:cNvSpPr/>
          <p:nvPr/>
        </p:nvSpPr>
        <p:spPr>
          <a:xfrm>
            <a:off x="1689417" y="5298122"/>
            <a:ext cx="2427605" cy="492760"/>
          </a:xfrm>
          <a:custGeom>
            <a:avLst/>
            <a:gdLst>
              <a:gd name="connsiteX0" fmla="*/ 1587 w 2427605"/>
              <a:gd name="connsiteY0" fmla="*/ 83248 h 492760"/>
              <a:gd name="connsiteX1" fmla="*/ 83248 w 2427605"/>
              <a:gd name="connsiteY1" fmla="*/ 1587 h 492760"/>
              <a:gd name="connsiteX2" fmla="*/ 2344356 w 2427605"/>
              <a:gd name="connsiteY2" fmla="*/ 1587 h 492760"/>
              <a:gd name="connsiteX3" fmla="*/ 2426017 w 2427605"/>
              <a:gd name="connsiteY3" fmla="*/ 83248 h 492760"/>
              <a:gd name="connsiteX4" fmla="*/ 2426017 w 2427605"/>
              <a:gd name="connsiteY4" fmla="*/ 409575 h 492760"/>
              <a:gd name="connsiteX5" fmla="*/ 2344356 w 2427605"/>
              <a:gd name="connsiteY5" fmla="*/ 491172 h 492760"/>
              <a:gd name="connsiteX6" fmla="*/ 83248 w 2427605"/>
              <a:gd name="connsiteY6" fmla="*/ 491172 h 492760"/>
              <a:gd name="connsiteX7" fmla="*/ 1587 w 2427605"/>
              <a:gd name="connsiteY7" fmla="*/ 409575 h 492760"/>
              <a:gd name="connsiteX8" fmla="*/ 1587 w 2427605"/>
              <a:gd name="connsiteY8" fmla="*/ 83248 h 49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7605" h="492760">
                <a:moveTo>
                  <a:pt x="1587" y="83248"/>
                </a:moveTo>
                <a:cubicBezTo>
                  <a:pt x="1587" y="38163"/>
                  <a:pt x="38163" y="1587"/>
                  <a:pt x="83248" y="1587"/>
                </a:cubicBezTo>
                <a:lnTo>
                  <a:pt x="2344356" y="1587"/>
                </a:lnTo>
                <a:cubicBezTo>
                  <a:pt x="2389441" y="1587"/>
                  <a:pt x="2426017" y="38163"/>
                  <a:pt x="2426017" y="83248"/>
                </a:cubicBezTo>
                <a:lnTo>
                  <a:pt x="2426017" y="409575"/>
                </a:lnTo>
                <a:cubicBezTo>
                  <a:pt x="2426017" y="454634"/>
                  <a:pt x="2389441" y="491172"/>
                  <a:pt x="2344356" y="491172"/>
                </a:cubicBezTo>
                <a:lnTo>
                  <a:pt x="83248" y="491172"/>
                </a:lnTo>
                <a:cubicBezTo>
                  <a:pt x="38163" y="491172"/>
                  <a:pt x="1587" y="454634"/>
                  <a:pt x="1587" y="409575"/>
                </a:cubicBezTo>
                <a:lnTo>
                  <a:pt x="1587" y="83248"/>
                </a:lnTo>
                <a:close/>
              </a:path>
            </a:pathLst>
          </a:custGeom>
          <a:ln w="5">
            <a:solidFill>
              <a:srgbClr val="d9969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Freeform 493"> 
				</p:cNvPr>
          <p:cNvSpPr/>
          <p:nvPr/>
        </p:nvSpPr>
        <p:spPr>
          <a:xfrm>
            <a:off x="4871720" y="5184140"/>
            <a:ext cx="2698749" cy="720725"/>
          </a:xfrm>
          <a:custGeom>
            <a:avLst/>
            <a:gdLst>
              <a:gd name="connsiteX0" fmla="*/ 9525 w 2698749"/>
              <a:gd name="connsiteY0" fmla="*/ 126491 h 720725"/>
              <a:gd name="connsiteX1" fmla="*/ 126491 w 2698749"/>
              <a:gd name="connsiteY1" fmla="*/ 9525 h 720725"/>
              <a:gd name="connsiteX2" fmla="*/ 2572258 w 2698749"/>
              <a:gd name="connsiteY2" fmla="*/ 9525 h 720725"/>
              <a:gd name="connsiteX3" fmla="*/ 2689224 w 2698749"/>
              <a:gd name="connsiteY3" fmla="*/ 126491 h 720725"/>
              <a:gd name="connsiteX4" fmla="*/ 2689224 w 2698749"/>
              <a:gd name="connsiteY4" fmla="*/ 594245 h 720725"/>
              <a:gd name="connsiteX5" fmla="*/ 2572258 w 2698749"/>
              <a:gd name="connsiteY5" fmla="*/ 711200 h 720725"/>
              <a:gd name="connsiteX6" fmla="*/ 126491 w 2698749"/>
              <a:gd name="connsiteY6" fmla="*/ 711200 h 720725"/>
              <a:gd name="connsiteX7" fmla="*/ 9525 w 2698749"/>
              <a:gd name="connsiteY7" fmla="*/ 594245 h 720725"/>
              <a:gd name="connsiteX8" fmla="*/ 9525 w 2698749"/>
              <a:gd name="connsiteY8" fmla="*/ 126491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8749" h="720725">
                <a:moveTo>
                  <a:pt x="9525" y="126491"/>
                </a:moveTo>
                <a:cubicBezTo>
                  <a:pt x="9525" y="61848"/>
                  <a:pt x="61848" y="9525"/>
                  <a:pt x="126491" y="9525"/>
                </a:cubicBezTo>
                <a:lnTo>
                  <a:pt x="2572258" y="9525"/>
                </a:lnTo>
                <a:cubicBezTo>
                  <a:pt x="2636900" y="9525"/>
                  <a:pt x="2689224" y="61848"/>
                  <a:pt x="2689224" y="126491"/>
                </a:cubicBezTo>
                <a:lnTo>
                  <a:pt x="2689224" y="594245"/>
                </a:lnTo>
                <a:cubicBezTo>
                  <a:pt x="2689224" y="658837"/>
                  <a:pt x="2636900" y="711200"/>
                  <a:pt x="2572258" y="711200"/>
                </a:cubicBezTo>
                <a:lnTo>
                  <a:pt x="126491" y="711200"/>
                </a:lnTo>
                <a:cubicBezTo>
                  <a:pt x="61848" y="711200"/>
                  <a:pt x="9525" y="658837"/>
                  <a:pt x="9525" y="594245"/>
                </a:cubicBezTo>
                <a:lnTo>
                  <a:pt x="9525" y="126491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5" name="Picture 495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880" y="5299710"/>
            <a:ext cx="2424430" cy="489585"/>
          </a:xfrm>
          <a:prstGeom prst="rect">
            <a:avLst/>
          </a:prstGeom>
        </p:spPr>
      </p:pic>
      <p:sp>
        <p:nvSpPr>
          <p:cNvPr id="495" name="Freeform 495"> 
				</p:cNvPr>
          <p:cNvSpPr/>
          <p:nvPr/>
        </p:nvSpPr>
        <p:spPr>
          <a:xfrm>
            <a:off x="5007292" y="5298122"/>
            <a:ext cx="2427605" cy="492760"/>
          </a:xfrm>
          <a:custGeom>
            <a:avLst/>
            <a:gdLst>
              <a:gd name="connsiteX0" fmla="*/ 1587 w 2427605"/>
              <a:gd name="connsiteY0" fmla="*/ 83248 h 492760"/>
              <a:gd name="connsiteX1" fmla="*/ 83248 w 2427605"/>
              <a:gd name="connsiteY1" fmla="*/ 1587 h 492760"/>
              <a:gd name="connsiteX2" fmla="*/ 2344356 w 2427605"/>
              <a:gd name="connsiteY2" fmla="*/ 1587 h 492760"/>
              <a:gd name="connsiteX3" fmla="*/ 2426017 w 2427605"/>
              <a:gd name="connsiteY3" fmla="*/ 83248 h 492760"/>
              <a:gd name="connsiteX4" fmla="*/ 2426017 w 2427605"/>
              <a:gd name="connsiteY4" fmla="*/ 409575 h 492760"/>
              <a:gd name="connsiteX5" fmla="*/ 2344356 w 2427605"/>
              <a:gd name="connsiteY5" fmla="*/ 491172 h 492760"/>
              <a:gd name="connsiteX6" fmla="*/ 83248 w 2427605"/>
              <a:gd name="connsiteY6" fmla="*/ 491172 h 492760"/>
              <a:gd name="connsiteX7" fmla="*/ 1587 w 2427605"/>
              <a:gd name="connsiteY7" fmla="*/ 409575 h 492760"/>
              <a:gd name="connsiteX8" fmla="*/ 1587 w 2427605"/>
              <a:gd name="connsiteY8" fmla="*/ 83248 h 49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7605" h="492760">
                <a:moveTo>
                  <a:pt x="1587" y="83248"/>
                </a:moveTo>
                <a:cubicBezTo>
                  <a:pt x="1587" y="38163"/>
                  <a:pt x="38163" y="1587"/>
                  <a:pt x="83248" y="1587"/>
                </a:cubicBezTo>
                <a:lnTo>
                  <a:pt x="2344356" y="1587"/>
                </a:lnTo>
                <a:cubicBezTo>
                  <a:pt x="2389441" y="1587"/>
                  <a:pt x="2426017" y="38163"/>
                  <a:pt x="2426017" y="83248"/>
                </a:cubicBezTo>
                <a:lnTo>
                  <a:pt x="2426017" y="409575"/>
                </a:lnTo>
                <a:cubicBezTo>
                  <a:pt x="2426017" y="454634"/>
                  <a:pt x="2389441" y="491172"/>
                  <a:pt x="2344356" y="491172"/>
                </a:cubicBezTo>
                <a:lnTo>
                  <a:pt x="83248" y="491172"/>
                </a:lnTo>
                <a:cubicBezTo>
                  <a:pt x="38163" y="491172"/>
                  <a:pt x="1587" y="454634"/>
                  <a:pt x="1587" y="409575"/>
                </a:cubicBezTo>
                <a:lnTo>
                  <a:pt x="1587" y="83248"/>
                </a:lnTo>
                <a:close/>
              </a:path>
            </a:pathLst>
          </a:custGeom>
          <a:ln w="5">
            <a:solidFill>
              <a:srgbClr val="d9969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Freeform 496"> 
				</p:cNvPr>
          <p:cNvSpPr/>
          <p:nvPr/>
        </p:nvSpPr>
        <p:spPr>
          <a:xfrm>
            <a:off x="1267777" y="4150042"/>
            <a:ext cx="6583044" cy="1906904"/>
          </a:xfrm>
          <a:custGeom>
            <a:avLst/>
            <a:gdLst>
              <a:gd name="connsiteX0" fmla="*/ 4762 w 6583044"/>
              <a:gd name="connsiteY0" fmla="*/ 1902142 h 1906904"/>
              <a:gd name="connsiteX1" fmla="*/ 6578282 w 6583044"/>
              <a:gd name="connsiteY1" fmla="*/ 1902142 h 1906904"/>
              <a:gd name="connsiteX2" fmla="*/ 6578282 w 6583044"/>
              <a:gd name="connsiteY2" fmla="*/ 4762 h 1906904"/>
              <a:gd name="connsiteX3" fmla="*/ 4762 w 6583044"/>
              <a:gd name="connsiteY3" fmla="*/ 4762 h 1906904"/>
              <a:gd name="connsiteX4" fmla="*/ 4762 w 6583044"/>
              <a:gd name="connsiteY4" fmla="*/ 1902142 h 190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3044" h="1906904">
                <a:moveTo>
                  <a:pt x="4762" y="1902142"/>
                </a:moveTo>
                <a:lnTo>
                  <a:pt x="6578282" y="1902142"/>
                </a:lnTo>
                <a:lnTo>
                  <a:pt x="6578282" y="4762"/>
                </a:lnTo>
                <a:lnTo>
                  <a:pt x="4762" y="4762"/>
                </a:lnTo>
                <a:lnTo>
                  <a:pt x="4762" y="1902142"/>
                </a:lnTo>
                <a:close/>
              </a:path>
            </a:pathLst>
          </a:custGeom>
          <a:ln w="15">
            <a:solidFill>
              <a:srgbClr val="c00000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8" name="Picture 498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385" y="1325042"/>
            <a:ext cx="314901" cy="287158"/>
          </a:xfrm>
          <a:prstGeom prst="rect">
            <a:avLst/>
          </a:prstGeom>
        </p:spPr>
      </p:pic>
      <p:pic>
        <p:nvPicPr>
          <p:cNvPr id="499" name="Picture 499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928" y="1385142"/>
            <a:ext cx="182864" cy="166967"/>
          </a:xfrm>
          <a:prstGeom prst="rect">
            <a:avLst/>
          </a:prstGeom>
        </p:spPr>
      </p:pic>
      <p:pic>
        <p:nvPicPr>
          <p:cNvPr id="500" name="Picture 500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7064" y="1385257"/>
            <a:ext cx="182877" cy="166909"/>
          </a:xfrm>
          <a:prstGeom prst="rect">
            <a:avLst/>
          </a:prstGeom>
        </p:spPr>
      </p:pic>
      <p:pic>
        <p:nvPicPr>
          <p:cNvPr id="501" name="Picture 501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2663" y="1421732"/>
            <a:ext cx="103554" cy="94986"/>
          </a:xfrm>
          <a:prstGeom prst="rect">
            <a:avLst/>
          </a:prstGeom>
        </p:spPr>
      </p:pic>
      <p:pic>
        <p:nvPicPr>
          <p:cNvPr id="502" name="Picture 502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5163" y="1421732"/>
            <a:ext cx="103553" cy="94986"/>
          </a:xfrm>
          <a:prstGeom prst="rect">
            <a:avLst/>
          </a:prstGeom>
        </p:spPr>
      </p:pic>
      <p:sp>
        <p:nvSpPr>
          <p:cNvPr id="502" name="Freeform 502"> 
				</p:cNvPr>
          <p:cNvSpPr/>
          <p:nvPr/>
        </p:nvSpPr>
        <p:spPr>
          <a:xfrm>
            <a:off x="5236146" y="145446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Freeform 503"> 
				</p:cNvPr>
          <p:cNvSpPr/>
          <p:nvPr/>
        </p:nvSpPr>
        <p:spPr>
          <a:xfrm>
            <a:off x="831532" y="145446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5" name="Picture 505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6530" y="3708832"/>
            <a:ext cx="314901" cy="287157"/>
          </a:xfrm>
          <a:prstGeom prst="rect">
            <a:avLst/>
          </a:prstGeom>
        </p:spPr>
      </p:pic>
      <p:pic>
        <p:nvPicPr>
          <p:cNvPr id="506" name="Picture 506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3073" y="3768932"/>
            <a:ext cx="182864" cy="166967"/>
          </a:xfrm>
          <a:prstGeom prst="rect">
            <a:avLst/>
          </a:prstGeom>
        </p:spPr>
      </p:pic>
      <p:pic>
        <p:nvPicPr>
          <p:cNvPr id="507" name="Picture 507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1208" y="3769047"/>
            <a:ext cx="182877" cy="166909"/>
          </a:xfrm>
          <a:prstGeom prst="rect">
            <a:avLst/>
          </a:prstGeom>
        </p:spPr>
      </p:pic>
      <p:pic>
        <p:nvPicPr>
          <p:cNvPr id="508" name="Picture 508">
					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6808" y="3805522"/>
            <a:ext cx="103553" cy="94987"/>
          </a:xfrm>
          <a:prstGeom prst="rect">
            <a:avLst/>
          </a:prstGeom>
        </p:spPr>
      </p:pic>
      <p:pic>
        <p:nvPicPr>
          <p:cNvPr id="509" name="Picture 509">
					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19307" y="3805522"/>
            <a:ext cx="103554" cy="94987"/>
          </a:xfrm>
          <a:prstGeom prst="rect">
            <a:avLst/>
          </a:prstGeom>
        </p:spPr>
      </p:pic>
      <p:sp>
        <p:nvSpPr>
          <p:cNvPr id="509" name="Freeform 509"> 
				</p:cNvPr>
          <p:cNvSpPr/>
          <p:nvPr/>
        </p:nvSpPr>
        <p:spPr>
          <a:xfrm>
            <a:off x="5380291" y="383825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Freeform 510"> 
				</p:cNvPr>
          <p:cNvSpPr/>
          <p:nvPr/>
        </p:nvSpPr>
        <p:spPr>
          <a:xfrm>
            <a:off x="975677" y="383825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TextBox 511"/>
          <p:cNvSpPr txBox="1"/>
          <p:nvPr/>
        </p:nvSpPr>
        <p:spPr>
          <a:xfrm>
            <a:off x="993952" y="792168"/>
            <a:ext cx="7171526" cy="2847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5590">
              <a:lnSpc>
                <a:spcPct val="100000"/>
              </a:lnSpc>
            </a:pPr>
            <a:r>
              <a:rPr lang="zh-CN" altLang="en-US" sz="2400" spc="265" b="1" dirty="0">
                <a:solidFill>
                  <a:srgbClr val="c00000"/>
                </a:solidFill>
                <a:latin typeface="宋体"/>
                <a:ea typeface="宋体"/>
              </a:rPr>
              <a:t>（二）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新时代弘扬</a:t>
            </a:r>
            <a:r>
              <a:rPr lang="zh-CN" altLang="en-US" sz="2400" spc="265" b="1" dirty="0">
                <a:solidFill>
                  <a:srgbClr val="c00000"/>
                </a:solidFill>
                <a:latin typeface="宋体"/>
                <a:ea typeface="宋体"/>
              </a:rPr>
              <a:t>什么革命精神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75"/>
              </a:lnSpc>
            </a:pPr>
            <a:endParaRPr lang="en-US" dirty="0" smtClean="0"/>
          </a:p>
          <a:p>
            <a:pPr hangingPunct="0" marL="0" indent="417525">
              <a:lnSpc>
                <a:spcPct val="115000"/>
              </a:lnSpc>
            </a:pP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中国共产党近百年的奋斗史告诉我们，无论过去、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现在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还是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未来，</a:t>
            </a:r>
            <a:r>
              <a:rPr lang="zh-CN" altLang="en-US" sz="2000" spc="10" dirty="0">
                <a:solidFill>
                  <a:srgbClr val="ff0000"/>
                </a:solidFill>
                <a:latin typeface="宋体"/>
                <a:ea typeface="宋体"/>
              </a:rPr>
              <a:t>革命精神永不过时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仍将是中国共产党引领中国人民决胜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全面建成小康社会、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实现中华民族伟大复兴中国梦的</a:t>
            </a:r>
            <a:r>
              <a:rPr lang="zh-CN" altLang="en-US" sz="2000" spc="5" dirty="0">
                <a:solidFill>
                  <a:srgbClr val="ff0000"/>
                </a:solidFill>
                <a:latin typeface="宋体"/>
                <a:ea typeface="宋体"/>
              </a:rPr>
              <a:t>强大动力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  <a:p>
            <a:pPr hangingPunct="0" marL="0" indent="522681">
              <a:lnSpc>
                <a:spcPct val="116250"/>
              </a:lnSpc>
              <a:spcBef>
                <a:spcPts val="605"/>
              </a:spcBef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我们要与时俱进，不断用新的、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符合时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代需要的革命精神鼓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舞人民为中华民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族的伟大复兴而努力奋斗。</a:t>
            </a:r>
          </a:p>
        </p:txBody>
      </p:sp>
      <p:sp>
        <p:nvSpPr>
          <p:cNvPr id="512" name="TextBox 512"/>
          <p:cNvSpPr txBox="1"/>
          <p:nvPr/>
        </p:nvSpPr>
        <p:spPr>
          <a:xfrm>
            <a:off x="1882775" y="4475550"/>
            <a:ext cx="5464302" cy="33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  <a:tabLst>
                <a:tab pos="3301238" algn="l"/>
              </a:tabLst>
            </a:pP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发扬伟大创造精神	</a:t>
            </a: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发扬伟大奋斗精神</a:t>
            </a:r>
          </a:p>
        </p:txBody>
      </p:sp>
      <p:sp>
        <p:nvSpPr>
          <p:cNvPr id="513" name="TextBox 513"/>
          <p:cNvSpPr txBox="1"/>
          <p:nvPr/>
        </p:nvSpPr>
        <p:spPr>
          <a:xfrm>
            <a:off x="1882775" y="5358835"/>
            <a:ext cx="5481701" cy="33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  <a:tabLst>
                <a:tab pos="3318637" algn="l"/>
              </a:tabLst>
            </a:pP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发扬伟大团结精神	</a:t>
            </a: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发扬伟大梦想精神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Picture 51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516" name="Picture 51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" y="1638300"/>
            <a:ext cx="8293100" cy="4648200"/>
          </a:xfrm>
          <a:prstGeom prst="rect">
            <a:avLst/>
          </a:prstGeom>
        </p:spPr>
      </p:pic>
      <p:sp>
        <p:nvSpPr>
          <p:cNvPr id="516" name="Freeform 516"> 
				</p:cNvPr>
          <p:cNvSpPr/>
          <p:nvPr/>
        </p:nvSpPr>
        <p:spPr>
          <a:xfrm>
            <a:off x="406400" y="1664334"/>
            <a:ext cx="8171180" cy="4530090"/>
          </a:xfrm>
          <a:custGeom>
            <a:avLst/>
            <a:gdLst>
              <a:gd name="connsiteX0" fmla="*/ 12700 w 8171180"/>
              <a:gd name="connsiteY0" fmla="*/ 763524 h 4530090"/>
              <a:gd name="connsiteX1" fmla="*/ 763498 w 8171180"/>
              <a:gd name="connsiteY1" fmla="*/ 12700 h 4530090"/>
              <a:gd name="connsiteX2" fmla="*/ 7407656 w 8171180"/>
              <a:gd name="connsiteY2" fmla="*/ 12700 h 4530090"/>
              <a:gd name="connsiteX3" fmla="*/ 8158480 w 8171180"/>
              <a:gd name="connsiteY3" fmla="*/ 763524 h 4530090"/>
              <a:gd name="connsiteX4" fmla="*/ 8158480 w 8171180"/>
              <a:gd name="connsiteY4" fmla="*/ 3766566 h 4530090"/>
              <a:gd name="connsiteX5" fmla="*/ 7407656 w 8171180"/>
              <a:gd name="connsiteY5" fmla="*/ 4517390 h 4530090"/>
              <a:gd name="connsiteX6" fmla="*/ 763498 w 8171180"/>
              <a:gd name="connsiteY6" fmla="*/ 4517390 h 4530090"/>
              <a:gd name="connsiteX7" fmla="*/ 12700 w 8171180"/>
              <a:gd name="connsiteY7" fmla="*/ 3766566 h 4530090"/>
              <a:gd name="connsiteX8" fmla="*/ 12700 w 8171180"/>
              <a:gd name="connsiteY8" fmla="*/ 763524 h 453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1180" h="4530090">
                <a:moveTo>
                  <a:pt x="12700" y="763524"/>
                </a:moveTo>
                <a:cubicBezTo>
                  <a:pt x="12700" y="348869"/>
                  <a:pt x="348843" y="12700"/>
                  <a:pt x="763498" y="12700"/>
                </a:cubicBezTo>
                <a:lnTo>
                  <a:pt x="7407656" y="12700"/>
                </a:lnTo>
                <a:cubicBezTo>
                  <a:pt x="7822311" y="12700"/>
                  <a:pt x="8158480" y="348869"/>
                  <a:pt x="8158480" y="763524"/>
                </a:cubicBezTo>
                <a:lnTo>
                  <a:pt x="8158480" y="3766566"/>
                </a:lnTo>
                <a:cubicBezTo>
                  <a:pt x="8158480" y="4181246"/>
                  <a:pt x="7822311" y="4517390"/>
                  <a:pt x="7407656" y="4517390"/>
                </a:cubicBezTo>
                <a:lnTo>
                  <a:pt x="763498" y="4517390"/>
                </a:lnTo>
                <a:cubicBezTo>
                  <a:pt x="348843" y="4517390"/>
                  <a:pt x="12700" y="4181246"/>
                  <a:pt x="12700" y="3766566"/>
                </a:cubicBezTo>
                <a:lnTo>
                  <a:pt x="12700" y="763524"/>
                </a:lnTo>
                <a:close/>
              </a:path>
            </a:pathLst>
          </a:custGeom>
          <a:solidFill>
            <a:srgbClr val="fffcd3">
              <a:alpha val="100000"/>
            </a:srgbClr>
          </a:solidFill>
          <a:ln w="40">
            <a:solidFill>
              <a:srgbClr val="f5f5f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8" name="Picture 51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98" y="867409"/>
            <a:ext cx="4956556" cy="650240"/>
          </a:xfrm>
          <a:prstGeom prst="rect">
            <a:avLst/>
          </a:prstGeom>
        </p:spPr>
      </p:pic>
      <p:pic>
        <p:nvPicPr>
          <p:cNvPr id="519" name="Picture 519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50" y="927100"/>
            <a:ext cx="2647950" cy="577850"/>
          </a:xfrm>
          <a:prstGeom prst="rect">
            <a:avLst/>
          </a:prstGeom>
        </p:spPr>
      </p:pic>
      <p:pic>
        <p:nvPicPr>
          <p:cNvPr id="520" name="Picture 520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400" y="927100"/>
            <a:ext cx="431800" cy="577850"/>
          </a:xfrm>
          <a:prstGeom prst="rect">
            <a:avLst/>
          </a:prstGeom>
        </p:spPr>
      </p:pic>
      <p:pic>
        <p:nvPicPr>
          <p:cNvPr id="521" name="Picture 521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400" y="1460500"/>
            <a:ext cx="425450" cy="577850"/>
          </a:xfrm>
          <a:prstGeom prst="rect">
            <a:avLst/>
          </a:prstGeom>
        </p:spPr>
      </p:pic>
      <p:pic>
        <p:nvPicPr>
          <p:cNvPr id="522" name="Picture 522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3050"/>
            <a:ext cx="2298700" cy="1593850"/>
          </a:xfrm>
          <a:prstGeom prst="rect">
            <a:avLst/>
          </a:prstGeom>
        </p:spPr>
      </p:pic>
      <p:sp>
        <p:nvSpPr>
          <p:cNvPr id="522" name="TextBox 522"/>
          <p:cNvSpPr txBox="1"/>
          <p:nvPr/>
        </p:nvSpPr>
        <p:spPr>
          <a:xfrm>
            <a:off x="810463" y="987114"/>
            <a:ext cx="7632675" cy="487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02686">
              <a:lnSpc>
                <a:spcPct val="101666"/>
              </a:lnSpc>
            </a:pP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要发扬伟大创</a:t>
            </a:r>
            <a:r>
              <a:rPr lang="zh-CN" altLang="en-US" sz="2000" b="1" dirty="0">
                <a:solidFill>
                  <a:srgbClr val="ffffff"/>
                </a:solidFill>
                <a:latin typeface="宋体"/>
                <a:ea typeface="宋体"/>
              </a:rPr>
              <a:t>造精神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35"/>
              </a:lnSpc>
            </a:pPr>
            <a:endParaRPr lang="en-US" dirty="0" smtClean="0"/>
          </a:p>
          <a:p>
            <a:pPr hangingPunct="0" marL="0" indent="522782">
              <a:lnSpc>
                <a:spcPct val="115416"/>
              </a:lnSpc>
            </a:pP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正是因为拥有</a:t>
            </a:r>
            <a:r>
              <a:rPr lang="zh-CN" altLang="en-US" sz="2000" spc="70" dirty="0">
                <a:solidFill>
                  <a:srgbClr val="ff0000"/>
                </a:solidFill>
                <a:latin typeface="宋体"/>
                <a:ea typeface="宋体"/>
              </a:rPr>
              <a:t>卓越的创造精神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，中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华民族才创造出极其灿烂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物质文明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与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精神文明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  <a:p>
            <a:pPr hangingPunct="0" marL="0" indent="522782">
              <a:lnSpc>
                <a:spcPct val="115000"/>
              </a:lnSpc>
              <a:spcBef>
                <a:spcPts val="600"/>
              </a:spcBef>
            </a:pPr>
            <a:r>
              <a:rPr lang="zh-CN" altLang="en-US" sz="2000" spc="155" dirty="0">
                <a:solidFill>
                  <a:srgbClr val="000000"/>
                </a:solidFill>
                <a:latin typeface="宋体"/>
                <a:ea typeface="宋体"/>
              </a:rPr>
              <a:t>40年来，从安徽小岗的“大</a:t>
            </a:r>
            <a:r>
              <a:rPr lang="zh-CN" altLang="en-US" sz="2000" spc="145" dirty="0">
                <a:solidFill>
                  <a:srgbClr val="000000"/>
                </a:solidFill>
                <a:latin typeface="宋体"/>
                <a:ea typeface="宋体"/>
              </a:rPr>
              <a:t>包干”到浙江温岭的“民主恳</a:t>
            </a:r>
            <a:br/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谈”，从书写中国“最成功的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脱贫故事”到“机构改革力度空前”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的探索，创造成为改革最强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劲的推动力。家庭联产承包责任制，</a:t>
            </a:r>
            <a:br/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社会主义市场经济，经济特区，“一国两制”..这些</a:t>
            </a:r>
            <a:r>
              <a:rPr lang="zh-CN" altLang="en-US" sz="2000" spc="80" dirty="0">
                <a:solidFill>
                  <a:srgbClr val="ff0000"/>
                </a:solidFill>
                <a:latin typeface="宋体"/>
                <a:ea typeface="宋体"/>
              </a:rPr>
              <a:t>伟大的创造</a:t>
            </a:r>
            <a:r>
              <a:rPr lang="zh-CN" altLang="en-US" sz="2000" spc="8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助力中国人民从贫穷走向富裕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，助力中国成为世界第二大经济体，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创造了人类发展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史上的奇迹。</a:t>
            </a:r>
          </a:p>
          <a:p>
            <a:pPr hangingPunct="0" marL="0" indent="522782">
              <a:lnSpc>
                <a:spcPct val="115416"/>
              </a:lnSpc>
              <a:spcBef>
                <a:spcPts val="660"/>
              </a:spcBef>
            </a:pP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今天，中国人民的创造精神正在</a:t>
            </a:r>
            <a:r>
              <a:rPr lang="zh-CN" altLang="en-US" sz="2000" spc="75" dirty="0">
                <a:solidFill>
                  <a:srgbClr val="ff0000"/>
                </a:solidFill>
                <a:latin typeface="宋体"/>
                <a:ea typeface="宋体"/>
              </a:rPr>
              <a:t>前所未有地迸发出来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，推动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我国日新月异向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前发展，大踏步走在世界前列。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24" name="Picture 2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2311400"/>
            <a:ext cx="2355850" cy="3581400"/>
          </a:xfrm>
          <a:prstGeom prst="rect">
            <a:avLst/>
          </a:prstGeom>
        </p:spPr>
      </p:pic>
      <p:pic>
        <p:nvPicPr>
          <p:cNvPr id="25" name="Picture 2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00" y="1905000"/>
            <a:ext cx="5715000" cy="3175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2953766" y="1280609"/>
            <a:ext cx="5355425" cy="4253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66418">
              <a:lnSpc>
                <a:spcPct val="101250"/>
              </a:lnSpc>
            </a:pPr>
            <a:r>
              <a:rPr lang="zh-CN" altLang="en-US" sz="2800" spc="-25" b="1" dirty="0">
                <a:solidFill>
                  <a:srgbClr val="c00000"/>
                </a:solidFill>
                <a:latin typeface="宋体"/>
                <a:ea typeface="宋体"/>
              </a:rPr>
              <a:t>人物</a:t>
            </a:r>
            <a:r>
              <a:rPr lang="zh-CN" altLang="en-US" sz="2800" spc="-15" b="1" dirty="0">
                <a:solidFill>
                  <a:srgbClr val="c00000"/>
                </a:solidFill>
                <a:latin typeface="宋体"/>
                <a:ea typeface="宋体"/>
              </a:rPr>
              <a:t>介绍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95"/>
              </a:lnSpc>
            </a:pPr>
            <a:endParaRPr lang="en-US" dirty="0" smtClean="0"/>
          </a:p>
          <a:p>
            <a:pPr hangingPunct="0" marL="0" indent="537972">
              <a:lnSpc>
                <a:spcPct val="115416"/>
              </a:lnSpc>
            </a:pPr>
            <a:r>
              <a:rPr lang="zh-CN" altLang="en-US" sz="2000" spc="325" dirty="0">
                <a:solidFill>
                  <a:srgbClr val="000000"/>
                </a:solidFill>
                <a:latin typeface="宋体"/>
                <a:ea typeface="宋体"/>
              </a:rPr>
              <a:t>王稼祥，原</a:t>
            </a:r>
            <a:r>
              <a:rPr lang="zh-CN" altLang="en-US" sz="2000" spc="320" dirty="0">
                <a:solidFill>
                  <a:srgbClr val="000000"/>
                </a:solidFill>
                <a:latin typeface="宋体"/>
                <a:ea typeface="宋体"/>
              </a:rPr>
              <a:t>名嘉祥，1906年生，安徽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泾县人，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我们党的卓越领导人，杰出的无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产阶级革命家。为了人民的自由、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生活的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安宁，只要一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息尚存，就应拼死向敌人猛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攻。书信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字里行间体现的坚定的革命意志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和将革命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进行到底的精神，是老一辈无产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阶级革命家的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典型缩影，深深地影响和鼓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舞着一代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又一代的中国人投身革命，建功</a:t>
            </a:r>
            <a:r>
              <a:rPr lang="zh-CN" altLang="en-US" sz="2000" spc="200" dirty="0">
                <a:solidFill>
                  <a:srgbClr val="000000"/>
                </a:solidFill>
                <a:latin typeface="宋体"/>
                <a:ea typeface="宋体"/>
              </a:rPr>
              <a:t>立业。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icture 52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525" name="Picture 52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809750"/>
            <a:ext cx="4889500" cy="2743200"/>
          </a:xfrm>
          <a:prstGeom prst="rect">
            <a:avLst/>
          </a:prstGeom>
        </p:spPr>
      </p:pic>
      <p:sp>
        <p:nvSpPr>
          <p:cNvPr id="525" name="Freeform 525"> 
				</p:cNvPr>
          <p:cNvSpPr/>
          <p:nvPr/>
        </p:nvSpPr>
        <p:spPr>
          <a:xfrm>
            <a:off x="151765" y="1839595"/>
            <a:ext cx="4768850" cy="2623820"/>
          </a:xfrm>
          <a:custGeom>
            <a:avLst/>
            <a:gdLst>
              <a:gd name="connsiteX0" fmla="*/ 12700 w 4768850"/>
              <a:gd name="connsiteY0" fmla="*/ 445770 h 2623820"/>
              <a:gd name="connsiteX1" fmla="*/ 445782 w 4768850"/>
              <a:gd name="connsiteY1" fmla="*/ 12700 h 2623820"/>
              <a:gd name="connsiteX2" fmla="*/ 4323080 w 4768850"/>
              <a:gd name="connsiteY2" fmla="*/ 12700 h 2623820"/>
              <a:gd name="connsiteX3" fmla="*/ 4756150 w 4768850"/>
              <a:gd name="connsiteY3" fmla="*/ 445770 h 2623820"/>
              <a:gd name="connsiteX4" fmla="*/ 4756150 w 4768850"/>
              <a:gd name="connsiteY4" fmla="*/ 2178050 h 2623820"/>
              <a:gd name="connsiteX5" fmla="*/ 4323080 w 4768850"/>
              <a:gd name="connsiteY5" fmla="*/ 2611120 h 2623820"/>
              <a:gd name="connsiteX6" fmla="*/ 445782 w 4768850"/>
              <a:gd name="connsiteY6" fmla="*/ 2611120 h 2623820"/>
              <a:gd name="connsiteX7" fmla="*/ 12700 w 4768850"/>
              <a:gd name="connsiteY7" fmla="*/ 2178050 h 2623820"/>
              <a:gd name="connsiteX8" fmla="*/ 12700 w 4768850"/>
              <a:gd name="connsiteY8" fmla="*/ 445770 h 262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8850" h="2623820">
                <a:moveTo>
                  <a:pt x="12700" y="445770"/>
                </a:moveTo>
                <a:cubicBezTo>
                  <a:pt x="12700" y="206628"/>
                  <a:pt x="206590" y="12700"/>
                  <a:pt x="445782" y="12700"/>
                </a:cubicBezTo>
                <a:lnTo>
                  <a:pt x="4323080" y="12700"/>
                </a:lnTo>
                <a:cubicBezTo>
                  <a:pt x="4562221" y="12700"/>
                  <a:pt x="4756150" y="206628"/>
                  <a:pt x="4756150" y="445770"/>
                </a:cubicBezTo>
                <a:lnTo>
                  <a:pt x="4756150" y="2178050"/>
                </a:lnTo>
                <a:cubicBezTo>
                  <a:pt x="4756150" y="2417190"/>
                  <a:pt x="4562221" y="2611120"/>
                  <a:pt x="4323080" y="2611120"/>
                </a:cubicBezTo>
                <a:lnTo>
                  <a:pt x="445782" y="2611120"/>
                </a:lnTo>
                <a:cubicBezTo>
                  <a:pt x="206590" y="2611120"/>
                  <a:pt x="12700" y="2417190"/>
                  <a:pt x="12700" y="2178050"/>
                </a:cubicBezTo>
                <a:lnTo>
                  <a:pt x="12700" y="445770"/>
                </a:lnTo>
                <a:close/>
              </a:path>
            </a:pathLst>
          </a:custGeom>
          <a:solidFill>
            <a:srgbClr val="fffcd3">
              <a:alpha val="100000"/>
            </a:srgbClr>
          </a:solidFill>
          <a:ln w="40">
            <a:solidFill>
              <a:srgbClr val="f5f5f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7" name="Picture 52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4489450"/>
            <a:ext cx="8642350" cy="1752600"/>
          </a:xfrm>
          <a:prstGeom prst="rect">
            <a:avLst/>
          </a:prstGeom>
        </p:spPr>
      </p:pic>
      <p:pic>
        <p:nvPicPr>
          <p:cNvPr id="528" name="Picture 528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" y="4529455"/>
            <a:ext cx="8495030" cy="1611541"/>
          </a:xfrm>
          <a:prstGeom prst="rect">
            <a:avLst/>
          </a:prstGeom>
        </p:spPr>
      </p:pic>
      <p:sp>
        <p:nvSpPr>
          <p:cNvPr id="528" name="Freeform 528"> 
				</p:cNvPr>
          <p:cNvSpPr/>
          <p:nvPr/>
        </p:nvSpPr>
        <p:spPr>
          <a:xfrm>
            <a:off x="322580" y="4516755"/>
            <a:ext cx="8520430" cy="1636941"/>
          </a:xfrm>
          <a:custGeom>
            <a:avLst/>
            <a:gdLst>
              <a:gd name="connsiteX0" fmla="*/ 12700 w 8520430"/>
              <a:gd name="connsiteY0" fmla="*/ 281304 h 1636941"/>
              <a:gd name="connsiteX1" fmla="*/ 281292 w 8520430"/>
              <a:gd name="connsiteY1" fmla="*/ 12700 h 1636941"/>
              <a:gd name="connsiteX2" fmla="*/ 8239125 w 8520430"/>
              <a:gd name="connsiteY2" fmla="*/ 12700 h 1636941"/>
              <a:gd name="connsiteX3" fmla="*/ 8507730 w 8520430"/>
              <a:gd name="connsiteY3" fmla="*/ 281304 h 1636941"/>
              <a:gd name="connsiteX4" fmla="*/ 8507730 w 8520430"/>
              <a:gd name="connsiteY4" fmla="*/ 1355636 h 1636941"/>
              <a:gd name="connsiteX5" fmla="*/ 8239125 w 8520430"/>
              <a:gd name="connsiteY5" fmla="*/ 1624241 h 1636941"/>
              <a:gd name="connsiteX6" fmla="*/ 281292 w 8520430"/>
              <a:gd name="connsiteY6" fmla="*/ 1624241 h 1636941"/>
              <a:gd name="connsiteX7" fmla="*/ 12700 w 8520430"/>
              <a:gd name="connsiteY7" fmla="*/ 1355636 h 1636941"/>
              <a:gd name="connsiteX8" fmla="*/ 12700 w 8520430"/>
              <a:gd name="connsiteY8" fmla="*/ 281304 h 163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0430" h="1636941">
                <a:moveTo>
                  <a:pt x="12700" y="281304"/>
                </a:moveTo>
                <a:cubicBezTo>
                  <a:pt x="12700" y="132969"/>
                  <a:pt x="132956" y="12700"/>
                  <a:pt x="281292" y="12700"/>
                </a:cubicBezTo>
                <a:lnTo>
                  <a:pt x="8239125" y="12700"/>
                </a:lnTo>
                <a:cubicBezTo>
                  <a:pt x="8387461" y="12700"/>
                  <a:pt x="8507730" y="132969"/>
                  <a:pt x="8507730" y="281304"/>
                </a:cubicBezTo>
                <a:lnTo>
                  <a:pt x="8507730" y="1355636"/>
                </a:lnTo>
                <a:cubicBezTo>
                  <a:pt x="8507730" y="1503985"/>
                  <a:pt x="8387461" y="1624241"/>
                  <a:pt x="8239125" y="1624241"/>
                </a:cubicBezTo>
                <a:lnTo>
                  <a:pt x="281292" y="1624241"/>
                </a:lnTo>
                <a:cubicBezTo>
                  <a:pt x="132956" y="1624241"/>
                  <a:pt x="12700" y="1503985"/>
                  <a:pt x="12700" y="1355636"/>
                </a:cubicBezTo>
                <a:lnTo>
                  <a:pt x="12700" y="281304"/>
                </a:lnTo>
                <a:close/>
              </a:path>
            </a:pathLst>
          </a:custGeom>
          <a:ln w="40">
            <a:solidFill>
              <a:srgbClr val="f5f5f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0" name="Picture 530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050" y="1955800"/>
            <a:ext cx="4159250" cy="2501900"/>
          </a:xfrm>
          <a:prstGeom prst="rect">
            <a:avLst/>
          </a:prstGeom>
        </p:spPr>
      </p:pic>
      <p:pic>
        <p:nvPicPr>
          <p:cNvPr id="531" name="Picture 531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8436" y="1003934"/>
            <a:ext cx="4993386" cy="650240"/>
          </a:xfrm>
          <a:prstGeom prst="rect">
            <a:avLst/>
          </a:prstGeom>
        </p:spPr>
      </p:pic>
      <p:pic>
        <p:nvPicPr>
          <p:cNvPr id="532" name="Picture 532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2000" y="1060450"/>
            <a:ext cx="2647950" cy="584200"/>
          </a:xfrm>
          <a:prstGeom prst="rect">
            <a:avLst/>
          </a:prstGeom>
        </p:spPr>
      </p:pic>
      <p:pic>
        <p:nvPicPr>
          <p:cNvPr id="533" name="Picture 533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4350" y="1060450"/>
            <a:ext cx="431800" cy="584200"/>
          </a:xfrm>
          <a:prstGeom prst="rect">
            <a:avLst/>
          </a:prstGeom>
        </p:spPr>
      </p:pic>
      <p:pic>
        <p:nvPicPr>
          <p:cNvPr id="534" name="Picture 534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5000" y="1593850"/>
            <a:ext cx="431800" cy="584200"/>
          </a:xfrm>
          <a:prstGeom prst="rect">
            <a:avLst/>
          </a:prstGeom>
        </p:spPr>
      </p:pic>
      <p:pic>
        <p:nvPicPr>
          <p:cNvPr id="535" name="Picture 535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74650"/>
            <a:ext cx="2228850" cy="1600200"/>
          </a:xfrm>
          <a:prstGeom prst="rect">
            <a:avLst/>
          </a:prstGeom>
        </p:spPr>
      </p:pic>
      <p:sp>
        <p:nvSpPr>
          <p:cNvPr id="535" name="TextBox 535"/>
          <p:cNvSpPr txBox="1"/>
          <p:nvPr/>
        </p:nvSpPr>
        <p:spPr>
          <a:xfrm>
            <a:off x="426719" y="1123639"/>
            <a:ext cx="8192567" cy="49808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038601">
              <a:lnSpc>
                <a:spcPct val="101666"/>
              </a:lnSpc>
            </a:pP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要</a:t>
            </a: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发扬伟大奋斗精神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0"/>
              </a:lnSpc>
            </a:pPr>
            <a:endParaRPr lang="en-US" dirty="0" smtClean="0"/>
          </a:p>
          <a:p>
            <a:pPr hangingPunct="0" marL="0" indent="530656">
              <a:lnSpc>
                <a:spcPct val="115416"/>
              </a:lnSpc>
            </a:pPr>
            <a:r>
              <a:rPr lang="zh-CN" altLang="en-US" sz="2000" spc="-355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50" dirty="0">
                <a:solidFill>
                  <a:srgbClr val="000000"/>
                </a:solidFill>
                <a:latin typeface="宋体"/>
                <a:ea typeface="宋体"/>
              </a:rPr>
              <a:t>华</a:t>
            </a:r>
            <a:r>
              <a:rPr lang="zh-CN" altLang="en-US" sz="20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55" dirty="0">
                <a:solidFill>
                  <a:srgbClr val="000000"/>
                </a:solidFill>
                <a:latin typeface="宋体"/>
                <a:ea typeface="宋体"/>
              </a:rPr>
              <a:t>民</a:t>
            </a:r>
            <a:r>
              <a:rPr lang="zh-CN" altLang="en-US" sz="20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50" dirty="0">
                <a:solidFill>
                  <a:srgbClr val="000000"/>
                </a:solidFill>
                <a:latin typeface="宋体"/>
                <a:ea typeface="宋体"/>
              </a:rPr>
              <a:t>族</a:t>
            </a:r>
            <a:r>
              <a:rPr lang="zh-CN" altLang="en-US" sz="20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55" dirty="0">
                <a:solidFill>
                  <a:srgbClr val="000000"/>
                </a:solidFill>
                <a:latin typeface="宋体"/>
                <a:ea typeface="宋体"/>
              </a:rPr>
              <a:t>依</a:t>
            </a:r>
            <a:r>
              <a:rPr lang="zh-CN" altLang="en-US" sz="20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50" dirty="0">
                <a:solidFill>
                  <a:srgbClr val="000000"/>
                </a:solidFill>
                <a:latin typeface="宋体"/>
                <a:ea typeface="宋体"/>
              </a:rPr>
              <a:t>靠</a:t>
            </a:r>
            <a:r>
              <a:rPr lang="zh-CN" altLang="en-US" sz="20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55" dirty="0">
                <a:solidFill>
                  <a:srgbClr val="ff0000"/>
                </a:solidFill>
                <a:latin typeface="宋体"/>
                <a:ea typeface="宋体"/>
              </a:rPr>
              <a:t>奋</a:t>
            </a:r>
            <a:r>
              <a:rPr lang="zh-CN" altLang="en-US" sz="2000" spc="-17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55" dirty="0">
                <a:solidFill>
                  <a:srgbClr val="ff0000"/>
                </a:solidFill>
                <a:latin typeface="宋体"/>
                <a:ea typeface="宋体"/>
              </a:rPr>
              <a:t>斗</a:t>
            </a:r>
            <a:r>
              <a:rPr lang="zh-CN" altLang="en-US" sz="2000" spc="-18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50" dirty="0">
                <a:solidFill>
                  <a:srgbClr val="ff0000"/>
                </a:solidFill>
                <a:latin typeface="宋体"/>
                <a:ea typeface="宋体"/>
              </a:rPr>
              <a:t>精</a:t>
            </a:r>
            <a:r>
              <a:rPr lang="zh-CN" altLang="en-US" sz="2000" spc="-17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55" dirty="0">
                <a:solidFill>
                  <a:srgbClr val="ff0000"/>
                </a:solidFill>
                <a:latin typeface="宋体"/>
                <a:ea typeface="宋体"/>
              </a:rPr>
              <a:t>神</a:t>
            </a:r>
            <a:r>
              <a:rPr lang="zh-CN" altLang="en-US" sz="2000" spc="-17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50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zh-CN" altLang="en-US" sz="2000" spc="-18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55" dirty="0">
                <a:solidFill>
                  <a:srgbClr val="000000"/>
                </a:solidFill>
                <a:latin typeface="宋体"/>
                <a:ea typeface="宋体"/>
              </a:rPr>
              <a:t>广</a:t>
            </a:r>
            <a:br/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袤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土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地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上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繁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衍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生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息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创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造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了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独</a:t>
            </a:r>
            <a:br/>
            <a:r>
              <a:rPr lang="zh-CN" altLang="en-US" sz="2000" spc="270" dirty="0">
                <a:solidFill>
                  <a:srgbClr val="000000"/>
                </a:solidFill>
                <a:latin typeface="宋体"/>
                <a:ea typeface="宋体"/>
              </a:rPr>
              <a:t>树一帜的</a:t>
            </a:r>
            <a:r>
              <a:rPr lang="zh-CN" altLang="en-US" sz="2000" spc="270" dirty="0">
                <a:solidFill>
                  <a:srgbClr val="ff0000"/>
                </a:solidFill>
                <a:latin typeface="宋体"/>
                <a:ea typeface="宋体"/>
              </a:rPr>
              <a:t>中华文明</a:t>
            </a:r>
            <a:r>
              <a:rPr lang="zh-CN" altLang="en-US" sz="2000" spc="27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  <a:p>
            <a:pPr hangingPunct="0" marL="0" indent="564184">
              <a:lnSpc>
                <a:spcPct val="115416"/>
              </a:lnSpc>
            </a:pPr>
            <a:r>
              <a:rPr lang="zh-CN" altLang="en-US" sz="2000" spc="-370" dirty="0">
                <a:solidFill>
                  <a:srgbClr val="000000"/>
                </a:solidFill>
                <a:latin typeface="宋体"/>
                <a:ea typeface="宋体"/>
              </a:rPr>
              <a:t>经</a:t>
            </a:r>
            <a:r>
              <a:rPr lang="zh-CN" altLang="en-US" sz="20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70" dirty="0">
                <a:solidFill>
                  <a:srgbClr val="000000"/>
                </a:solidFill>
                <a:latin typeface="宋体"/>
                <a:ea typeface="宋体"/>
              </a:rPr>
              <a:t>过</a:t>
            </a:r>
            <a:r>
              <a:rPr lang="zh-CN" altLang="en-US" sz="20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70" dirty="0">
                <a:solidFill>
                  <a:srgbClr val="000000"/>
                </a:solidFill>
                <a:latin typeface="宋体"/>
                <a:ea typeface="宋体"/>
              </a:rPr>
              <a:t>新</a:t>
            </a:r>
            <a:r>
              <a:rPr lang="zh-CN" altLang="en-US" sz="20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70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70" dirty="0">
                <a:solidFill>
                  <a:srgbClr val="000000"/>
                </a:solidFill>
                <a:latin typeface="宋体"/>
                <a:ea typeface="宋体"/>
              </a:rPr>
              <a:t>国</a:t>
            </a:r>
            <a:r>
              <a:rPr lang="zh-CN" altLang="en-US" sz="20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65" dirty="0">
                <a:solidFill>
                  <a:srgbClr val="000000"/>
                </a:solidFill>
                <a:latin typeface="宋体"/>
                <a:ea typeface="宋体"/>
              </a:rPr>
              <a:t>成</a:t>
            </a:r>
            <a:r>
              <a:rPr lang="zh-CN" altLang="en-US" sz="20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70" dirty="0">
                <a:solidFill>
                  <a:srgbClr val="000000"/>
                </a:solidFill>
                <a:latin typeface="宋体"/>
                <a:ea typeface="宋体"/>
              </a:rPr>
              <a:t>立</a:t>
            </a:r>
            <a:r>
              <a:rPr lang="zh-CN" altLang="en-US" sz="20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70" dirty="0">
                <a:solidFill>
                  <a:srgbClr val="000000"/>
                </a:solidFill>
                <a:latin typeface="宋体"/>
                <a:ea typeface="宋体"/>
              </a:rPr>
              <a:t>几</a:t>
            </a:r>
            <a:r>
              <a:rPr lang="zh-CN" altLang="en-US" sz="20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70" dirty="0">
                <a:solidFill>
                  <a:srgbClr val="000000"/>
                </a:solidFill>
                <a:latin typeface="宋体"/>
                <a:ea typeface="宋体"/>
              </a:rPr>
              <a:t>十</a:t>
            </a:r>
            <a:r>
              <a:rPr lang="zh-CN" altLang="en-US" sz="20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70" dirty="0">
                <a:solidFill>
                  <a:srgbClr val="000000"/>
                </a:solidFill>
                <a:latin typeface="宋体"/>
                <a:ea typeface="宋体"/>
              </a:rPr>
              <a:t>年</a:t>
            </a:r>
            <a:r>
              <a:rPr lang="zh-CN" altLang="en-US" sz="20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70" dirty="0">
                <a:solidFill>
                  <a:srgbClr val="000000"/>
                </a:solidFill>
                <a:latin typeface="宋体"/>
                <a:ea typeface="宋体"/>
              </a:rPr>
              <a:t>特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70" dirty="0">
                <a:solidFill>
                  <a:srgbClr val="000000"/>
                </a:solidFill>
                <a:latin typeface="宋体"/>
                <a:ea typeface="宋体"/>
              </a:rPr>
              <a:t>别</a:t>
            </a:r>
            <a:br/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是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改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革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开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放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以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来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艰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苦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奋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斗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5" dirty="0">
                <a:solidFill>
                  <a:srgbClr val="000000"/>
                </a:solidFill>
                <a:latin typeface="宋体"/>
                <a:ea typeface="宋体"/>
              </a:rPr>
              <a:t>党</a:t>
            </a:r>
            <a:br/>
            <a:r>
              <a:rPr lang="zh-CN" altLang="en-US" sz="2000" spc="275" dirty="0">
                <a:solidFill>
                  <a:srgbClr val="000000"/>
                </a:solidFill>
                <a:latin typeface="宋体"/>
                <a:ea typeface="宋体"/>
              </a:rPr>
              <a:t>和国家事业取得了</a:t>
            </a:r>
            <a:r>
              <a:rPr lang="zh-CN" altLang="en-US" sz="2000" spc="285" dirty="0">
                <a:solidFill>
                  <a:srgbClr val="ff0000"/>
                </a:solidFill>
                <a:latin typeface="宋体"/>
                <a:ea typeface="宋体"/>
              </a:rPr>
              <a:t>辉煌成就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40"/>
              </a:lnSpc>
            </a:pPr>
            <a:endParaRPr lang="en-US" dirty="0" smtClean="0"/>
          </a:p>
          <a:p>
            <a:pPr hangingPunct="0" marL="149961" indent="563880">
              <a:lnSpc>
                <a:spcPct val="115000"/>
              </a:lnSpc>
            </a:pPr>
            <a:r>
              <a:rPr lang="zh-CN" altLang="en-US" sz="2000" spc="-415" dirty="0">
                <a:solidFill>
                  <a:srgbClr val="ff0000"/>
                </a:solidFill>
                <a:latin typeface="宋体"/>
                <a:ea typeface="宋体"/>
              </a:rPr>
              <a:t>走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ff0000"/>
                </a:solidFill>
                <a:latin typeface="宋体"/>
                <a:ea typeface="宋体"/>
              </a:rPr>
              <a:t>进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ff0000"/>
                </a:solidFill>
                <a:latin typeface="宋体"/>
                <a:ea typeface="宋体"/>
              </a:rPr>
              <a:t>新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ff0000"/>
                </a:solidFill>
                <a:latin typeface="宋体"/>
                <a:ea typeface="宋体"/>
              </a:rPr>
              <a:t>时</a:t>
            </a:r>
            <a:r>
              <a:rPr lang="zh-CN" altLang="en-US" sz="2000" spc="-209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ff0000"/>
                </a:solidFill>
                <a:latin typeface="宋体"/>
                <a:ea typeface="宋体"/>
              </a:rPr>
              <a:t>代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ff0000"/>
                </a:solidFill>
                <a:latin typeface="宋体"/>
                <a:ea typeface="宋体"/>
              </a:rPr>
              <a:t>踏</a:t>
            </a:r>
            <a:r>
              <a:rPr lang="zh-CN" altLang="en-US" sz="2000" spc="-209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ff0000"/>
                </a:solidFill>
                <a:latin typeface="宋体"/>
                <a:ea typeface="宋体"/>
              </a:rPr>
              <a:t>上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ff0000"/>
                </a:solidFill>
                <a:latin typeface="宋体"/>
                <a:ea typeface="宋体"/>
              </a:rPr>
              <a:t>新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ff0000"/>
                </a:solidFill>
                <a:latin typeface="宋体"/>
                <a:ea typeface="宋体"/>
              </a:rPr>
              <a:t>征</a:t>
            </a:r>
            <a:r>
              <a:rPr lang="zh-CN" altLang="en-US" sz="2000" spc="-209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ff0000"/>
                </a:solidFill>
                <a:latin typeface="宋体"/>
                <a:ea typeface="宋体"/>
              </a:rPr>
              <a:t>程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ea typeface="宋体"/>
              </a:rPr>
              <a:t>我</a:t>
            </a:r>
            <a:r>
              <a:rPr lang="zh-CN" altLang="en-US" sz="2000" spc="-2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们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ea typeface="宋体"/>
              </a:rPr>
              <a:t>比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ea typeface="宋体"/>
              </a:rPr>
              <a:t>以</a:t>
            </a:r>
            <a:r>
              <a:rPr lang="zh-CN" altLang="en-US" sz="2000" spc="-2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往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ea typeface="宋体"/>
              </a:rPr>
              <a:t>更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ea typeface="宋体"/>
              </a:rPr>
              <a:t>加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000000"/>
                </a:solidFill>
                <a:latin typeface="宋体"/>
                <a:ea typeface="宋体"/>
              </a:rPr>
              <a:t>需</a:t>
            </a:r>
            <a:r>
              <a:rPr lang="zh-CN" altLang="en-US" sz="2000" spc="-2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ea typeface="宋体"/>
              </a:rPr>
              <a:t>要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ff0000"/>
                </a:solidFill>
                <a:latin typeface="宋体"/>
                <a:ea typeface="宋体"/>
              </a:rPr>
              <a:t>发</a:t>
            </a:r>
            <a:r>
              <a:rPr lang="zh-CN" altLang="en-US" sz="2000" spc="-20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0" dirty="0">
                <a:solidFill>
                  <a:srgbClr val="ff0000"/>
                </a:solidFill>
                <a:latin typeface="宋体"/>
                <a:ea typeface="宋体"/>
              </a:rPr>
              <a:t>扬</a:t>
            </a:r>
            <a:r>
              <a:rPr lang="zh-CN" altLang="en-US" sz="2000" spc="-209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ff0000"/>
                </a:solidFill>
                <a:latin typeface="宋体"/>
                <a:ea typeface="宋体"/>
              </a:rPr>
              <a:t>伟</a:t>
            </a:r>
            <a:r>
              <a:rPr lang="zh-CN" altLang="en-US" sz="2000" spc="-209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-415" dirty="0">
                <a:solidFill>
                  <a:srgbClr val="ff0000"/>
                </a:solidFill>
                <a:latin typeface="宋体"/>
                <a:ea typeface="宋体"/>
              </a:rPr>
              <a:t>大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奋斗精神</a:t>
            </a:r>
            <a:r>
              <a:rPr lang="zh-CN" altLang="en-US" sz="2000" spc="14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14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以</a:t>
            </a:r>
            <a:r>
              <a:rPr lang="zh-CN" altLang="en-US" sz="2000" spc="15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永不懈怠</a:t>
            </a:r>
            <a:r>
              <a:rPr lang="zh-CN" altLang="en-US" sz="2000" spc="14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的精神状态</a:t>
            </a:r>
            <a:r>
              <a:rPr lang="zh-CN" altLang="en-US" sz="2000" spc="15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spc="14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一往无前</a:t>
            </a:r>
            <a:r>
              <a:rPr lang="zh-CN" altLang="en-US" sz="2000" spc="15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的奋斗姿态</a:t>
            </a:r>
            <a:r>
              <a:rPr lang="zh-CN" altLang="en-US" sz="2000" spc="14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，投</a:t>
            </a:r>
            <a:r>
              <a:rPr lang="zh-CN" altLang="en-US" sz="2000" spc="104" dirty="0">
                <a:solidFill>
                  <a:srgbClr val="000000"/>
                </a:solidFill>
                <a:latin typeface="宋体"/>
                <a:ea typeface="宋体"/>
              </a:rPr>
              <a:t>入到中国特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04" dirty="0">
                <a:solidFill>
                  <a:srgbClr val="000000"/>
                </a:solidFill>
                <a:latin typeface="宋体"/>
                <a:ea typeface="宋体"/>
              </a:rPr>
              <a:t>色社会主义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04" dirty="0">
                <a:solidFill>
                  <a:srgbClr val="000000"/>
                </a:solidFill>
                <a:latin typeface="宋体"/>
                <a:ea typeface="宋体"/>
              </a:rPr>
              <a:t>伟大事业中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10" dirty="0">
                <a:solidFill>
                  <a:srgbClr val="000000"/>
                </a:solidFill>
                <a:latin typeface="宋体"/>
                <a:ea typeface="宋体"/>
              </a:rPr>
              <a:t>去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04" dirty="0">
                <a:solidFill>
                  <a:srgbClr val="000000"/>
                </a:solidFill>
                <a:latin typeface="宋体"/>
                <a:ea typeface="宋体"/>
              </a:rPr>
              <a:t>，在不懈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04" dirty="0">
                <a:solidFill>
                  <a:srgbClr val="000000"/>
                </a:solidFill>
                <a:latin typeface="宋体"/>
                <a:ea typeface="宋体"/>
              </a:rPr>
              <a:t>奋斗中开辟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04" dirty="0">
                <a:solidFill>
                  <a:srgbClr val="000000"/>
                </a:solidFill>
                <a:latin typeface="宋体"/>
                <a:ea typeface="宋体"/>
              </a:rPr>
              <a:t>更加</a:t>
            </a:r>
            <a:r>
              <a:rPr lang="zh-CN" altLang="en-US" sz="2000" spc="255" dirty="0">
                <a:solidFill>
                  <a:srgbClr val="000000"/>
                </a:solidFill>
                <a:latin typeface="宋体"/>
                <a:ea typeface="宋体"/>
              </a:rPr>
              <a:t>美好的未</a:t>
            </a:r>
            <a:r>
              <a:rPr lang="zh-CN" altLang="en-US" sz="2000" spc="250" dirty="0">
                <a:solidFill>
                  <a:srgbClr val="000000"/>
                </a:solidFill>
                <a:latin typeface="宋体"/>
                <a:ea typeface="宋体"/>
              </a:rPr>
              <a:t>来。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53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538" name="Picture 53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9950"/>
            <a:ext cx="9150350" cy="2508250"/>
          </a:xfrm>
          <a:prstGeom prst="rect">
            <a:avLst/>
          </a:prstGeom>
        </p:spPr>
      </p:pic>
      <p:pic>
        <p:nvPicPr>
          <p:cNvPr id="539" name="Picture 53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950" y="4823257"/>
            <a:ext cx="314901" cy="287157"/>
          </a:xfrm>
          <a:prstGeom prst="rect">
            <a:avLst/>
          </a:prstGeom>
        </p:spPr>
      </p:pic>
      <p:pic>
        <p:nvPicPr>
          <p:cNvPr id="540" name="Picture 540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493" y="4883357"/>
            <a:ext cx="182864" cy="166967"/>
          </a:xfrm>
          <a:prstGeom prst="rect">
            <a:avLst/>
          </a:prstGeom>
        </p:spPr>
      </p:pic>
      <p:pic>
        <p:nvPicPr>
          <p:cNvPr id="541" name="Picture 541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628" y="4883471"/>
            <a:ext cx="182878" cy="166909"/>
          </a:xfrm>
          <a:prstGeom prst="rect">
            <a:avLst/>
          </a:prstGeom>
        </p:spPr>
      </p:pic>
      <p:pic>
        <p:nvPicPr>
          <p:cNvPr id="542" name="Picture 542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228" y="4919947"/>
            <a:ext cx="103554" cy="94987"/>
          </a:xfrm>
          <a:prstGeom prst="rect">
            <a:avLst/>
          </a:prstGeom>
        </p:spPr>
      </p:pic>
      <p:pic>
        <p:nvPicPr>
          <p:cNvPr id="543" name="Picture 543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7728" y="4919947"/>
            <a:ext cx="103553" cy="94987"/>
          </a:xfrm>
          <a:prstGeom prst="rect">
            <a:avLst/>
          </a:prstGeom>
        </p:spPr>
      </p:pic>
      <p:sp>
        <p:nvSpPr>
          <p:cNvPr id="543" name="Freeform 543"> 
				</p:cNvPr>
          <p:cNvSpPr/>
          <p:nvPr/>
        </p:nvSpPr>
        <p:spPr>
          <a:xfrm>
            <a:off x="5438711" y="4952682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Freeform 544"> 
				</p:cNvPr>
          <p:cNvSpPr/>
          <p:nvPr/>
        </p:nvSpPr>
        <p:spPr>
          <a:xfrm>
            <a:off x="1034097" y="4952682"/>
            <a:ext cx="3057905" cy="28575"/>
          </a:xfrm>
          <a:custGeom>
            <a:avLst/>
            <a:gdLst>
              <a:gd name="connsiteX0" fmla="*/ 14287 w 3057905"/>
              <a:gd name="connsiteY0" fmla="*/ 14287 h 28575"/>
              <a:gd name="connsiteX1" fmla="*/ 3043618 w 305790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5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Freeform 545"> 
				</p:cNvPr>
          <p:cNvSpPr/>
          <p:nvPr/>
        </p:nvSpPr>
        <p:spPr>
          <a:xfrm>
            <a:off x="2368169" y="874394"/>
            <a:ext cx="4964430" cy="650240"/>
          </a:xfrm>
          <a:custGeom>
            <a:avLst/>
            <a:gdLst>
              <a:gd name="connsiteX0" fmla="*/ 0 w 4964430"/>
              <a:gd name="connsiteY0" fmla="*/ 650240 h 650240"/>
              <a:gd name="connsiteX1" fmla="*/ 4964430 w 4964430"/>
              <a:gd name="connsiteY1" fmla="*/ 650240 h 650240"/>
              <a:gd name="connsiteX2" fmla="*/ 4964430 w 4964430"/>
              <a:gd name="connsiteY2" fmla="*/ 0 h 650240"/>
              <a:gd name="connsiteX3" fmla="*/ 0 w 4964430"/>
              <a:gd name="connsiteY3" fmla="*/ 0 h 650240"/>
              <a:gd name="connsiteX4" fmla="*/ 0 w 4964430"/>
              <a:gd name="connsiteY4" fmla="*/ 65024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4430" h="650240">
                <a:moveTo>
                  <a:pt x="0" y="650240"/>
                </a:moveTo>
                <a:lnTo>
                  <a:pt x="4964430" y="650240"/>
                </a:lnTo>
                <a:lnTo>
                  <a:pt x="4964430" y="0"/>
                </a:lnTo>
                <a:lnTo>
                  <a:pt x="0" y="0"/>
                </a:lnTo>
                <a:lnTo>
                  <a:pt x="0" y="650240"/>
                </a:lnTo>
                <a:close/>
              </a:path>
            </a:pathLst>
          </a:custGeom>
          <a:solidFill>
            <a:srgbClr val="ec7320">
              <a:alpha val="100000"/>
            </a:srgbClr>
          </a:solidFill>
          <a:ln w="20">
            <a:solidFill>
              <a:srgbClr val="ec732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7" name="Picture 547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5350" y="933450"/>
            <a:ext cx="2647950" cy="584200"/>
          </a:xfrm>
          <a:prstGeom prst="rect">
            <a:avLst/>
          </a:prstGeom>
        </p:spPr>
      </p:pic>
      <p:pic>
        <p:nvPicPr>
          <p:cNvPr id="548" name="Picture 548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7700" y="933450"/>
            <a:ext cx="431800" cy="584200"/>
          </a:xfrm>
          <a:prstGeom prst="rect">
            <a:avLst/>
          </a:prstGeom>
        </p:spPr>
      </p:pic>
      <p:pic>
        <p:nvPicPr>
          <p:cNvPr id="549" name="Picture 549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8350" y="1466850"/>
            <a:ext cx="431800" cy="584200"/>
          </a:xfrm>
          <a:prstGeom prst="rect">
            <a:avLst/>
          </a:prstGeom>
        </p:spPr>
      </p:pic>
      <p:pic>
        <p:nvPicPr>
          <p:cNvPr id="550" name="Picture 550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54000"/>
            <a:ext cx="2286000" cy="1593850"/>
          </a:xfrm>
          <a:prstGeom prst="rect">
            <a:avLst/>
          </a:prstGeom>
        </p:spPr>
      </p:pic>
      <p:pic>
        <p:nvPicPr>
          <p:cNvPr id="551" name="Picture 551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7805" y="1676197"/>
            <a:ext cx="314901" cy="287158"/>
          </a:xfrm>
          <a:prstGeom prst="rect">
            <a:avLst/>
          </a:prstGeom>
        </p:spPr>
      </p:pic>
      <p:pic>
        <p:nvPicPr>
          <p:cNvPr id="552" name="Picture 552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4348" y="1736297"/>
            <a:ext cx="182864" cy="166967"/>
          </a:xfrm>
          <a:prstGeom prst="rect">
            <a:avLst/>
          </a:prstGeom>
        </p:spPr>
      </p:pic>
      <p:pic>
        <p:nvPicPr>
          <p:cNvPr id="553" name="Picture 553">
					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82484" y="1736412"/>
            <a:ext cx="182877" cy="166909"/>
          </a:xfrm>
          <a:prstGeom prst="rect">
            <a:avLst/>
          </a:prstGeom>
        </p:spPr>
      </p:pic>
      <p:pic>
        <p:nvPicPr>
          <p:cNvPr id="554" name="Picture 554">
					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08083" y="1772887"/>
            <a:ext cx="103554" cy="94986"/>
          </a:xfrm>
          <a:prstGeom prst="rect">
            <a:avLst/>
          </a:prstGeom>
        </p:spPr>
      </p:pic>
      <p:pic>
        <p:nvPicPr>
          <p:cNvPr id="555" name="Picture 555">
					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0582" y="1772887"/>
            <a:ext cx="103554" cy="94986"/>
          </a:xfrm>
          <a:prstGeom prst="rect">
            <a:avLst/>
          </a:prstGeom>
        </p:spPr>
      </p:pic>
      <p:sp>
        <p:nvSpPr>
          <p:cNvPr id="555" name="Freeform 555"> 
				</p:cNvPr>
          <p:cNvSpPr/>
          <p:nvPr/>
        </p:nvSpPr>
        <p:spPr>
          <a:xfrm>
            <a:off x="5421566" y="1805622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Freeform 556"> 
				</p:cNvPr>
          <p:cNvSpPr/>
          <p:nvPr/>
        </p:nvSpPr>
        <p:spPr>
          <a:xfrm>
            <a:off x="1016952" y="180562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TextBox 557"/>
          <p:cNvSpPr txBox="1"/>
          <p:nvPr/>
        </p:nvSpPr>
        <p:spPr>
          <a:xfrm>
            <a:off x="1285367" y="994099"/>
            <a:ext cx="6936460" cy="3784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314956">
              <a:lnSpc>
                <a:spcPct val="101666"/>
              </a:lnSpc>
            </a:pP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要</a:t>
            </a: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发扬伟大团结精神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hangingPunct="0" marL="0" indent="522986">
              <a:lnSpc>
                <a:spcPct val="115833"/>
              </a:lnSpc>
            </a:pPr>
            <a:r>
              <a:rPr lang="zh-CN" altLang="en-US" sz="2000" spc="10" dirty="0">
                <a:solidFill>
                  <a:srgbClr val="ff0000"/>
                </a:solidFill>
                <a:latin typeface="宋体"/>
                <a:ea typeface="宋体"/>
              </a:rPr>
              <a:t>伟大团结精神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是中国人民在实践中形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成的宝贵精神财富。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在几千年历史长河中，中国人民始终团结一心、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同舟共济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，建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立了统一的多民族国家，发展了56个民族多元一体、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交织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交融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的融洽民族关系，形成了守望相助的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中华民族大家庭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  <a:p>
            <a:pPr hangingPunct="0" marL="0" indent="522986">
              <a:lnSpc>
                <a:spcPct val="115000"/>
              </a:lnSpc>
              <a:spcBef>
                <a:spcPts val="575"/>
              </a:spcBef>
            </a:pP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在新时代，我们要实现“两个一百年”奋斗目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标，实现中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华民族伟大复兴中国梦，必须</a:t>
            </a:r>
            <a:r>
              <a:rPr lang="zh-CN" altLang="en-US" sz="2000" spc="15" dirty="0">
                <a:solidFill>
                  <a:srgbClr val="ff0000"/>
                </a:solidFill>
                <a:latin typeface="宋体"/>
                <a:ea typeface="宋体"/>
              </a:rPr>
              <a:t>大力发扬伟大团结精神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，凝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聚起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勇往直前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无坚不摧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的强大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力量。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Picture 55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559" name="Freeform 559"> 
				</p:cNvPr>
          <p:cNvSpPr/>
          <p:nvPr/>
        </p:nvSpPr>
        <p:spPr>
          <a:xfrm>
            <a:off x="523875" y="1694179"/>
            <a:ext cx="8279765" cy="4309745"/>
          </a:xfrm>
          <a:custGeom>
            <a:avLst/>
            <a:gdLst>
              <a:gd name="connsiteX0" fmla="*/ 6350 w 8279765"/>
              <a:gd name="connsiteY0" fmla="*/ 4303395 h 4309745"/>
              <a:gd name="connsiteX1" fmla="*/ 8273415 w 8279765"/>
              <a:gd name="connsiteY1" fmla="*/ 4303395 h 4309745"/>
              <a:gd name="connsiteX2" fmla="*/ 8273415 w 8279765"/>
              <a:gd name="connsiteY2" fmla="*/ 6350 h 4309745"/>
              <a:gd name="connsiteX3" fmla="*/ 6350 w 8279765"/>
              <a:gd name="connsiteY3" fmla="*/ 6350 h 4309745"/>
              <a:gd name="connsiteX4" fmla="*/ 6350 w 8279765"/>
              <a:gd name="connsiteY4" fmla="*/ 4303395 h 430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9765" h="4309745">
                <a:moveTo>
                  <a:pt x="6350" y="4303395"/>
                </a:moveTo>
                <a:lnTo>
                  <a:pt x="8273415" y="4303395"/>
                </a:lnTo>
                <a:lnTo>
                  <a:pt x="8273415" y="6350"/>
                </a:lnTo>
                <a:lnTo>
                  <a:pt x="6350" y="6350"/>
                </a:lnTo>
                <a:lnTo>
                  <a:pt x="6350" y="4303395"/>
                </a:lnTo>
                <a:close/>
              </a:path>
            </a:pathLst>
          </a:custGeom>
          <a:solidFill>
            <a:srgbClr val="f2dcdb">
              <a:alpha val="100000"/>
            </a:srgbClr>
          </a:solidFill>
          <a:ln w="20">
            <a:solidFill>
              <a:srgbClr val="c000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1" name="Picture 56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865" y="874394"/>
            <a:ext cx="4963540" cy="650240"/>
          </a:xfrm>
          <a:prstGeom prst="rect">
            <a:avLst/>
          </a:prstGeom>
        </p:spPr>
      </p:pic>
      <p:pic>
        <p:nvPicPr>
          <p:cNvPr id="562" name="Picture 56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00" y="933450"/>
            <a:ext cx="2647950" cy="584200"/>
          </a:xfrm>
          <a:prstGeom prst="rect">
            <a:avLst/>
          </a:prstGeom>
        </p:spPr>
      </p:pic>
      <p:pic>
        <p:nvPicPr>
          <p:cNvPr id="563" name="Picture 56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650" y="933450"/>
            <a:ext cx="431800" cy="584200"/>
          </a:xfrm>
          <a:prstGeom prst="rect">
            <a:avLst/>
          </a:prstGeom>
        </p:spPr>
      </p:pic>
      <p:pic>
        <p:nvPicPr>
          <p:cNvPr id="564" name="Picture 564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650" y="1466850"/>
            <a:ext cx="425450" cy="584200"/>
          </a:xfrm>
          <a:prstGeom prst="rect">
            <a:avLst/>
          </a:prstGeom>
        </p:spPr>
      </p:pic>
      <p:pic>
        <p:nvPicPr>
          <p:cNvPr id="565" name="Picture 565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4800"/>
            <a:ext cx="2247900" cy="1600200"/>
          </a:xfrm>
          <a:prstGeom prst="rect">
            <a:avLst/>
          </a:prstGeom>
        </p:spPr>
      </p:pic>
      <p:sp>
        <p:nvSpPr>
          <p:cNvPr id="565" name="TextBox 565"/>
          <p:cNvSpPr txBox="1"/>
          <p:nvPr/>
        </p:nvSpPr>
        <p:spPr>
          <a:xfrm>
            <a:off x="745540" y="994099"/>
            <a:ext cx="8230057" cy="4785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35859">
              <a:lnSpc>
                <a:spcPct val="101666"/>
              </a:lnSpc>
            </a:pP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要发扬伟大梦</a:t>
            </a:r>
            <a:r>
              <a:rPr lang="zh-CN" altLang="en-US" sz="2000" b="1" dirty="0">
                <a:solidFill>
                  <a:srgbClr val="ffffff"/>
                </a:solidFill>
                <a:latin typeface="宋体"/>
                <a:ea typeface="宋体"/>
              </a:rPr>
              <a:t>想精神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70"/>
              </a:lnSpc>
            </a:pPr>
            <a:endParaRPr lang="en-US" dirty="0" smtClean="0"/>
          </a:p>
          <a:p>
            <a:pPr hangingPunct="0" marL="0" indent="564210">
              <a:lnSpc>
                <a:spcPct val="115000"/>
              </a:lnSpc>
            </a:pP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中国人民是具有</a:t>
            </a:r>
            <a:r>
              <a:rPr lang="zh-CN" altLang="en-US" sz="2000" spc="285" dirty="0">
                <a:solidFill>
                  <a:srgbClr val="ff0000"/>
                </a:solidFill>
                <a:latin typeface="宋体"/>
                <a:ea typeface="宋体"/>
              </a:rPr>
              <a:t>伟大梦想精神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的人民。在几千年历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史长河</a:t>
            </a:r>
            <a:br/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中，中国人民始终</a:t>
            </a:r>
            <a:r>
              <a:rPr lang="zh-CN" altLang="en-US" sz="2000" spc="285" dirty="0">
                <a:solidFill>
                  <a:srgbClr val="ff0000"/>
                </a:solidFill>
                <a:latin typeface="宋体"/>
                <a:ea typeface="宋体"/>
              </a:rPr>
              <a:t>心怀梦想</a:t>
            </a:r>
            <a:r>
              <a:rPr lang="zh-CN" altLang="en-US" sz="2000" spc="30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285" dirty="0">
                <a:solidFill>
                  <a:srgbClr val="ff0000"/>
                </a:solidFill>
                <a:latin typeface="宋体"/>
                <a:ea typeface="宋体"/>
              </a:rPr>
              <a:t>不懈追求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，不仅形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成了小康生活</a:t>
            </a:r>
            <a:br/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的理念，而且秉持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着天下为公的情怀，以勇于追求和实现梦想</a:t>
            </a:r>
            <a:br/>
            <a:r>
              <a:rPr lang="zh-CN" altLang="en-US" sz="2000" spc="270" dirty="0">
                <a:solidFill>
                  <a:srgbClr val="000000"/>
                </a:solidFill>
                <a:latin typeface="宋体"/>
                <a:ea typeface="宋体"/>
              </a:rPr>
              <a:t>的执着精神</a:t>
            </a:r>
            <a:r>
              <a:rPr lang="zh-CN" altLang="en-US" sz="2000" spc="275" dirty="0">
                <a:solidFill>
                  <a:srgbClr val="ff0000"/>
                </a:solidFill>
                <a:latin typeface="宋体"/>
                <a:ea typeface="宋体"/>
              </a:rPr>
              <a:t>砥砺前行</a:t>
            </a:r>
            <a:r>
              <a:rPr lang="zh-CN" altLang="en-US" sz="2000" spc="28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  <a:p>
            <a:pPr hangingPunct="0" marL="0" indent="564210">
              <a:lnSpc>
                <a:spcPct val="115416"/>
              </a:lnSpc>
              <a:spcBef>
                <a:spcPts val="640"/>
              </a:spcBef>
            </a:pPr>
            <a:r>
              <a:rPr lang="zh-CN" altLang="en-US" sz="2000" spc="270" dirty="0">
                <a:solidFill>
                  <a:srgbClr val="000000"/>
                </a:solidFill>
                <a:latin typeface="宋体"/>
                <a:ea typeface="宋体"/>
              </a:rPr>
              <a:t>近代以来，</a:t>
            </a:r>
            <a:r>
              <a:rPr lang="zh-CN" altLang="en-US" sz="2000" spc="270" dirty="0">
                <a:solidFill>
                  <a:srgbClr val="ff0000"/>
                </a:solidFill>
                <a:latin typeface="宋体"/>
                <a:ea typeface="宋体"/>
              </a:rPr>
              <a:t>实现中华民族伟大复兴</a:t>
            </a:r>
            <a:r>
              <a:rPr lang="zh-CN" altLang="en-US" sz="2000" spc="-62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270" dirty="0">
                <a:solidFill>
                  <a:srgbClr val="000000"/>
                </a:solidFill>
                <a:latin typeface="宋体"/>
                <a:ea typeface="宋体"/>
              </a:rPr>
              <a:t>成为中华民族最伟大的</a:t>
            </a:r>
            <a:br/>
            <a:r>
              <a:rPr lang="zh-CN" altLang="en-US" sz="2000" spc="200" dirty="0">
                <a:solidFill>
                  <a:srgbClr val="000000"/>
                </a:solidFill>
                <a:latin typeface="宋体"/>
                <a:ea typeface="宋体"/>
              </a:rPr>
              <a:t>梦想。</a:t>
            </a:r>
          </a:p>
          <a:p>
            <a:pPr hangingPunct="0" marL="0" indent="564210">
              <a:lnSpc>
                <a:spcPct val="115416"/>
              </a:lnSpc>
              <a:spcBef>
                <a:spcPts val="600"/>
              </a:spcBef>
            </a:pPr>
            <a:r>
              <a:rPr lang="zh-CN" altLang="en-US" sz="2000" spc="300" dirty="0">
                <a:solidFill>
                  <a:srgbClr val="ff0000"/>
                </a:solidFill>
                <a:latin typeface="宋体"/>
                <a:ea typeface="宋体"/>
              </a:rPr>
              <a:t>新时代</a:t>
            </a:r>
            <a:r>
              <a:rPr lang="zh-CN" altLang="en-US" sz="2000" spc="-59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300" dirty="0">
                <a:solidFill>
                  <a:srgbClr val="000000"/>
                </a:solidFill>
                <a:latin typeface="宋体"/>
                <a:ea typeface="宋体"/>
              </a:rPr>
              <a:t>是追梦圆梦的时代，每一个人都是新时代的见证者、</a:t>
            </a:r>
            <a:r>
              <a:rPr lang="zh-CN" altLang="en-US" sz="2000" spc="185" dirty="0">
                <a:solidFill>
                  <a:srgbClr val="000000"/>
                </a:solidFill>
                <a:latin typeface="宋体"/>
                <a:ea typeface="宋体"/>
              </a:rPr>
              <a:t>开创者、</a:t>
            </a:r>
            <a:r>
              <a:rPr lang="zh-CN" altLang="en-US" sz="2000" spc="1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90" dirty="0">
                <a:solidFill>
                  <a:srgbClr val="000000"/>
                </a:solidFill>
                <a:latin typeface="宋体"/>
                <a:ea typeface="宋体"/>
              </a:rPr>
              <a:t>建设者。我们要始终</a:t>
            </a:r>
            <a:r>
              <a:rPr lang="zh-CN" altLang="en-US" sz="2000" spc="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85" dirty="0">
                <a:solidFill>
                  <a:srgbClr val="ff0000"/>
                </a:solidFill>
                <a:latin typeface="宋体"/>
                <a:ea typeface="宋体"/>
              </a:rPr>
              <a:t>发扬伟大梦想精神</a:t>
            </a:r>
            <a:r>
              <a:rPr lang="zh-CN" altLang="en-US" sz="2000" spc="100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190" dirty="0">
                <a:solidFill>
                  <a:srgbClr val="000000"/>
                </a:solidFill>
                <a:latin typeface="宋体"/>
                <a:ea typeface="宋体"/>
              </a:rPr>
              <a:t>，敢于有梦、</a:t>
            </a:r>
          </a:p>
          <a:p>
            <a:pPr hangingPunct="0" marL="0">
              <a:lnSpc>
                <a:spcPct val="114583"/>
              </a:lnSpc>
            </a:pPr>
            <a:r>
              <a:rPr lang="zh-CN" altLang="en-US" sz="2000" spc="305" dirty="0">
                <a:solidFill>
                  <a:srgbClr val="000000"/>
                </a:solidFill>
                <a:latin typeface="宋体"/>
                <a:ea typeface="宋体"/>
              </a:rPr>
              <a:t>勇于追梦、</a:t>
            </a:r>
            <a:r>
              <a:rPr lang="zh-CN" altLang="en-US" sz="2000" spc="315" dirty="0">
                <a:solidFill>
                  <a:srgbClr val="000000"/>
                </a:solidFill>
                <a:latin typeface="宋体"/>
                <a:ea typeface="宋体"/>
              </a:rPr>
              <a:t>勤于圆梦，自觉做新时代</a:t>
            </a:r>
            <a:r>
              <a:rPr lang="zh-CN" altLang="en-US" sz="2000" spc="305" dirty="0">
                <a:solidFill>
                  <a:srgbClr val="000000"/>
                </a:solidFill>
                <a:latin typeface="宋体"/>
                <a:ea typeface="宋体"/>
              </a:rPr>
              <a:t>的坚定者、奋进者、搏击</a:t>
            </a:r>
            <a:br/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者，为实现中华民族伟大复兴努力拼搏、</a:t>
            </a:r>
            <a:r>
              <a:rPr lang="zh-CN" altLang="en-US" sz="2000" spc="305" dirty="0">
                <a:solidFill>
                  <a:srgbClr val="000000"/>
                </a:solidFill>
                <a:latin typeface="宋体"/>
                <a:ea typeface="宋体"/>
              </a:rPr>
              <a:t>不懈奋</a:t>
            </a:r>
            <a:r>
              <a:rPr lang="zh-CN" altLang="en-US" sz="2000" spc="300" dirty="0">
                <a:solidFill>
                  <a:srgbClr val="000000"/>
                </a:solidFill>
                <a:latin typeface="宋体"/>
                <a:ea typeface="宋体"/>
              </a:rPr>
              <a:t>斗。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Picture 56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568" name="Picture 56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3359150"/>
            <a:ext cx="5410200" cy="2743200"/>
          </a:xfrm>
          <a:prstGeom prst="rect">
            <a:avLst/>
          </a:prstGeom>
        </p:spPr>
      </p:pic>
      <p:sp>
        <p:nvSpPr>
          <p:cNvPr id="568" name="Freeform 568"> 
				</p:cNvPr>
          <p:cNvSpPr/>
          <p:nvPr/>
        </p:nvSpPr>
        <p:spPr>
          <a:xfrm>
            <a:off x="5420995" y="3352800"/>
            <a:ext cx="3655060" cy="2749550"/>
          </a:xfrm>
          <a:custGeom>
            <a:avLst/>
            <a:gdLst>
              <a:gd name="connsiteX0" fmla="*/ 9525 w 3655060"/>
              <a:gd name="connsiteY0" fmla="*/ 2740025 h 2749550"/>
              <a:gd name="connsiteX1" fmla="*/ 3645535 w 3655060"/>
              <a:gd name="connsiteY1" fmla="*/ 2740025 h 2749550"/>
              <a:gd name="connsiteX2" fmla="*/ 3645535 w 3655060"/>
              <a:gd name="connsiteY2" fmla="*/ 9525 h 2749550"/>
              <a:gd name="connsiteX3" fmla="*/ 9525 w 3655060"/>
              <a:gd name="connsiteY3" fmla="*/ 9525 h 2749550"/>
              <a:gd name="connsiteX4" fmla="*/ 9525 w 3655060"/>
              <a:gd name="connsiteY4" fmla="*/ 2740025 h 274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5060" h="2749550">
                <a:moveTo>
                  <a:pt x="9525" y="2740025"/>
                </a:moveTo>
                <a:lnTo>
                  <a:pt x="3645535" y="2740025"/>
                </a:lnTo>
                <a:lnTo>
                  <a:pt x="3645535" y="9525"/>
                </a:lnTo>
                <a:lnTo>
                  <a:pt x="9525" y="9525"/>
                </a:lnTo>
                <a:lnTo>
                  <a:pt x="9525" y="2740025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Freeform 569"> 
				</p:cNvPr>
          <p:cNvSpPr/>
          <p:nvPr/>
        </p:nvSpPr>
        <p:spPr>
          <a:xfrm>
            <a:off x="1071880" y="1379220"/>
            <a:ext cx="7000240" cy="1083183"/>
          </a:xfrm>
          <a:custGeom>
            <a:avLst/>
            <a:gdLst>
              <a:gd name="connsiteX0" fmla="*/ 0 w 7000240"/>
              <a:gd name="connsiteY0" fmla="*/ 1083183 h 1083183"/>
              <a:gd name="connsiteX1" fmla="*/ 7000240 w 7000240"/>
              <a:gd name="connsiteY1" fmla="*/ 1083183 h 1083183"/>
              <a:gd name="connsiteX2" fmla="*/ 7000240 w 7000240"/>
              <a:gd name="connsiteY2" fmla="*/ 0 h 1083183"/>
              <a:gd name="connsiteX3" fmla="*/ 0 w 7000240"/>
              <a:gd name="connsiteY3" fmla="*/ 0 h 1083183"/>
              <a:gd name="connsiteX4" fmla="*/ 0 w 7000240"/>
              <a:gd name="connsiteY4" fmla="*/ 1083183 h 108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0240" h="1083183">
                <a:moveTo>
                  <a:pt x="0" y="1083183"/>
                </a:moveTo>
                <a:lnTo>
                  <a:pt x="7000240" y="1083183"/>
                </a:lnTo>
                <a:lnTo>
                  <a:pt x="7000240" y="0"/>
                </a:lnTo>
                <a:lnTo>
                  <a:pt x="0" y="0"/>
                </a:lnTo>
                <a:lnTo>
                  <a:pt x="0" y="1083183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1" name="Picture 57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100" y="2355850"/>
            <a:ext cx="431800" cy="584200"/>
          </a:xfrm>
          <a:prstGeom prst="rect">
            <a:avLst/>
          </a:prstGeom>
        </p:spPr>
      </p:pic>
      <p:pic>
        <p:nvPicPr>
          <p:cNvPr id="572" name="Picture 572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580" y="3003347"/>
            <a:ext cx="314901" cy="287158"/>
          </a:xfrm>
          <a:prstGeom prst="rect">
            <a:avLst/>
          </a:prstGeom>
        </p:spPr>
      </p:pic>
      <p:pic>
        <p:nvPicPr>
          <p:cNvPr id="573" name="Picture 573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123" y="3063447"/>
            <a:ext cx="182864" cy="166967"/>
          </a:xfrm>
          <a:prstGeom prst="rect">
            <a:avLst/>
          </a:prstGeom>
        </p:spPr>
      </p:pic>
      <p:pic>
        <p:nvPicPr>
          <p:cNvPr id="574" name="Picture 574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6258" y="3063562"/>
            <a:ext cx="182878" cy="166909"/>
          </a:xfrm>
          <a:prstGeom prst="rect">
            <a:avLst/>
          </a:prstGeom>
        </p:spPr>
      </p:pic>
      <p:pic>
        <p:nvPicPr>
          <p:cNvPr id="575" name="Picture 575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1858" y="3100037"/>
            <a:ext cx="103553" cy="94986"/>
          </a:xfrm>
          <a:prstGeom prst="rect">
            <a:avLst/>
          </a:prstGeom>
        </p:spPr>
      </p:pic>
      <p:pic>
        <p:nvPicPr>
          <p:cNvPr id="576" name="Picture 576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4358" y="3100037"/>
            <a:ext cx="103553" cy="94986"/>
          </a:xfrm>
          <a:prstGeom prst="rect">
            <a:avLst/>
          </a:prstGeom>
        </p:spPr>
      </p:pic>
      <p:sp>
        <p:nvSpPr>
          <p:cNvPr id="576" name="Freeform 576"> 
				</p:cNvPr>
          <p:cNvSpPr/>
          <p:nvPr/>
        </p:nvSpPr>
        <p:spPr>
          <a:xfrm>
            <a:off x="5145341" y="3132772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Freeform 577"> 
				</p:cNvPr>
          <p:cNvSpPr/>
          <p:nvPr/>
        </p:nvSpPr>
        <p:spPr>
          <a:xfrm>
            <a:off x="740727" y="313277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TextBox 578"/>
          <p:cNvSpPr txBox="1"/>
          <p:nvPr/>
        </p:nvSpPr>
        <p:spPr>
          <a:xfrm>
            <a:off x="1025652" y="828109"/>
            <a:ext cx="7687692" cy="47009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265" b="1" dirty="0">
                <a:solidFill>
                  <a:srgbClr val="c00000"/>
                </a:solidFill>
                <a:latin typeface="宋体"/>
                <a:ea typeface="宋体"/>
              </a:rPr>
              <a:t>（三）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新时代怎样</a:t>
            </a:r>
            <a:r>
              <a:rPr lang="zh-CN" altLang="en-US" sz="2400" spc="265" b="1" dirty="0">
                <a:solidFill>
                  <a:srgbClr val="c00000"/>
                </a:solidFill>
                <a:latin typeface="宋体"/>
                <a:ea typeface="宋体"/>
              </a:rPr>
              <a:t>弘扬革命精神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0"/>
              </a:lnSpc>
            </a:pPr>
            <a:endParaRPr lang="en-US" dirty="0" smtClean="0"/>
          </a:p>
          <a:p>
            <a:pPr marL="0" indent="512953">
              <a:lnSpc>
                <a:spcPct val="101666"/>
              </a:lnSpc>
            </a:pPr>
            <a:r>
              <a:rPr lang="zh-CN" altLang="en-US" sz="2000" spc="5" dirty="0">
                <a:solidFill>
                  <a:srgbClr val="ffffff"/>
                </a:solidFill>
                <a:latin typeface="宋体"/>
                <a:ea typeface="宋体"/>
              </a:rPr>
              <a:t>伟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大的革命实践留给我们的不仅仅是光荣的革命历史，</a:t>
            </a:r>
          </a:p>
          <a:p>
            <a:pPr marL="0" indent="1076833">
              <a:lnSpc>
                <a:spcPct val="101666"/>
              </a:lnSpc>
              <a:spcBef>
                <a:spcPts val="545"/>
              </a:spcBef>
            </a:pPr>
            <a:r>
              <a:rPr lang="zh-CN" altLang="en-US" sz="2000" spc="5" dirty="0">
                <a:solidFill>
                  <a:srgbClr val="ffffff"/>
                </a:solidFill>
                <a:latin typeface="宋体"/>
                <a:ea typeface="宋体"/>
              </a:rPr>
              <a:t>更为重要的是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那些穿越时空的宝贵精神财富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20"/>
              </a:lnSpc>
            </a:pPr>
            <a:endParaRPr lang="en-US" dirty="0" smtClean="0"/>
          </a:p>
          <a:p>
            <a:pPr marL="0" indent="493522">
              <a:lnSpc>
                <a:spcPct val="101666"/>
              </a:lnSpc>
            </a:pPr>
            <a:r>
              <a:rPr lang="zh-CN" altLang="en-US" sz="2000" spc="5" dirty="0">
                <a:solidFill>
                  <a:srgbClr val="c00000"/>
                </a:solidFill>
                <a:latin typeface="宋体"/>
                <a:ea typeface="宋体"/>
              </a:rPr>
              <a:t>面对新时代的机</a:t>
            </a: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遇和挑战，我们该如何弘扬革命精神呢？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54"/>
              </a:lnSpc>
            </a:pPr>
            <a:endParaRPr lang="en-US" dirty="0" smtClean="0"/>
          </a:p>
          <a:p>
            <a:pPr hangingPunct="0" marL="4786249">
              <a:lnSpc>
                <a:spcPct val="115000"/>
              </a:lnSpc>
            </a:pPr>
            <a:r>
              <a:rPr lang="zh-CN" altLang="en-US" sz="2000" spc="270" dirty="0">
                <a:solidFill>
                  <a:srgbClr val="c00000"/>
                </a:solidFill>
                <a:latin typeface="宋体"/>
                <a:ea typeface="宋体"/>
              </a:rPr>
              <a:t>新时代弘扬革命精</a:t>
            </a:r>
            <a:r>
              <a:rPr lang="zh-CN" altLang="en-US" sz="2000" spc="265" dirty="0">
                <a:solidFill>
                  <a:srgbClr val="c00000"/>
                </a:solidFill>
                <a:latin typeface="宋体"/>
                <a:ea typeface="宋体"/>
              </a:rPr>
              <a:t>神，</a:t>
            </a:r>
            <a:r>
              <a:rPr lang="zh-CN" altLang="en-US" sz="2000" spc="275" dirty="0">
                <a:solidFill>
                  <a:srgbClr val="c00000"/>
                </a:solidFill>
                <a:latin typeface="宋体"/>
                <a:ea typeface="宋体"/>
              </a:rPr>
              <a:t>必须始终高</a:t>
            </a:r>
            <a:r>
              <a:rPr lang="zh-CN" altLang="en-US" sz="2000" spc="265" dirty="0">
                <a:solidFill>
                  <a:srgbClr val="c00000"/>
                </a:solidFill>
                <a:latin typeface="宋体"/>
                <a:ea typeface="宋体"/>
              </a:rPr>
              <a:t>举习近平新</a:t>
            </a:r>
            <a:r>
              <a:rPr lang="zh-CN" altLang="en-US" sz="2000" spc="270" dirty="0">
                <a:solidFill>
                  <a:srgbClr val="c00000"/>
                </a:solidFill>
                <a:latin typeface="宋体"/>
                <a:ea typeface="宋体"/>
              </a:rPr>
              <a:t>时代中国特色社会</a:t>
            </a:r>
            <a:r>
              <a:rPr lang="zh-CN" altLang="en-US" sz="2000" spc="265" dirty="0">
                <a:solidFill>
                  <a:srgbClr val="c00000"/>
                </a:solidFill>
                <a:latin typeface="宋体"/>
                <a:ea typeface="宋体"/>
              </a:rPr>
              <a:t>主义</a:t>
            </a:r>
            <a:r>
              <a:rPr lang="zh-CN" altLang="en-US" sz="2000" spc="270" dirty="0">
                <a:solidFill>
                  <a:srgbClr val="c00000"/>
                </a:solidFill>
                <a:latin typeface="宋体"/>
                <a:ea typeface="宋体"/>
              </a:rPr>
              <a:t>思</a:t>
            </a:r>
            <a:r>
              <a:rPr lang="zh-CN" altLang="en-US" sz="2000" spc="265" dirty="0">
                <a:solidFill>
                  <a:srgbClr val="c00000"/>
                </a:solidFill>
                <a:latin typeface="宋体"/>
                <a:ea typeface="宋体"/>
              </a:rPr>
              <a:t>想的光辉旗帜。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Picture 58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581" name="Picture 58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3650"/>
            <a:ext cx="9150350" cy="996950"/>
          </a:xfrm>
          <a:prstGeom prst="rect">
            <a:avLst/>
          </a:prstGeom>
        </p:spPr>
      </p:pic>
      <p:sp>
        <p:nvSpPr>
          <p:cNvPr id="581" name="Freeform 581"> 
				</p:cNvPr>
          <p:cNvSpPr/>
          <p:nvPr/>
        </p:nvSpPr>
        <p:spPr>
          <a:xfrm>
            <a:off x="4538910" y="1686357"/>
            <a:ext cx="314901" cy="287157"/>
          </a:xfrm>
          <a:custGeom>
            <a:avLst/>
            <a:gdLst>
              <a:gd name="connsiteX0" fmla="*/ 162883 w 314901"/>
              <a:gd name="connsiteY0" fmla="*/ 6552 h 287157"/>
              <a:gd name="connsiteX1" fmla="*/ 185489 w 314901"/>
              <a:gd name="connsiteY1" fmla="*/ 96214 h 287157"/>
              <a:gd name="connsiteX2" fmla="*/ 208603 w 314901"/>
              <a:gd name="connsiteY2" fmla="*/ 112343 h 287157"/>
              <a:gd name="connsiteX3" fmla="*/ 306520 w 314901"/>
              <a:gd name="connsiteY3" fmla="*/ 106374 h 287157"/>
              <a:gd name="connsiteX4" fmla="*/ 310076 w 314901"/>
              <a:gd name="connsiteY4" fmla="*/ 116534 h 287157"/>
              <a:gd name="connsiteX5" fmla="*/ 229431 w 314901"/>
              <a:gd name="connsiteY5" fmla="*/ 162381 h 287157"/>
              <a:gd name="connsiteX6" fmla="*/ 220541 w 314901"/>
              <a:gd name="connsiteY6" fmla="*/ 188670 h 287157"/>
              <a:gd name="connsiteX7" fmla="*/ 255085 w 314901"/>
              <a:gd name="connsiteY7" fmla="*/ 278332 h 287157"/>
              <a:gd name="connsiteX8" fmla="*/ 246195 w 314901"/>
              <a:gd name="connsiteY8" fmla="*/ 284301 h 287157"/>
              <a:gd name="connsiteX9" fmla="*/ 171774 w 314901"/>
              <a:gd name="connsiteY9" fmla="*/ 221436 h 287157"/>
              <a:gd name="connsiteX10" fmla="*/ 142944 w 314901"/>
              <a:gd name="connsiteY10" fmla="*/ 221436 h 287157"/>
              <a:gd name="connsiteX11" fmla="*/ 68522 w 314901"/>
              <a:gd name="connsiteY11" fmla="*/ 284301 h 287157"/>
              <a:gd name="connsiteX12" fmla="*/ 59632 w 314901"/>
              <a:gd name="connsiteY12" fmla="*/ 278332 h 287157"/>
              <a:gd name="connsiteX13" fmla="*/ 94176 w 314901"/>
              <a:gd name="connsiteY13" fmla="*/ 188670 h 287157"/>
              <a:gd name="connsiteX14" fmla="*/ 85413 w 314901"/>
              <a:gd name="connsiteY14" fmla="*/ 162381 h 287157"/>
              <a:gd name="connsiteX15" fmla="*/ 4641 w 314901"/>
              <a:gd name="connsiteY15" fmla="*/ 116534 h 287157"/>
              <a:gd name="connsiteX16" fmla="*/ 8197 w 314901"/>
              <a:gd name="connsiteY16" fmla="*/ 106374 h 287157"/>
              <a:gd name="connsiteX17" fmla="*/ 106241 w 314901"/>
              <a:gd name="connsiteY17" fmla="*/ 112343 h 287157"/>
              <a:gd name="connsiteX18" fmla="*/ 129228 w 314901"/>
              <a:gd name="connsiteY18" fmla="*/ 96214 h 287157"/>
              <a:gd name="connsiteX19" fmla="*/ 151834 w 314901"/>
              <a:gd name="connsiteY19" fmla="*/ 6552 h 287157"/>
              <a:gd name="connsiteX20" fmla="*/ 162883 w 314901"/>
              <a:gd name="connsiteY20" fmla="*/ 6552 h 28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901" h="287157">
                <a:moveTo>
                  <a:pt x="162883" y="6552"/>
                </a:moveTo>
                <a:lnTo>
                  <a:pt x="185489" y="96214"/>
                </a:lnTo>
                <a:cubicBezTo>
                  <a:pt x="188156" y="105104"/>
                  <a:pt x="198824" y="112343"/>
                  <a:pt x="208603" y="112343"/>
                </a:cubicBezTo>
                <a:lnTo>
                  <a:pt x="306520" y="106374"/>
                </a:lnTo>
                <a:cubicBezTo>
                  <a:pt x="316299" y="106374"/>
                  <a:pt x="317569" y="111073"/>
                  <a:pt x="310076" y="116534"/>
                </a:cubicBezTo>
                <a:lnTo>
                  <a:pt x="229431" y="162381"/>
                </a:lnTo>
                <a:cubicBezTo>
                  <a:pt x="221430" y="167969"/>
                  <a:pt x="217493" y="179780"/>
                  <a:pt x="220541" y="188670"/>
                </a:cubicBezTo>
                <a:lnTo>
                  <a:pt x="255085" y="278332"/>
                </a:lnTo>
                <a:cubicBezTo>
                  <a:pt x="258260" y="287222"/>
                  <a:pt x="254196" y="289762"/>
                  <a:pt x="246195" y="284301"/>
                </a:cubicBezTo>
                <a:lnTo>
                  <a:pt x="171774" y="221436"/>
                </a:lnTo>
                <a:cubicBezTo>
                  <a:pt x="163772" y="215848"/>
                  <a:pt x="150945" y="215848"/>
                  <a:pt x="142944" y="221436"/>
                </a:cubicBezTo>
                <a:lnTo>
                  <a:pt x="68522" y="284301"/>
                </a:lnTo>
                <a:cubicBezTo>
                  <a:pt x="60521" y="289762"/>
                  <a:pt x="56584" y="287222"/>
                  <a:pt x="59632" y="278332"/>
                </a:cubicBezTo>
                <a:lnTo>
                  <a:pt x="94176" y="188670"/>
                </a:lnTo>
                <a:cubicBezTo>
                  <a:pt x="97351" y="179780"/>
                  <a:pt x="93287" y="167969"/>
                  <a:pt x="85413" y="162381"/>
                </a:cubicBezTo>
                <a:lnTo>
                  <a:pt x="4641" y="116534"/>
                </a:lnTo>
                <a:cubicBezTo>
                  <a:pt x="-2850" y="111073"/>
                  <a:pt x="-1454" y="106374"/>
                  <a:pt x="8197" y="106374"/>
                </a:cubicBezTo>
                <a:lnTo>
                  <a:pt x="106241" y="112343"/>
                </a:lnTo>
                <a:cubicBezTo>
                  <a:pt x="115893" y="112343"/>
                  <a:pt x="126180" y="105104"/>
                  <a:pt x="129228" y="96214"/>
                </a:cubicBezTo>
                <a:lnTo>
                  <a:pt x="151834" y="6552"/>
                </a:lnTo>
                <a:cubicBezTo>
                  <a:pt x="155009" y="-2337"/>
                  <a:pt x="159835" y="-2337"/>
                  <a:pt x="162883" y="6552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" name="Picture 58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453" y="1746457"/>
            <a:ext cx="182864" cy="166967"/>
          </a:xfrm>
          <a:prstGeom prst="rect">
            <a:avLst/>
          </a:prstGeom>
        </p:spPr>
      </p:pic>
      <p:pic>
        <p:nvPicPr>
          <p:cNvPr id="584" name="Picture 58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589" y="1746572"/>
            <a:ext cx="182877" cy="166909"/>
          </a:xfrm>
          <a:prstGeom prst="rect">
            <a:avLst/>
          </a:prstGeom>
        </p:spPr>
      </p:pic>
      <p:pic>
        <p:nvPicPr>
          <p:cNvPr id="585" name="Picture 585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188" y="1783047"/>
            <a:ext cx="103554" cy="94986"/>
          </a:xfrm>
          <a:prstGeom prst="rect">
            <a:avLst/>
          </a:prstGeom>
        </p:spPr>
      </p:pic>
      <p:pic>
        <p:nvPicPr>
          <p:cNvPr id="586" name="Picture 586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88" y="1783047"/>
            <a:ext cx="103554" cy="94986"/>
          </a:xfrm>
          <a:prstGeom prst="rect">
            <a:avLst/>
          </a:prstGeom>
        </p:spPr>
      </p:pic>
      <p:sp>
        <p:nvSpPr>
          <p:cNvPr id="586" name="Freeform 586"> 
				</p:cNvPr>
          <p:cNvSpPr/>
          <p:nvPr/>
        </p:nvSpPr>
        <p:spPr>
          <a:xfrm>
            <a:off x="5372671" y="1815782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Freeform 587"> 
				</p:cNvPr>
          <p:cNvSpPr/>
          <p:nvPr/>
        </p:nvSpPr>
        <p:spPr>
          <a:xfrm>
            <a:off x="968057" y="181578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9" name="Picture 589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1765" y="4379393"/>
            <a:ext cx="314901" cy="287157"/>
          </a:xfrm>
          <a:prstGeom prst="rect">
            <a:avLst/>
          </a:prstGeom>
        </p:spPr>
      </p:pic>
      <p:pic>
        <p:nvPicPr>
          <p:cNvPr id="590" name="Picture 590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8307" y="4439492"/>
            <a:ext cx="182865" cy="166967"/>
          </a:xfrm>
          <a:prstGeom prst="rect">
            <a:avLst/>
          </a:prstGeom>
        </p:spPr>
      </p:pic>
      <p:pic>
        <p:nvPicPr>
          <p:cNvPr id="591" name="Picture 591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6444" y="4439607"/>
            <a:ext cx="182877" cy="166909"/>
          </a:xfrm>
          <a:prstGeom prst="rect">
            <a:avLst/>
          </a:prstGeom>
        </p:spPr>
      </p:pic>
      <p:pic>
        <p:nvPicPr>
          <p:cNvPr id="592" name="Picture 592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2043" y="4476082"/>
            <a:ext cx="103553" cy="94987"/>
          </a:xfrm>
          <a:prstGeom prst="rect">
            <a:avLst/>
          </a:prstGeom>
        </p:spPr>
      </p:pic>
      <p:pic>
        <p:nvPicPr>
          <p:cNvPr id="593" name="Picture 593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4543" y="4476082"/>
            <a:ext cx="103553" cy="94987"/>
          </a:xfrm>
          <a:prstGeom prst="rect">
            <a:avLst/>
          </a:prstGeom>
        </p:spPr>
      </p:pic>
      <p:sp>
        <p:nvSpPr>
          <p:cNvPr id="593" name="Freeform 593"> 
				</p:cNvPr>
          <p:cNvSpPr/>
          <p:nvPr/>
        </p:nvSpPr>
        <p:spPr>
          <a:xfrm>
            <a:off x="5355526" y="450881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Freeform 594"> 
				</p:cNvPr>
          <p:cNvSpPr/>
          <p:nvPr/>
        </p:nvSpPr>
        <p:spPr>
          <a:xfrm>
            <a:off x="950912" y="450881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5" name="TextBox 595"/>
          <p:cNvSpPr txBox="1"/>
          <p:nvPr/>
        </p:nvSpPr>
        <p:spPr>
          <a:xfrm>
            <a:off x="1080820" y="2196848"/>
            <a:ext cx="7288260" cy="1982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64210">
              <a:lnSpc>
                <a:spcPct val="115000"/>
              </a:lnSpc>
            </a:pP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新时代弘扬革命精神，必须进一步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增强弘扬革命精神</a:t>
            </a:r>
            <a:r>
              <a:rPr lang="zh-CN" altLang="en-US" sz="2000" spc="28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spc="280" dirty="0">
                <a:solidFill>
                  <a:srgbClr val="ff0000"/>
                </a:solidFill>
                <a:latin typeface="宋体"/>
                <a:ea typeface="宋体"/>
              </a:rPr>
              <a:t>思想自觉</a:t>
            </a:r>
            <a:r>
              <a:rPr lang="zh-CN" altLang="en-US" sz="2000" spc="30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280" dirty="0">
                <a:solidFill>
                  <a:srgbClr val="ff0000"/>
                </a:solidFill>
                <a:latin typeface="宋体"/>
                <a:ea typeface="宋体"/>
              </a:rPr>
              <a:t>理论自觉</a:t>
            </a:r>
            <a:r>
              <a:rPr lang="zh-CN" altLang="en-US" sz="2000" spc="29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spc="280" dirty="0">
                <a:solidFill>
                  <a:srgbClr val="ff0000"/>
                </a:solidFill>
                <a:latin typeface="宋体"/>
                <a:ea typeface="宋体"/>
              </a:rPr>
              <a:t>行动自觉</a:t>
            </a:r>
            <a:r>
              <a:rPr lang="zh-CN" altLang="en-US" sz="2000" spc="30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  <a:p>
            <a:pPr hangingPunct="0" marL="0" indent="564210">
              <a:lnSpc>
                <a:spcPct val="115833"/>
              </a:lnSpc>
              <a:spcBef>
                <a:spcPts val="595"/>
              </a:spcBef>
            </a:pPr>
            <a:r>
              <a:rPr lang="zh-CN" altLang="en-US" sz="2000" spc="294" dirty="0">
                <a:solidFill>
                  <a:srgbClr val="000000"/>
                </a:solidFill>
                <a:latin typeface="宋体"/>
                <a:ea typeface="宋体"/>
              </a:rPr>
              <a:t>新时代弘扬革命精神，必须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以我们正在做的事情为中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心，始终坚持问题导向，为决胜全面建成小康社会、</a:t>
            </a:r>
            <a:r>
              <a:rPr lang="zh-CN" altLang="en-US" sz="2000" spc="340" dirty="0">
                <a:solidFill>
                  <a:srgbClr val="000000"/>
                </a:solidFill>
                <a:latin typeface="宋体"/>
                <a:ea typeface="宋体"/>
              </a:rPr>
              <a:t>全面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建设社会主义现代</a:t>
            </a:r>
            <a:r>
              <a:rPr lang="zh-CN" altLang="en-US" sz="2000" spc="280" dirty="0">
                <a:solidFill>
                  <a:srgbClr val="000000"/>
                </a:solidFill>
                <a:latin typeface="宋体"/>
                <a:ea typeface="宋体"/>
              </a:rPr>
              <a:t>化强国贡献力量。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Picture 59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598" name="Picture 59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857250"/>
            <a:ext cx="927100" cy="927100"/>
          </a:xfrm>
          <a:prstGeom prst="rect">
            <a:avLst/>
          </a:prstGeom>
        </p:spPr>
      </p:pic>
      <p:sp>
        <p:nvSpPr>
          <p:cNvPr id="598" name="Freeform 598"> 
				</p:cNvPr>
          <p:cNvSpPr/>
          <p:nvPr/>
        </p:nvSpPr>
        <p:spPr>
          <a:xfrm>
            <a:off x="2498090" y="1588770"/>
            <a:ext cx="4352798" cy="610615"/>
          </a:xfrm>
          <a:custGeom>
            <a:avLst/>
            <a:gdLst>
              <a:gd name="connsiteX0" fmla="*/ 0 w 4352798"/>
              <a:gd name="connsiteY0" fmla="*/ 138810 h 610615"/>
              <a:gd name="connsiteX1" fmla="*/ 138811 w 4352798"/>
              <a:gd name="connsiteY1" fmla="*/ 0 h 610615"/>
              <a:gd name="connsiteX2" fmla="*/ 4214114 w 4352798"/>
              <a:gd name="connsiteY2" fmla="*/ 0 h 610615"/>
              <a:gd name="connsiteX3" fmla="*/ 4352798 w 4352798"/>
              <a:gd name="connsiteY3" fmla="*/ 138810 h 610615"/>
              <a:gd name="connsiteX4" fmla="*/ 4352798 w 4352798"/>
              <a:gd name="connsiteY4" fmla="*/ 471932 h 610615"/>
              <a:gd name="connsiteX5" fmla="*/ 4214114 w 4352798"/>
              <a:gd name="connsiteY5" fmla="*/ 610615 h 610615"/>
              <a:gd name="connsiteX6" fmla="*/ 138811 w 4352798"/>
              <a:gd name="connsiteY6" fmla="*/ 610615 h 610615"/>
              <a:gd name="connsiteX7" fmla="*/ 0 w 4352798"/>
              <a:gd name="connsiteY7" fmla="*/ 471932 h 610615"/>
              <a:gd name="connsiteX8" fmla="*/ 0 w 4352798"/>
              <a:gd name="connsiteY8" fmla="*/ 138810 h 61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2798" h="610615">
                <a:moveTo>
                  <a:pt x="0" y="138810"/>
                </a:moveTo>
                <a:cubicBezTo>
                  <a:pt x="0" y="62102"/>
                  <a:pt x="62102" y="0"/>
                  <a:pt x="138811" y="0"/>
                </a:cubicBezTo>
                <a:lnTo>
                  <a:pt x="4214114" y="0"/>
                </a:lnTo>
                <a:cubicBezTo>
                  <a:pt x="4290694" y="0"/>
                  <a:pt x="4352798" y="62102"/>
                  <a:pt x="4352798" y="138810"/>
                </a:cubicBezTo>
                <a:lnTo>
                  <a:pt x="4352798" y="471932"/>
                </a:lnTo>
                <a:cubicBezTo>
                  <a:pt x="4352798" y="548513"/>
                  <a:pt x="4290694" y="610615"/>
                  <a:pt x="4214114" y="610615"/>
                </a:cubicBezTo>
                <a:lnTo>
                  <a:pt x="138811" y="610615"/>
                </a:lnTo>
                <a:cubicBezTo>
                  <a:pt x="62102" y="610615"/>
                  <a:pt x="0" y="548513"/>
                  <a:pt x="0" y="471932"/>
                </a:cubicBezTo>
                <a:lnTo>
                  <a:pt x="0" y="13881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0" name="Picture 60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322" y="1662049"/>
            <a:ext cx="4352798" cy="610616"/>
          </a:xfrm>
          <a:prstGeom prst="rect">
            <a:avLst/>
          </a:prstGeom>
        </p:spPr>
      </p:pic>
      <p:sp>
        <p:nvSpPr>
          <p:cNvPr id="600" name="Freeform 600"> 
				</p:cNvPr>
          <p:cNvSpPr/>
          <p:nvPr/>
        </p:nvSpPr>
        <p:spPr>
          <a:xfrm>
            <a:off x="922337" y="2457132"/>
            <a:ext cx="7410450" cy="587375"/>
          </a:xfrm>
          <a:custGeom>
            <a:avLst/>
            <a:gdLst>
              <a:gd name="connsiteX0" fmla="*/ 14287 w 7410450"/>
              <a:gd name="connsiteY0" fmla="*/ 204152 h 587375"/>
              <a:gd name="connsiteX1" fmla="*/ 6890194 w 7410450"/>
              <a:gd name="connsiteY1" fmla="*/ 204152 h 587375"/>
              <a:gd name="connsiteX2" fmla="*/ 6869366 w 7410450"/>
              <a:gd name="connsiteY2" fmla="*/ 193230 h 587375"/>
              <a:gd name="connsiteX3" fmla="*/ 6864159 w 7410450"/>
              <a:gd name="connsiteY3" fmla="*/ 189166 h 587375"/>
              <a:gd name="connsiteX4" fmla="*/ 6858825 w 7410450"/>
              <a:gd name="connsiteY4" fmla="*/ 185102 h 587375"/>
              <a:gd name="connsiteX5" fmla="*/ 6854381 w 7410450"/>
              <a:gd name="connsiteY5" fmla="*/ 181165 h 587375"/>
              <a:gd name="connsiteX6" fmla="*/ 6850316 w 7410450"/>
              <a:gd name="connsiteY6" fmla="*/ 176593 h 587375"/>
              <a:gd name="connsiteX7" fmla="*/ 6846380 w 7410450"/>
              <a:gd name="connsiteY7" fmla="*/ 172148 h 587375"/>
              <a:gd name="connsiteX8" fmla="*/ 6842569 w 7410450"/>
              <a:gd name="connsiteY8" fmla="*/ 167830 h 587375"/>
              <a:gd name="connsiteX9" fmla="*/ 6839268 w 7410450"/>
              <a:gd name="connsiteY9" fmla="*/ 163004 h 587375"/>
              <a:gd name="connsiteX10" fmla="*/ 6836600 w 7410450"/>
              <a:gd name="connsiteY10" fmla="*/ 158559 h 587375"/>
              <a:gd name="connsiteX11" fmla="*/ 6833806 w 7410450"/>
              <a:gd name="connsiteY11" fmla="*/ 153606 h 587375"/>
              <a:gd name="connsiteX12" fmla="*/ 6831520 w 7410450"/>
              <a:gd name="connsiteY12" fmla="*/ 148653 h 587375"/>
              <a:gd name="connsiteX13" fmla="*/ 6829743 w 7410450"/>
              <a:gd name="connsiteY13" fmla="*/ 143954 h 587375"/>
              <a:gd name="connsiteX14" fmla="*/ 6828091 w 7410450"/>
              <a:gd name="connsiteY14" fmla="*/ 139001 h 587375"/>
              <a:gd name="connsiteX15" fmla="*/ 6827075 w 7410450"/>
              <a:gd name="connsiteY15" fmla="*/ 133921 h 587375"/>
              <a:gd name="connsiteX16" fmla="*/ 6826059 w 7410450"/>
              <a:gd name="connsiteY16" fmla="*/ 129095 h 587375"/>
              <a:gd name="connsiteX17" fmla="*/ 6825806 w 7410450"/>
              <a:gd name="connsiteY17" fmla="*/ 124015 h 587375"/>
              <a:gd name="connsiteX18" fmla="*/ 6825551 w 7410450"/>
              <a:gd name="connsiteY18" fmla="*/ 119062 h 587375"/>
              <a:gd name="connsiteX19" fmla="*/ 6825806 w 7410450"/>
              <a:gd name="connsiteY19" fmla="*/ 114109 h 587375"/>
              <a:gd name="connsiteX20" fmla="*/ 6826059 w 7410450"/>
              <a:gd name="connsiteY20" fmla="*/ 109029 h 587375"/>
              <a:gd name="connsiteX21" fmla="*/ 6827075 w 7410450"/>
              <a:gd name="connsiteY21" fmla="*/ 103949 h 587375"/>
              <a:gd name="connsiteX22" fmla="*/ 6828091 w 7410450"/>
              <a:gd name="connsiteY22" fmla="*/ 98869 h 587375"/>
              <a:gd name="connsiteX23" fmla="*/ 6829743 w 7410450"/>
              <a:gd name="connsiteY23" fmla="*/ 94170 h 587375"/>
              <a:gd name="connsiteX24" fmla="*/ 6831520 w 7410450"/>
              <a:gd name="connsiteY24" fmla="*/ 89344 h 587375"/>
              <a:gd name="connsiteX25" fmla="*/ 6833806 w 7410450"/>
              <a:gd name="connsiteY25" fmla="*/ 84391 h 587375"/>
              <a:gd name="connsiteX26" fmla="*/ 6836600 w 7410450"/>
              <a:gd name="connsiteY26" fmla="*/ 79692 h 587375"/>
              <a:gd name="connsiteX27" fmla="*/ 6839268 w 7410450"/>
              <a:gd name="connsiteY27" fmla="*/ 74866 h 587375"/>
              <a:gd name="connsiteX28" fmla="*/ 6842569 w 7410450"/>
              <a:gd name="connsiteY28" fmla="*/ 70421 h 587375"/>
              <a:gd name="connsiteX29" fmla="*/ 6846380 w 7410450"/>
              <a:gd name="connsiteY29" fmla="*/ 65976 h 587375"/>
              <a:gd name="connsiteX30" fmla="*/ 6850316 w 7410450"/>
              <a:gd name="connsiteY30" fmla="*/ 61404 h 587375"/>
              <a:gd name="connsiteX31" fmla="*/ 6854381 w 7410450"/>
              <a:gd name="connsiteY31" fmla="*/ 57213 h 587375"/>
              <a:gd name="connsiteX32" fmla="*/ 6858825 w 7410450"/>
              <a:gd name="connsiteY32" fmla="*/ 53022 h 587375"/>
              <a:gd name="connsiteX33" fmla="*/ 6864159 w 7410450"/>
              <a:gd name="connsiteY33" fmla="*/ 48958 h 587375"/>
              <a:gd name="connsiteX34" fmla="*/ 6869366 w 7410450"/>
              <a:gd name="connsiteY34" fmla="*/ 44894 h 587375"/>
              <a:gd name="connsiteX35" fmla="*/ 6874827 w 7410450"/>
              <a:gd name="connsiteY35" fmla="*/ 41211 h 587375"/>
              <a:gd name="connsiteX36" fmla="*/ 6880923 w 7410450"/>
              <a:gd name="connsiteY36" fmla="*/ 37909 h 587375"/>
              <a:gd name="connsiteX37" fmla="*/ 6886638 w 7410450"/>
              <a:gd name="connsiteY37" fmla="*/ 34607 h 587375"/>
              <a:gd name="connsiteX38" fmla="*/ 6892861 w 7410450"/>
              <a:gd name="connsiteY38" fmla="*/ 31686 h 587375"/>
              <a:gd name="connsiteX39" fmla="*/ 6898957 w 7410450"/>
              <a:gd name="connsiteY39" fmla="*/ 28892 h 587375"/>
              <a:gd name="connsiteX40" fmla="*/ 6905688 w 7410450"/>
              <a:gd name="connsiteY40" fmla="*/ 26352 h 587375"/>
              <a:gd name="connsiteX41" fmla="*/ 6912165 w 7410450"/>
              <a:gd name="connsiteY41" fmla="*/ 23939 h 587375"/>
              <a:gd name="connsiteX42" fmla="*/ 6919023 w 7410450"/>
              <a:gd name="connsiteY42" fmla="*/ 22034 h 587375"/>
              <a:gd name="connsiteX43" fmla="*/ 6925500 w 7410450"/>
              <a:gd name="connsiteY43" fmla="*/ 20129 h 587375"/>
              <a:gd name="connsiteX44" fmla="*/ 6932485 w 7410450"/>
              <a:gd name="connsiteY44" fmla="*/ 18605 h 587375"/>
              <a:gd name="connsiteX45" fmla="*/ 6939470 w 7410450"/>
              <a:gd name="connsiteY45" fmla="*/ 17208 h 587375"/>
              <a:gd name="connsiteX46" fmla="*/ 6946582 w 7410450"/>
              <a:gd name="connsiteY46" fmla="*/ 16446 h 587375"/>
              <a:gd name="connsiteX47" fmla="*/ 6953821 w 7410450"/>
              <a:gd name="connsiteY47" fmla="*/ 15557 h 587375"/>
              <a:gd name="connsiteX48" fmla="*/ 6960552 w 7410450"/>
              <a:gd name="connsiteY48" fmla="*/ 15049 h 587375"/>
              <a:gd name="connsiteX49" fmla="*/ 6967791 w 7410450"/>
              <a:gd name="connsiteY49" fmla="*/ 14414 h 587375"/>
              <a:gd name="connsiteX50" fmla="*/ 6975031 w 7410450"/>
              <a:gd name="connsiteY50" fmla="*/ 14287 h 587375"/>
              <a:gd name="connsiteX51" fmla="*/ 6982396 w 7410450"/>
              <a:gd name="connsiteY51" fmla="*/ 14414 h 587375"/>
              <a:gd name="connsiteX52" fmla="*/ 6989381 w 7410450"/>
              <a:gd name="connsiteY52" fmla="*/ 15049 h 587375"/>
              <a:gd name="connsiteX53" fmla="*/ 6996620 w 7410450"/>
              <a:gd name="connsiteY53" fmla="*/ 15557 h 587375"/>
              <a:gd name="connsiteX54" fmla="*/ 7003606 w 7410450"/>
              <a:gd name="connsiteY54" fmla="*/ 16446 h 587375"/>
              <a:gd name="connsiteX55" fmla="*/ 7010844 w 7410450"/>
              <a:gd name="connsiteY55" fmla="*/ 17208 h 587375"/>
              <a:gd name="connsiteX56" fmla="*/ 7017702 w 7410450"/>
              <a:gd name="connsiteY56" fmla="*/ 18605 h 587375"/>
              <a:gd name="connsiteX57" fmla="*/ 7024687 w 7410450"/>
              <a:gd name="connsiteY57" fmla="*/ 20129 h 587375"/>
              <a:gd name="connsiteX58" fmla="*/ 7031419 w 7410450"/>
              <a:gd name="connsiteY58" fmla="*/ 22034 h 587375"/>
              <a:gd name="connsiteX59" fmla="*/ 7038149 w 7410450"/>
              <a:gd name="connsiteY59" fmla="*/ 23939 h 587375"/>
              <a:gd name="connsiteX60" fmla="*/ 7044753 w 7410450"/>
              <a:gd name="connsiteY60" fmla="*/ 26352 h 587375"/>
              <a:gd name="connsiteX61" fmla="*/ 7051231 w 7410450"/>
              <a:gd name="connsiteY61" fmla="*/ 28892 h 587375"/>
              <a:gd name="connsiteX62" fmla="*/ 7057453 w 7410450"/>
              <a:gd name="connsiteY62" fmla="*/ 31686 h 587375"/>
              <a:gd name="connsiteX63" fmla="*/ 7063549 w 7410450"/>
              <a:gd name="connsiteY63" fmla="*/ 34607 h 587375"/>
              <a:gd name="connsiteX64" fmla="*/ 7069519 w 7410450"/>
              <a:gd name="connsiteY64" fmla="*/ 37909 h 587375"/>
              <a:gd name="connsiteX65" fmla="*/ 7075233 w 7410450"/>
              <a:gd name="connsiteY65" fmla="*/ 41211 h 587375"/>
              <a:gd name="connsiteX66" fmla="*/ 7080821 w 7410450"/>
              <a:gd name="connsiteY66" fmla="*/ 44894 h 587375"/>
              <a:gd name="connsiteX67" fmla="*/ 7352347 w 7410450"/>
              <a:gd name="connsiteY67" fmla="*/ 234886 h 587375"/>
              <a:gd name="connsiteX68" fmla="*/ 7357046 w 7410450"/>
              <a:gd name="connsiteY68" fmla="*/ 238442 h 587375"/>
              <a:gd name="connsiteX69" fmla="*/ 7361872 w 7410450"/>
              <a:gd name="connsiteY69" fmla="*/ 242252 h 587375"/>
              <a:gd name="connsiteX70" fmla="*/ 7366318 w 7410450"/>
              <a:gd name="connsiteY70" fmla="*/ 246062 h 587375"/>
              <a:gd name="connsiteX71" fmla="*/ 7370381 w 7410450"/>
              <a:gd name="connsiteY71" fmla="*/ 250380 h 587375"/>
              <a:gd name="connsiteX72" fmla="*/ 7374319 w 7410450"/>
              <a:gd name="connsiteY72" fmla="*/ 254698 h 587375"/>
              <a:gd name="connsiteX73" fmla="*/ 7377874 w 7410450"/>
              <a:gd name="connsiteY73" fmla="*/ 258889 h 587375"/>
              <a:gd name="connsiteX74" fmla="*/ 7381176 w 7410450"/>
              <a:gd name="connsiteY74" fmla="*/ 263461 h 587375"/>
              <a:gd name="connsiteX75" fmla="*/ 7384351 w 7410450"/>
              <a:gd name="connsiteY75" fmla="*/ 268160 h 587375"/>
              <a:gd name="connsiteX76" fmla="*/ 7386891 w 7410450"/>
              <a:gd name="connsiteY76" fmla="*/ 272732 h 587375"/>
              <a:gd name="connsiteX77" fmla="*/ 7389177 w 7410450"/>
              <a:gd name="connsiteY77" fmla="*/ 277685 h 587375"/>
              <a:gd name="connsiteX78" fmla="*/ 7391209 w 7410450"/>
              <a:gd name="connsiteY78" fmla="*/ 282511 h 587375"/>
              <a:gd name="connsiteX79" fmla="*/ 7392860 w 7410450"/>
              <a:gd name="connsiteY79" fmla="*/ 287591 h 587375"/>
              <a:gd name="connsiteX80" fmla="*/ 7394384 w 7410450"/>
              <a:gd name="connsiteY80" fmla="*/ 292925 h 587375"/>
              <a:gd name="connsiteX81" fmla="*/ 7395146 w 7410450"/>
              <a:gd name="connsiteY81" fmla="*/ 298132 h 587375"/>
              <a:gd name="connsiteX82" fmla="*/ 7395908 w 7410450"/>
              <a:gd name="connsiteY82" fmla="*/ 303466 h 587375"/>
              <a:gd name="connsiteX83" fmla="*/ 7396162 w 7410450"/>
              <a:gd name="connsiteY83" fmla="*/ 308800 h 587375"/>
              <a:gd name="connsiteX84" fmla="*/ 7395908 w 7410450"/>
              <a:gd name="connsiteY84" fmla="*/ 314261 h 587375"/>
              <a:gd name="connsiteX85" fmla="*/ 7395146 w 7410450"/>
              <a:gd name="connsiteY85" fmla="*/ 319595 h 587375"/>
              <a:gd name="connsiteX86" fmla="*/ 7394384 w 7410450"/>
              <a:gd name="connsiteY86" fmla="*/ 324802 h 587375"/>
              <a:gd name="connsiteX87" fmla="*/ 7392860 w 7410450"/>
              <a:gd name="connsiteY87" fmla="*/ 329882 h 587375"/>
              <a:gd name="connsiteX88" fmla="*/ 7391209 w 7410450"/>
              <a:gd name="connsiteY88" fmla="*/ 335089 h 587375"/>
              <a:gd name="connsiteX89" fmla="*/ 7389177 w 7410450"/>
              <a:gd name="connsiteY89" fmla="*/ 339915 h 587375"/>
              <a:gd name="connsiteX90" fmla="*/ 7386891 w 7410450"/>
              <a:gd name="connsiteY90" fmla="*/ 344741 h 587375"/>
              <a:gd name="connsiteX91" fmla="*/ 7384351 w 7410450"/>
              <a:gd name="connsiteY91" fmla="*/ 349567 h 587375"/>
              <a:gd name="connsiteX92" fmla="*/ 7381176 w 7410450"/>
              <a:gd name="connsiteY92" fmla="*/ 354266 h 587375"/>
              <a:gd name="connsiteX93" fmla="*/ 7377874 w 7410450"/>
              <a:gd name="connsiteY93" fmla="*/ 358584 h 587375"/>
              <a:gd name="connsiteX94" fmla="*/ 7374319 w 7410450"/>
              <a:gd name="connsiteY94" fmla="*/ 363156 h 587375"/>
              <a:gd name="connsiteX95" fmla="*/ 7370381 w 7410450"/>
              <a:gd name="connsiteY95" fmla="*/ 367347 h 587375"/>
              <a:gd name="connsiteX96" fmla="*/ 7366318 w 7410450"/>
              <a:gd name="connsiteY96" fmla="*/ 371538 h 587375"/>
              <a:gd name="connsiteX97" fmla="*/ 7361872 w 7410450"/>
              <a:gd name="connsiteY97" fmla="*/ 375475 h 587375"/>
              <a:gd name="connsiteX98" fmla="*/ 7357046 w 7410450"/>
              <a:gd name="connsiteY98" fmla="*/ 379285 h 587375"/>
              <a:gd name="connsiteX99" fmla="*/ 7352347 w 7410450"/>
              <a:gd name="connsiteY99" fmla="*/ 382841 h 587375"/>
              <a:gd name="connsiteX100" fmla="*/ 7080821 w 7410450"/>
              <a:gd name="connsiteY100" fmla="*/ 572579 h 587375"/>
              <a:gd name="connsiteX101" fmla="*/ 7080059 w 7410450"/>
              <a:gd name="connsiteY101" fmla="*/ 573087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7410450" h="587375">
                <a:moveTo>
                  <a:pt x="14287" y="204152"/>
                </a:moveTo>
                <a:lnTo>
                  <a:pt x="6890194" y="204152"/>
                </a:lnTo>
                <a:lnTo>
                  <a:pt x="6869366" y="193230"/>
                </a:lnTo>
                <a:lnTo>
                  <a:pt x="6864159" y="189166"/>
                </a:lnTo>
                <a:lnTo>
                  <a:pt x="6858825" y="185102"/>
                </a:lnTo>
                <a:lnTo>
                  <a:pt x="6854381" y="181165"/>
                </a:lnTo>
                <a:lnTo>
                  <a:pt x="6850316" y="176593"/>
                </a:lnTo>
                <a:lnTo>
                  <a:pt x="6846380" y="172148"/>
                </a:lnTo>
                <a:lnTo>
                  <a:pt x="6842569" y="167830"/>
                </a:lnTo>
                <a:lnTo>
                  <a:pt x="6839268" y="163004"/>
                </a:lnTo>
                <a:lnTo>
                  <a:pt x="6836600" y="158559"/>
                </a:lnTo>
                <a:lnTo>
                  <a:pt x="6833806" y="153606"/>
                </a:lnTo>
                <a:lnTo>
                  <a:pt x="6831520" y="148653"/>
                </a:lnTo>
                <a:lnTo>
                  <a:pt x="6829743" y="143954"/>
                </a:lnTo>
                <a:lnTo>
                  <a:pt x="6828091" y="139001"/>
                </a:lnTo>
                <a:lnTo>
                  <a:pt x="6827075" y="133921"/>
                </a:lnTo>
                <a:lnTo>
                  <a:pt x="6826059" y="129095"/>
                </a:lnTo>
                <a:cubicBezTo>
                  <a:pt x="6825932" y="127317"/>
                  <a:pt x="6825932" y="125666"/>
                  <a:pt x="6825806" y="124015"/>
                </a:cubicBezTo>
                <a:lnTo>
                  <a:pt x="6825551" y="119062"/>
                </a:lnTo>
                <a:lnTo>
                  <a:pt x="6825806" y="114109"/>
                </a:lnTo>
                <a:cubicBezTo>
                  <a:pt x="6825932" y="112458"/>
                  <a:pt x="6825932" y="110807"/>
                  <a:pt x="6826059" y="109029"/>
                </a:cubicBezTo>
                <a:lnTo>
                  <a:pt x="6827075" y="103949"/>
                </a:lnTo>
                <a:lnTo>
                  <a:pt x="6828091" y="98869"/>
                </a:lnTo>
                <a:lnTo>
                  <a:pt x="6829743" y="94170"/>
                </a:lnTo>
                <a:lnTo>
                  <a:pt x="6831520" y="89344"/>
                </a:lnTo>
                <a:lnTo>
                  <a:pt x="6833806" y="84391"/>
                </a:lnTo>
                <a:lnTo>
                  <a:pt x="6836600" y="79692"/>
                </a:lnTo>
                <a:lnTo>
                  <a:pt x="6839268" y="74866"/>
                </a:lnTo>
                <a:lnTo>
                  <a:pt x="6842569" y="70421"/>
                </a:lnTo>
                <a:lnTo>
                  <a:pt x="6846380" y="65976"/>
                </a:lnTo>
                <a:lnTo>
                  <a:pt x="6850316" y="61404"/>
                </a:lnTo>
                <a:lnTo>
                  <a:pt x="6854381" y="57213"/>
                </a:lnTo>
                <a:lnTo>
                  <a:pt x="6858825" y="53022"/>
                </a:lnTo>
                <a:lnTo>
                  <a:pt x="6864159" y="48958"/>
                </a:lnTo>
                <a:lnTo>
                  <a:pt x="6869366" y="44894"/>
                </a:lnTo>
                <a:lnTo>
                  <a:pt x="6874827" y="41211"/>
                </a:lnTo>
                <a:lnTo>
                  <a:pt x="6880923" y="37909"/>
                </a:lnTo>
                <a:lnTo>
                  <a:pt x="6886638" y="34607"/>
                </a:lnTo>
                <a:lnTo>
                  <a:pt x="6892861" y="31686"/>
                </a:lnTo>
                <a:lnTo>
                  <a:pt x="6898957" y="28892"/>
                </a:lnTo>
                <a:lnTo>
                  <a:pt x="6905688" y="26352"/>
                </a:lnTo>
                <a:lnTo>
                  <a:pt x="6912165" y="23939"/>
                </a:lnTo>
                <a:lnTo>
                  <a:pt x="6919023" y="22034"/>
                </a:lnTo>
                <a:lnTo>
                  <a:pt x="6925500" y="20129"/>
                </a:lnTo>
                <a:lnTo>
                  <a:pt x="6932485" y="18605"/>
                </a:lnTo>
                <a:lnTo>
                  <a:pt x="6939470" y="17208"/>
                </a:lnTo>
                <a:lnTo>
                  <a:pt x="6946582" y="16446"/>
                </a:lnTo>
                <a:lnTo>
                  <a:pt x="6953821" y="15557"/>
                </a:lnTo>
                <a:lnTo>
                  <a:pt x="6960552" y="15049"/>
                </a:lnTo>
                <a:lnTo>
                  <a:pt x="6967791" y="14414"/>
                </a:lnTo>
                <a:lnTo>
                  <a:pt x="6975031" y="14287"/>
                </a:lnTo>
                <a:lnTo>
                  <a:pt x="6982396" y="14414"/>
                </a:lnTo>
                <a:lnTo>
                  <a:pt x="6989381" y="15049"/>
                </a:lnTo>
                <a:lnTo>
                  <a:pt x="6996620" y="15557"/>
                </a:lnTo>
                <a:lnTo>
                  <a:pt x="7003606" y="16446"/>
                </a:lnTo>
                <a:lnTo>
                  <a:pt x="7010844" y="17208"/>
                </a:lnTo>
                <a:lnTo>
                  <a:pt x="7017702" y="18605"/>
                </a:lnTo>
                <a:lnTo>
                  <a:pt x="7024687" y="20129"/>
                </a:lnTo>
                <a:lnTo>
                  <a:pt x="7031419" y="22034"/>
                </a:lnTo>
                <a:lnTo>
                  <a:pt x="7038149" y="23939"/>
                </a:lnTo>
                <a:lnTo>
                  <a:pt x="7044753" y="26352"/>
                </a:lnTo>
                <a:lnTo>
                  <a:pt x="7051231" y="28892"/>
                </a:lnTo>
                <a:lnTo>
                  <a:pt x="7057453" y="31686"/>
                </a:lnTo>
                <a:lnTo>
                  <a:pt x="7063549" y="34607"/>
                </a:lnTo>
                <a:lnTo>
                  <a:pt x="7069519" y="37909"/>
                </a:lnTo>
                <a:lnTo>
                  <a:pt x="7075233" y="41211"/>
                </a:lnTo>
                <a:lnTo>
                  <a:pt x="7080821" y="44894"/>
                </a:lnTo>
                <a:lnTo>
                  <a:pt x="7352347" y="234886"/>
                </a:lnTo>
                <a:lnTo>
                  <a:pt x="7357046" y="238442"/>
                </a:lnTo>
                <a:lnTo>
                  <a:pt x="7361872" y="242252"/>
                </a:lnTo>
                <a:lnTo>
                  <a:pt x="7366318" y="246062"/>
                </a:lnTo>
                <a:lnTo>
                  <a:pt x="7370381" y="250380"/>
                </a:lnTo>
                <a:lnTo>
                  <a:pt x="7374319" y="254698"/>
                </a:lnTo>
                <a:lnTo>
                  <a:pt x="7377874" y="258889"/>
                </a:lnTo>
                <a:lnTo>
                  <a:pt x="7381176" y="263461"/>
                </a:lnTo>
                <a:lnTo>
                  <a:pt x="7384351" y="268160"/>
                </a:lnTo>
                <a:lnTo>
                  <a:pt x="7386891" y="272732"/>
                </a:lnTo>
                <a:lnTo>
                  <a:pt x="7389177" y="277685"/>
                </a:lnTo>
                <a:lnTo>
                  <a:pt x="7391209" y="282511"/>
                </a:lnTo>
                <a:lnTo>
                  <a:pt x="7392860" y="287591"/>
                </a:lnTo>
                <a:lnTo>
                  <a:pt x="7394384" y="292925"/>
                </a:lnTo>
                <a:lnTo>
                  <a:pt x="7395146" y="298132"/>
                </a:lnTo>
                <a:cubicBezTo>
                  <a:pt x="7395400" y="299910"/>
                  <a:pt x="7395655" y="301688"/>
                  <a:pt x="7395908" y="303466"/>
                </a:cubicBezTo>
                <a:cubicBezTo>
                  <a:pt x="7396035" y="305244"/>
                  <a:pt x="7396035" y="307022"/>
                  <a:pt x="7396162" y="308800"/>
                </a:cubicBezTo>
                <a:cubicBezTo>
                  <a:pt x="7396035" y="310705"/>
                  <a:pt x="7396035" y="312483"/>
                  <a:pt x="7395908" y="314261"/>
                </a:cubicBezTo>
                <a:cubicBezTo>
                  <a:pt x="7395655" y="316039"/>
                  <a:pt x="7395400" y="317817"/>
                  <a:pt x="7395146" y="319595"/>
                </a:cubicBezTo>
                <a:lnTo>
                  <a:pt x="7394384" y="324802"/>
                </a:lnTo>
                <a:lnTo>
                  <a:pt x="7392860" y="329882"/>
                </a:lnTo>
                <a:lnTo>
                  <a:pt x="7391209" y="335089"/>
                </a:lnTo>
                <a:lnTo>
                  <a:pt x="7389177" y="339915"/>
                </a:lnTo>
                <a:lnTo>
                  <a:pt x="7386891" y="344741"/>
                </a:lnTo>
                <a:lnTo>
                  <a:pt x="7384351" y="349567"/>
                </a:lnTo>
                <a:lnTo>
                  <a:pt x="7381176" y="354266"/>
                </a:lnTo>
                <a:lnTo>
                  <a:pt x="7377874" y="358584"/>
                </a:lnTo>
                <a:lnTo>
                  <a:pt x="7374319" y="363156"/>
                </a:lnTo>
                <a:lnTo>
                  <a:pt x="7370381" y="367347"/>
                </a:lnTo>
                <a:lnTo>
                  <a:pt x="7366318" y="371538"/>
                </a:lnTo>
                <a:lnTo>
                  <a:pt x="7361872" y="375475"/>
                </a:lnTo>
                <a:lnTo>
                  <a:pt x="7357046" y="379285"/>
                </a:lnTo>
                <a:lnTo>
                  <a:pt x="7352347" y="382841"/>
                </a:lnTo>
                <a:lnTo>
                  <a:pt x="7080821" y="572579"/>
                </a:lnTo>
                <a:lnTo>
                  <a:pt x="7080059" y="573087"/>
                </a:lnTo>
              </a:path>
            </a:pathLst>
          </a:custGeom>
          <a:ln w="45">
            <a:solidFill>
              <a:srgbClr val="ed511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Freeform 601"> 
				</p:cNvPr>
          <p:cNvSpPr/>
          <p:nvPr/>
        </p:nvSpPr>
        <p:spPr>
          <a:xfrm>
            <a:off x="867092" y="3348672"/>
            <a:ext cx="7410450" cy="587375"/>
          </a:xfrm>
          <a:custGeom>
            <a:avLst/>
            <a:gdLst>
              <a:gd name="connsiteX0" fmla="*/ 14287 w 7410450"/>
              <a:gd name="connsiteY0" fmla="*/ 204152 h 587375"/>
              <a:gd name="connsiteX1" fmla="*/ 6890194 w 7410450"/>
              <a:gd name="connsiteY1" fmla="*/ 204152 h 587375"/>
              <a:gd name="connsiteX2" fmla="*/ 6869366 w 7410450"/>
              <a:gd name="connsiteY2" fmla="*/ 193230 h 587375"/>
              <a:gd name="connsiteX3" fmla="*/ 6864159 w 7410450"/>
              <a:gd name="connsiteY3" fmla="*/ 189166 h 587375"/>
              <a:gd name="connsiteX4" fmla="*/ 6858825 w 7410450"/>
              <a:gd name="connsiteY4" fmla="*/ 185102 h 587375"/>
              <a:gd name="connsiteX5" fmla="*/ 6854380 w 7410450"/>
              <a:gd name="connsiteY5" fmla="*/ 181165 h 587375"/>
              <a:gd name="connsiteX6" fmla="*/ 6850316 w 7410450"/>
              <a:gd name="connsiteY6" fmla="*/ 176593 h 587375"/>
              <a:gd name="connsiteX7" fmla="*/ 6846379 w 7410450"/>
              <a:gd name="connsiteY7" fmla="*/ 172148 h 587375"/>
              <a:gd name="connsiteX8" fmla="*/ 6842569 w 7410450"/>
              <a:gd name="connsiteY8" fmla="*/ 167830 h 587375"/>
              <a:gd name="connsiteX9" fmla="*/ 6839267 w 7410450"/>
              <a:gd name="connsiteY9" fmla="*/ 163004 h 587375"/>
              <a:gd name="connsiteX10" fmla="*/ 6836600 w 7410450"/>
              <a:gd name="connsiteY10" fmla="*/ 158559 h 587375"/>
              <a:gd name="connsiteX11" fmla="*/ 6833806 w 7410450"/>
              <a:gd name="connsiteY11" fmla="*/ 153606 h 587375"/>
              <a:gd name="connsiteX12" fmla="*/ 6831520 w 7410450"/>
              <a:gd name="connsiteY12" fmla="*/ 148653 h 587375"/>
              <a:gd name="connsiteX13" fmla="*/ 6829742 w 7410450"/>
              <a:gd name="connsiteY13" fmla="*/ 143954 h 587375"/>
              <a:gd name="connsiteX14" fmla="*/ 6828091 w 7410450"/>
              <a:gd name="connsiteY14" fmla="*/ 139001 h 587375"/>
              <a:gd name="connsiteX15" fmla="*/ 6827075 w 7410450"/>
              <a:gd name="connsiteY15" fmla="*/ 133921 h 587375"/>
              <a:gd name="connsiteX16" fmla="*/ 6826059 w 7410450"/>
              <a:gd name="connsiteY16" fmla="*/ 129095 h 587375"/>
              <a:gd name="connsiteX17" fmla="*/ 6825805 w 7410450"/>
              <a:gd name="connsiteY17" fmla="*/ 124015 h 587375"/>
              <a:gd name="connsiteX18" fmla="*/ 6825551 w 7410450"/>
              <a:gd name="connsiteY18" fmla="*/ 119062 h 587375"/>
              <a:gd name="connsiteX19" fmla="*/ 6825805 w 7410450"/>
              <a:gd name="connsiteY19" fmla="*/ 114109 h 587375"/>
              <a:gd name="connsiteX20" fmla="*/ 6826059 w 7410450"/>
              <a:gd name="connsiteY20" fmla="*/ 109029 h 587375"/>
              <a:gd name="connsiteX21" fmla="*/ 6827075 w 7410450"/>
              <a:gd name="connsiteY21" fmla="*/ 103949 h 587375"/>
              <a:gd name="connsiteX22" fmla="*/ 6828091 w 7410450"/>
              <a:gd name="connsiteY22" fmla="*/ 98869 h 587375"/>
              <a:gd name="connsiteX23" fmla="*/ 6829742 w 7410450"/>
              <a:gd name="connsiteY23" fmla="*/ 94170 h 587375"/>
              <a:gd name="connsiteX24" fmla="*/ 6831520 w 7410450"/>
              <a:gd name="connsiteY24" fmla="*/ 89344 h 587375"/>
              <a:gd name="connsiteX25" fmla="*/ 6833806 w 7410450"/>
              <a:gd name="connsiteY25" fmla="*/ 84391 h 587375"/>
              <a:gd name="connsiteX26" fmla="*/ 6836600 w 7410450"/>
              <a:gd name="connsiteY26" fmla="*/ 79692 h 587375"/>
              <a:gd name="connsiteX27" fmla="*/ 6839267 w 7410450"/>
              <a:gd name="connsiteY27" fmla="*/ 74866 h 587375"/>
              <a:gd name="connsiteX28" fmla="*/ 6842569 w 7410450"/>
              <a:gd name="connsiteY28" fmla="*/ 70421 h 587375"/>
              <a:gd name="connsiteX29" fmla="*/ 6846379 w 7410450"/>
              <a:gd name="connsiteY29" fmla="*/ 65976 h 587375"/>
              <a:gd name="connsiteX30" fmla="*/ 6850316 w 7410450"/>
              <a:gd name="connsiteY30" fmla="*/ 61404 h 587375"/>
              <a:gd name="connsiteX31" fmla="*/ 6854380 w 7410450"/>
              <a:gd name="connsiteY31" fmla="*/ 57213 h 587375"/>
              <a:gd name="connsiteX32" fmla="*/ 6858825 w 7410450"/>
              <a:gd name="connsiteY32" fmla="*/ 53022 h 587375"/>
              <a:gd name="connsiteX33" fmla="*/ 6864159 w 7410450"/>
              <a:gd name="connsiteY33" fmla="*/ 48958 h 587375"/>
              <a:gd name="connsiteX34" fmla="*/ 6869366 w 7410450"/>
              <a:gd name="connsiteY34" fmla="*/ 44894 h 587375"/>
              <a:gd name="connsiteX35" fmla="*/ 6874827 w 7410450"/>
              <a:gd name="connsiteY35" fmla="*/ 41211 h 587375"/>
              <a:gd name="connsiteX36" fmla="*/ 6880923 w 7410450"/>
              <a:gd name="connsiteY36" fmla="*/ 37909 h 587375"/>
              <a:gd name="connsiteX37" fmla="*/ 6886638 w 7410450"/>
              <a:gd name="connsiteY37" fmla="*/ 34607 h 587375"/>
              <a:gd name="connsiteX38" fmla="*/ 6892861 w 7410450"/>
              <a:gd name="connsiteY38" fmla="*/ 31686 h 587375"/>
              <a:gd name="connsiteX39" fmla="*/ 6898957 w 7410450"/>
              <a:gd name="connsiteY39" fmla="*/ 28892 h 587375"/>
              <a:gd name="connsiteX40" fmla="*/ 6905688 w 7410450"/>
              <a:gd name="connsiteY40" fmla="*/ 26352 h 587375"/>
              <a:gd name="connsiteX41" fmla="*/ 6912165 w 7410450"/>
              <a:gd name="connsiteY41" fmla="*/ 23939 h 587375"/>
              <a:gd name="connsiteX42" fmla="*/ 6919023 w 7410450"/>
              <a:gd name="connsiteY42" fmla="*/ 22034 h 587375"/>
              <a:gd name="connsiteX43" fmla="*/ 6925500 w 7410450"/>
              <a:gd name="connsiteY43" fmla="*/ 20129 h 587375"/>
              <a:gd name="connsiteX44" fmla="*/ 6932485 w 7410450"/>
              <a:gd name="connsiteY44" fmla="*/ 18605 h 587375"/>
              <a:gd name="connsiteX45" fmla="*/ 6939470 w 7410450"/>
              <a:gd name="connsiteY45" fmla="*/ 17208 h 587375"/>
              <a:gd name="connsiteX46" fmla="*/ 6946582 w 7410450"/>
              <a:gd name="connsiteY46" fmla="*/ 16446 h 587375"/>
              <a:gd name="connsiteX47" fmla="*/ 6953821 w 7410450"/>
              <a:gd name="connsiteY47" fmla="*/ 15557 h 587375"/>
              <a:gd name="connsiteX48" fmla="*/ 6960552 w 7410450"/>
              <a:gd name="connsiteY48" fmla="*/ 15049 h 587375"/>
              <a:gd name="connsiteX49" fmla="*/ 6967791 w 7410450"/>
              <a:gd name="connsiteY49" fmla="*/ 14414 h 587375"/>
              <a:gd name="connsiteX50" fmla="*/ 6975030 w 7410450"/>
              <a:gd name="connsiteY50" fmla="*/ 14287 h 587375"/>
              <a:gd name="connsiteX51" fmla="*/ 6982396 w 7410450"/>
              <a:gd name="connsiteY51" fmla="*/ 14414 h 587375"/>
              <a:gd name="connsiteX52" fmla="*/ 6989381 w 7410450"/>
              <a:gd name="connsiteY52" fmla="*/ 15049 h 587375"/>
              <a:gd name="connsiteX53" fmla="*/ 6996620 w 7410450"/>
              <a:gd name="connsiteY53" fmla="*/ 15557 h 587375"/>
              <a:gd name="connsiteX54" fmla="*/ 7003605 w 7410450"/>
              <a:gd name="connsiteY54" fmla="*/ 16446 h 587375"/>
              <a:gd name="connsiteX55" fmla="*/ 7010844 w 7410450"/>
              <a:gd name="connsiteY55" fmla="*/ 17208 h 587375"/>
              <a:gd name="connsiteX56" fmla="*/ 7017702 w 7410450"/>
              <a:gd name="connsiteY56" fmla="*/ 18605 h 587375"/>
              <a:gd name="connsiteX57" fmla="*/ 7024687 w 7410450"/>
              <a:gd name="connsiteY57" fmla="*/ 20129 h 587375"/>
              <a:gd name="connsiteX58" fmla="*/ 7031418 w 7410450"/>
              <a:gd name="connsiteY58" fmla="*/ 22034 h 587375"/>
              <a:gd name="connsiteX59" fmla="*/ 7038149 w 7410450"/>
              <a:gd name="connsiteY59" fmla="*/ 23939 h 587375"/>
              <a:gd name="connsiteX60" fmla="*/ 7044753 w 7410450"/>
              <a:gd name="connsiteY60" fmla="*/ 26352 h 587375"/>
              <a:gd name="connsiteX61" fmla="*/ 7051230 w 7410450"/>
              <a:gd name="connsiteY61" fmla="*/ 28892 h 587375"/>
              <a:gd name="connsiteX62" fmla="*/ 7057453 w 7410450"/>
              <a:gd name="connsiteY62" fmla="*/ 31686 h 587375"/>
              <a:gd name="connsiteX63" fmla="*/ 7063549 w 7410450"/>
              <a:gd name="connsiteY63" fmla="*/ 34607 h 587375"/>
              <a:gd name="connsiteX64" fmla="*/ 7069518 w 7410450"/>
              <a:gd name="connsiteY64" fmla="*/ 37909 h 587375"/>
              <a:gd name="connsiteX65" fmla="*/ 7075233 w 7410450"/>
              <a:gd name="connsiteY65" fmla="*/ 41211 h 587375"/>
              <a:gd name="connsiteX66" fmla="*/ 7080821 w 7410450"/>
              <a:gd name="connsiteY66" fmla="*/ 44894 h 587375"/>
              <a:gd name="connsiteX67" fmla="*/ 7352347 w 7410450"/>
              <a:gd name="connsiteY67" fmla="*/ 234886 h 587375"/>
              <a:gd name="connsiteX68" fmla="*/ 7357046 w 7410450"/>
              <a:gd name="connsiteY68" fmla="*/ 238442 h 587375"/>
              <a:gd name="connsiteX69" fmla="*/ 7361872 w 7410450"/>
              <a:gd name="connsiteY69" fmla="*/ 242252 h 587375"/>
              <a:gd name="connsiteX70" fmla="*/ 7366317 w 7410450"/>
              <a:gd name="connsiteY70" fmla="*/ 246062 h 587375"/>
              <a:gd name="connsiteX71" fmla="*/ 7370381 w 7410450"/>
              <a:gd name="connsiteY71" fmla="*/ 250380 h 587375"/>
              <a:gd name="connsiteX72" fmla="*/ 7374318 w 7410450"/>
              <a:gd name="connsiteY72" fmla="*/ 254698 h 587375"/>
              <a:gd name="connsiteX73" fmla="*/ 7377874 w 7410450"/>
              <a:gd name="connsiteY73" fmla="*/ 258889 h 587375"/>
              <a:gd name="connsiteX74" fmla="*/ 7381176 w 7410450"/>
              <a:gd name="connsiteY74" fmla="*/ 263461 h 587375"/>
              <a:gd name="connsiteX75" fmla="*/ 7384351 w 7410450"/>
              <a:gd name="connsiteY75" fmla="*/ 268160 h 587375"/>
              <a:gd name="connsiteX76" fmla="*/ 7386891 w 7410450"/>
              <a:gd name="connsiteY76" fmla="*/ 272732 h 587375"/>
              <a:gd name="connsiteX77" fmla="*/ 7389177 w 7410450"/>
              <a:gd name="connsiteY77" fmla="*/ 277685 h 587375"/>
              <a:gd name="connsiteX78" fmla="*/ 7391209 w 7410450"/>
              <a:gd name="connsiteY78" fmla="*/ 282511 h 587375"/>
              <a:gd name="connsiteX79" fmla="*/ 7392860 w 7410450"/>
              <a:gd name="connsiteY79" fmla="*/ 287591 h 587375"/>
              <a:gd name="connsiteX80" fmla="*/ 7394384 w 7410450"/>
              <a:gd name="connsiteY80" fmla="*/ 292925 h 587375"/>
              <a:gd name="connsiteX81" fmla="*/ 7395146 w 7410450"/>
              <a:gd name="connsiteY81" fmla="*/ 298132 h 587375"/>
              <a:gd name="connsiteX82" fmla="*/ 7395908 w 7410450"/>
              <a:gd name="connsiteY82" fmla="*/ 303466 h 587375"/>
              <a:gd name="connsiteX83" fmla="*/ 7396162 w 7410450"/>
              <a:gd name="connsiteY83" fmla="*/ 308800 h 587375"/>
              <a:gd name="connsiteX84" fmla="*/ 7395908 w 7410450"/>
              <a:gd name="connsiteY84" fmla="*/ 314261 h 587375"/>
              <a:gd name="connsiteX85" fmla="*/ 7395146 w 7410450"/>
              <a:gd name="connsiteY85" fmla="*/ 319595 h 587375"/>
              <a:gd name="connsiteX86" fmla="*/ 7394384 w 7410450"/>
              <a:gd name="connsiteY86" fmla="*/ 324802 h 587375"/>
              <a:gd name="connsiteX87" fmla="*/ 7392860 w 7410450"/>
              <a:gd name="connsiteY87" fmla="*/ 329882 h 587375"/>
              <a:gd name="connsiteX88" fmla="*/ 7391209 w 7410450"/>
              <a:gd name="connsiteY88" fmla="*/ 335089 h 587375"/>
              <a:gd name="connsiteX89" fmla="*/ 7389177 w 7410450"/>
              <a:gd name="connsiteY89" fmla="*/ 339915 h 587375"/>
              <a:gd name="connsiteX90" fmla="*/ 7386891 w 7410450"/>
              <a:gd name="connsiteY90" fmla="*/ 344741 h 587375"/>
              <a:gd name="connsiteX91" fmla="*/ 7384351 w 7410450"/>
              <a:gd name="connsiteY91" fmla="*/ 349567 h 587375"/>
              <a:gd name="connsiteX92" fmla="*/ 7381176 w 7410450"/>
              <a:gd name="connsiteY92" fmla="*/ 354266 h 587375"/>
              <a:gd name="connsiteX93" fmla="*/ 7377874 w 7410450"/>
              <a:gd name="connsiteY93" fmla="*/ 358584 h 587375"/>
              <a:gd name="connsiteX94" fmla="*/ 7374318 w 7410450"/>
              <a:gd name="connsiteY94" fmla="*/ 363156 h 587375"/>
              <a:gd name="connsiteX95" fmla="*/ 7370381 w 7410450"/>
              <a:gd name="connsiteY95" fmla="*/ 367347 h 587375"/>
              <a:gd name="connsiteX96" fmla="*/ 7366317 w 7410450"/>
              <a:gd name="connsiteY96" fmla="*/ 371538 h 587375"/>
              <a:gd name="connsiteX97" fmla="*/ 7361872 w 7410450"/>
              <a:gd name="connsiteY97" fmla="*/ 375475 h 587375"/>
              <a:gd name="connsiteX98" fmla="*/ 7357046 w 7410450"/>
              <a:gd name="connsiteY98" fmla="*/ 379285 h 587375"/>
              <a:gd name="connsiteX99" fmla="*/ 7352347 w 7410450"/>
              <a:gd name="connsiteY99" fmla="*/ 382841 h 587375"/>
              <a:gd name="connsiteX100" fmla="*/ 7080821 w 7410450"/>
              <a:gd name="connsiteY100" fmla="*/ 572579 h 587375"/>
              <a:gd name="connsiteX101" fmla="*/ 7080059 w 7410450"/>
              <a:gd name="connsiteY101" fmla="*/ 573087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7410450" h="587375">
                <a:moveTo>
                  <a:pt x="14287" y="204152"/>
                </a:moveTo>
                <a:lnTo>
                  <a:pt x="6890194" y="204152"/>
                </a:lnTo>
                <a:lnTo>
                  <a:pt x="6869366" y="193230"/>
                </a:lnTo>
                <a:lnTo>
                  <a:pt x="6864159" y="189166"/>
                </a:lnTo>
                <a:lnTo>
                  <a:pt x="6858825" y="185102"/>
                </a:lnTo>
                <a:lnTo>
                  <a:pt x="6854380" y="181165"/>
                </a:lnTo>
                <a:lnTo>
                  <a:pt x="6850316" y="176593"/>
                </a:lnTo>
                <a:lnTo>
                  <a:pt x="6846379" y="172148"/>
                </a:lnTo>
                <a:lnTo>
                  <a:pt x="6842569" y="167830"/>
                </a:lnTo>
                <a:lnTo>
                  <a:pt x="6839267" y="163004"/>
                </a:lnTo>
                <a:lnTo>
                  <a:pt x="6836600" y="158559"/>
                </a:lnTo>
                <a:lnTo>
                  <a:pt x="6833806" y="153606"/>
                </a:lnTo>
                <a:lnTo>
                  <a:pt x="6831520" y="148653"/>
                </a:lnTo>
                <a:lnTo>
                  <a:pt x="6829742" y="143954"/>
                </a:lnTo>
                <a:lnTo>
                  <a:pt x="6828091" y="139001"/>
                </a:lnTo>
                <a:lnTo>
                  <a:pt x="6827075" y="133921"/>
                </a:lnTo>
                <a:lnTo>
                  <a:pt x="6826059" y="129095"/>
                </a:lnTo>
                <a:cubicBezTo>
                  <a:pt x="6825932" y="127317"/>
                  <a:pt x="6825932" y="125666"/>
                  <a:pt x="6825805" y="124015"/>
                </a:cubicBezTo>
                <a:lnTo>
                  <a:pt x="6825551" y="119062"/>
                </a:lnTo>
                <a:lnTo>
                  <a:pt x="6825805" y="114109"/>
                </a:lnTo>
                <a:cubicBezTo>
                  <a:pt x="6825932" y="112458"/>
                  <a:pt x="6825932" y="110807"/>
                  <a:pt x="6826059" y="109029"/>
                </a:cubicBezTo>
                <a:lnTo>
                  <a:pt x="6827075" y="103949"/>
                </a:lnTo>
                <a:lnTo>
                  <a:pt x="6828091" y="98869"/>
                </a:lnTo>
                <a:lnTo>
                  <a:pt x="6829742" y="94170"/>
                </a:lnTo>
                <a:lnTo>
                  <a:pt x="6831520" y="89344"/>
                </a:lnTo>
                <a:lnTo>
                  <a:pt x="6833806" y="84391"/>
                </a:lnTo>
                <a:lnTo>
                  <a:pt x="6836600" y="79692"/>
                </a:lnTo>
                <a:lnTo>
                  <a:pt x="6839267" y="74866"/>
                </a:lnTo>
                <a:lnTo>
                  <a:pt x="6842569" y="70421"/>
                </a:lnTo>
                <a:lnTo>
                  <a:pt x="6846379" y="65976"/>
                </a:lnTo>
                <a:lnTo>
                  <a:pt x="6850316" y="61404"/>
                </a:lnTo>
                <a:lnTo>
                  <a:pt x="6854380" y="57213"/>
                </a:lnTo>
                <a:lnTo>
                  <a:pt x="6858825" y="53022"/>
                </a:lnTo>
                <a:lnTo>
                  <a:pt x="6864159" y="48958"/>
                </a:lnTo>
                <a:lnTo>
                  <a:pt x="6869366" y="44894"/>
                </a:lnTo>
                <a:lnTo>
                  <a:pt x="6874827" y="41211"/>
                </a:lnTo>
                <a:lnTo>
                  <a:pt x="6880923" y="37909"/>
                </a:lnTo>
                <a:lnTo>
                  <a:pt x="6886638" y="34607"/>
                </a:lnTo>
                <a:lnTo>
                  <a:pt x="6892861" y="31686"/>
                </a:lnTo>
                <a:lnTo>
                  <a:pt x="6898957" y="28892"/>
                </a:lnTo>
                <a:lnTo>
                  <a:pt x="6905688" y="26352"/>
                </a:lnTo>
                <a:lnTo>
                  <a:pt x="6912165" y="23939"/>
                </a:lnTo>
                <a:lnTo>
                  <a:pt x="6919023" y="22034"/>
                </a:lnTo>
                <a:lnTo>
                  <a:pt x="6925500" y="20129"/>
                </a:lnTo>
                <a:lnTo>
                  <a:pt x="6932485" y="18605"/>
                </a:lnTo>
                <a:lnTo>
                  <a:pt x="6939470" y="17208"/>
                </a:lnTo>
                <a:lnTo>
                  <a:pt x="6946582" y="16446"/>
                </a:lnTo>
                <a:lnTo>
                  <a:pt x="6953821" y="15557"/>
                </a:lnTo>
                <a:lnTo>
                  <a:pt x="6960552" y="15049"/>
                </a:lnTo>
                <a:lnTo>
                  <a:pt x="6967791" y="14414"/>
                </a:lnTo>
                <a:lnTo>
                  <a:pt x="6975030" y="14287"/>
                </a:lnTo>
                <a:lnTo>
                  <a:pt x="6982396" y="14414"/>
                </a:lnTo>
                <a:lnTo>
                  <a:pt x="6989381" y="15049"/>
                </a:lnTo>
                <a:lnTo>
                  <a:pt x="6996620" y="15557"/>
                </a:lnTo>
                <a:lnTo>
                  <a:pt x="7003605" y="16446"/>
                </a:lnTo>
                <a:lnTo>
                  <a:pt x="7010844" y="17208"/>
                </a:lnTo>
                <a:lnTo>
                  <a:pt x="7017702" y="18605"/>
                </a:lnTo>
                <a:lnTo>
                  <a:pt x="7024687" y="20129"/>
                </a:lnTo>
                <a:lnTo>
                  <a:pt x="7031418" y="22034"/>
                </a:lnTo>
                <a:lnTo>
                  <a:pt x="7038149" y="23939"/>
                </a:lnTo>
                <a:lnTo>
                  <a:pt x="7044753" y="26352"/>
                </a:lnTo>
                <a:lnTo>
                  <a:pt x="7051230" y="28892"/>
                </a:lnTo>
                <a:lnTo>
                  <a:pt x="7057453" y="31686"/>
                </a:lnTo>
                <a:lnTo>
                  <a:pt x="7063549" y="34607"/>
                </a:lnTo>
                <a:lnTo>
                  <a:pt x="7069518" y="37909"/>
                </a:lnTo>
                <a:lnTo>
                  <a:pt x="7075233" y="41211"/>
                </a:lnTo>
                <a:lnTo>
                  <a:pt x="7080821" y="44894"/>
                </a:lnTo>
                <a:lnTo>
                  <a:pt x="7352347" y="234886"/>
                </a:lnTo>
                <a:lnTo>
                  <a:pt x="7357046" y="238442"/>
                </a:lnTo>
                <a:lnTo>
                  <a:pt x="7361872" y="242252"/>
                </a:lnTo>
                <a:lnTo>
                  <a:pt x="7366317" y="246062"/>
                </a:lnTo>
                <a:lnTo>
                  <a:pt x="7370381" y="250380"/>
                </a:lnTo>
                <a:lnTo>
                  <a:pt x="7374318" y="254698"/>
                </a:lnTo>
                <a:lnTo>
                  <a:pt x="7377874" y="258889"/>
                </a:lnTo>
                <a:lnTo>
                  <a:pt x="7381176" y="263461"/>
                </a:lnTo>
                <a:lnTo>
                  <a:pt x="7384351" y="268160"/>
                </a:lnTo>
                <a:lnTo>
                  <a:pt x="7386891" y="272732"/>
                </a:lnTo>
                <a:lnTo>
                  <a:pt x="7389177" y="277685"/>
                </a:lnTo>
                <a:lnTo>
                  <a:pt x="7391209" y="282511"/>
                </a:lnTo>
                <a:lnTo>
                  <a:pt x="7392860" y="287591"/>
                </a:lnTo>
                <a:lnTo>
                  <a:pt x="7394384" y="292925"/>
                </a:lnTo>
                <a:lnTo>
                  <a:pt x="7395146" y="298132"/>
                </a:lnTo>
                <a:cubicBezTo>
                  <a:pt x="7395400" y="299910"/>
                  <a:pt x="7395654" y="301688"/>
                  <a:pt x="7395908" y="303466"/>
                </a:cubicBezTo>
                <a:cubicBezTo>
                  <a:pt x="7396035" y="305244"/>
                  <a:pt x="7396035" y="307022"/>
                  <a:pt x="7396162" y="308800"/>
                </a:cubicBezTo>
                <a:cubicBezTo>
                  <a:pt x="7396035" y="310705"/>
                  <a:pt x="7396035" y="312483"/>
                  <a:pt x="7395908" y="314261"/>
                </a:cubicBezTo>
                <a:cubicBezTo>
                  <a:pt x="7395654" y="316039"/>
                  <a:pt x="7395400" y="317817"/>
                  <a:pt x="7395146" y="319595"/>
                </a:cubicBezTo>
                <a:lnTo>
                  <a:pt x="7394384" y="324802"/>
                </a:lnTo>
                <a:lnTo>
                  <a:pt x="7392860" y="329882"/>
                </a:lnTo>
                <a:lnTo>
                  <a:pt x="7391209" y="335089"/>
                </a:lnTo>
                <a:lnTo>
                  <a:pt x="7389177" y="339915"/>
                </a:lnTo>
                <a:lnTo>
                  <a:pt x="7386891" y="344741"/>
                </a:lnTo>
                <a:lnTo>
                  <a:pt x="7384351" y="349567"/>
                </a:lnTo>
                <a:lnTo>
                  <a:pt x="7381176" y="354266"/>
                </a:lnTo>
                <a:lnTo>
                  <a:pt x="7377874" y="358584"/>
                </a:lnTo>
                <a:lnTo>
                  <a:pt x="7374318" y="363156"/>
                </a:lnTo>
                <a:lnTo>
                  <a:pt x="7370381" y="367347"/>
                </a:lnTo>
                <a:lnTo>
                  <a:pt x="7366317" y="371538"/>
                </a:lnTo>
                <a:lnTo>
                  <a:pt x="7361872" y="375475"/>
                </a:lnTo>
                <a:lnTo>
                  <a:pt x="7357046" y="379285"/>
                </a:lnTo>
                <a:lnTo>
                  <a:pt x="7352347" y="382841"/>
                </a:lnTo>
                <a:lnTo>
                  <a:pt x="7080821" y="572579"/>
                </a:lnTo>
                <a:lnTo>
                  <a:pt x="7080059" y="573087"/>
                </a:lnTo>
              </a:path>
            </a:pathLst>
          </a:custGeom>
          <a:ln w="45">
            <a:solidFill>
              <a:srgbClr val="ed511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2" name="Freeform 602"> 
				</p:cNvPr>
          <p:cNvSpPr/>
          <p:nvPr/>
        </p:nvSpPr>
        <p:spPr>
          <a:xfrm>
            <a:off x="866457" y="4239577"/>
            <a:ext cx="7410450" cy="587375"/>
          </a:xfrm>
          <a:custGeom>
            <a:avLst/>
            <a:gdLst>
              <a:gd name="connsiteX0" fmla="*/ 14287 w 7410450"/>
              <a:gd name="connsiteY0" fmla="*/ 204152 h 587375"/>
              <a:gd name="connsiteX1" fmla="*/ 6890195 w 7410450"/>
              <a:gd name="connsiteY1" fmla="*/ 204152 h 587375"/>
              <a:gd name="connsiteX2" fmla="*/ 6869366 w 7410450"/>
              <a:gd name="connsiteY2" fmla="*/ 193230 h 587375"/>
              <a:gd name="connsiteX3" fmla="*/ 6864160 w 7410450"/>
              <a:gd name="connsiteY3" fmla="*/ 189166 h 587375"/>
              <a:gd name="connsiteX4" fmla="*/ 6858825 w 7410450"/>
              <a:gd name="connsiteY4" fmla="*/ 185102 h 587375"/>
              <a:gd name="connsiteX5" fmla="*/ 6854381 w 7410450"/>
              <a:gd name="connsiteY5" fmla="*/ 181165 h 587375"/>
              <a:gd name="connsiteX6" fmla="*/ 6850316 w 7410450"/>
              <a:gd name="connsiteY6" fmla="*/ 176593 h 587375"/>
              <a:gd name="connsiteX7" fmla="*/ 6846380 w 7410450"/>
              <a:gd name="connsiteY7" fmla="*/ 172148 h 587375"/>
              <a:gd name="connsiteX8" fmla="*/ 6842570 w 7410450"/>
              <a:gd name="connsiteY8" fmla="*/ 167830 h 587375"/>
              <a:gd name="connsiteX9" fmla="*/ 6839268 w 7410450"/>
              <a:gd name="connsiteY9" fmla="*/ 163004 h 587375"/>
              <a:gd name="connsiteX10" fmla="*/ 6836600 w 7410450"/>
              <a:gd name="connsiteY10" fmla="*/ 158559 h 587375"/>
              <a:gd name="connsiteX11" fmla="*/ 6833807 w 7410450"/>
              <a:gd name="connsiteY11" fmla="*/ 153606 h 587375"/>
              <a:gd name="connsiteX12" fmla="*/ 6831521 w 7410450"/>
              <a:gd name="connsiteY12" fmla="*/ 148653 h 587375"/>
              <a:gd name="connsiteX13" fmla="*/ 6829743 w 7410450"/>
              <a:gd name="connsiteY13" fmla="*/ 143954 h 587375"/>
              <a:gd name="connsiteX14" fmla="*/ 6828091 w 7410450"/>
              <a:gd name="connsiteY14" fmla="*/ 139001 h 587375"/>
              <a:gd name="connsiteX15" fmla="*/ 6827075 w 7410450"/>
              <a:gd name="connsiteY15" fmla="*/ 133921 h 587375"/>
              <a:gd name="connsiteX16" fmla="*/ 6826060 w 7410450"/>
              <a:gd name="connsiteY16" fmla="*/ 129095 h 587375"/>
              <a:gd name="connsiteX17" fmla="*/ 6825806 w 7410450"/>
              <a:gd name="connsiteY17" fmla="*/ 124015 h 587375"/>
              <a:gd name="connsiteX18" fmla="*/ 6825551 w 7410450"/>
              <a:gd name="connsiteY18" fmla="*/ 119062 h 587375"/>
              <a:gd name="connsiteX19" fmla="*/ 6825806 w 7410450"/>
              <a:gd name="connsiteY19" fmla="*/ 114109 h 587375"/>
              <a:gd name="connsiteX20" fmla="*/ 6826060 w 7410450"/>
              <a:gd name="connsiteY20" fmla="*/ 109029 h 587375"/>
              <a:gd name="connsiteX21" fmla="*/ 6827075 w 7410450"/>
              <a:gd name="connsiteY21" fmla="*/ 103949 h 587375"/>
              <a:gd name="connsiteX22" fmla="*/ 6828091 w 7410450"/>
              <a:gd name="connsiteY22" fmla="*/ 98869 h 587375"/>
              <a:gd name="connsiteX23" fmla="*/ 6829743 w 7410450"/>
              <a:gd name="connsiteY23" fmla="*/ 94170 h 587375"/>
              <a:gd name="connsiteX24" fmla="*/ 6831521 w 7410450"/>
              <a:gd name="connsiteY24" fmla="*/ 89344 h 587375"/>
              <a:gd name="connsiteX25" fmla="*/ 6833807 w 7410450"/>
              <a:gd name="connsiteY25" fmla="*/ 84391 h 587375"/>
              <a:gd name="connsiteX26" fmla="*/ 6836600 w 7410450"/>
              <a:gd name="connsiteY26" fmla="*/ 79692 h 587375"/>
              <a:gd name="connsiteX27" fmla="*/ 6839268 w 7410450"/>
              <a:gd name="connsiteY27" fmla="*/ 74866 h 587375"/>
              <a:gd name="connsiteX28" fmla="*/ 6842570 w 7410450"/>
              <a:gd name="connsiteY28" fmla="*/ 70421 h 587375"/>
              <a:gd name="connsiteX29" fmla="*/ 6846380 w 7410450"/>
              <a:gd name="connsiteY29" fmla="*/ 65976 h 587375"/>
              <a:gd name="connsiteX30" fmla="*/ 6850316 w 7410450"/>
              <a:gd name="connsiteY30" fmla="*/ 61404 h 587375"/>
              <a:gd name="connsiteX31" fmla="*/ 6854381 w 7410450"/>
              <a:gd name="connsiteY31" fmla="*/ 57213 h 587375"/>
              <a:gd name="connsiteX32" fmla="*/ 6858825 w 7410450"/>
              <a:gd name="connsiteY32" fmla="*/ 53022 h 587375"/>
              <a:gd name="connsiteX33" fmla="*/ 6864160 w 7410450"/>
              <a:gd name="connsiteY33" fmla="*/ 48958 h 587375"/>
              <a:gd name="connsiteX34" fmla="*/ 6869366 w 7410450"/>
              <a:gd name="connsiteY34" fmla="*/ 44894 h 587375"/>
              <a:gd name="connsiteX35" fmla="*/ 6874827 w 7410450"/>
              <a:gd name="connsiteY35" fmla="*/ 41211 h 587375"/>
              <a:gd name="connsiteX36" fmla="*/ 6880924 w 7410450"/>
              <a:gd name="connsiteY36" fmla="*/ 37909 h 587375"/>
              <a:gd name="connsiteX37" fmla="*/ 6886638 w 7410450"/>
              <a:gd name="connsiteY37" fmla="*/ 34607 h 587375"/>
              <a:gd name="connsiteX38" fmla="*/ 6892861 w 7410450"/>
              <a:gd name="connsiteY38" fmla="*/ 31686 h 587375"/>
              <a:gd name="connsiteX39" fmla="*/ 6898958 w 7410450"/>
              <a:gd name="connsiteY39" fmla="*/ 28892 h 587375"/>
              <a:gd name="connsiteX40" fmla="*/ 6905688 w 7410450"/>
              <a:gd name="connsiteY40" fmla="*/ 26352 h 587375"/>
              <a:gd name="connsiteX41" fmla="*/ 6912165 w 7410450"/>
              <a:gd name="connsiteY41" fmla="*/ 23939 h 587375"/>
              <a:gd name="connsiteX42" fmla="*/ 6919024 w 7410450"/>
              <a:gd name="connsiteY42" fmla="*/ 22034 h 587375"/>
              <a:gd name="connsiteX43" fmla="*/ 6925500 w 7410450"/>
              <a:gd name="connsiteY43" fmla="*/ 20129 h 587375"/>
              <a:gd name="connsiteX44" fmla="*/ 6932486 w 7410450"/>
              <a:gd name="connsiteY44" fmla="*/ 18605 h 587375"/>
              <a:gd name="connsiteX45" fmla="*/ 6939471 w 7410450"/>
              <a:gd name="connsiteY45" fmla="*/ 17208 h 587375"/>
              <a:gd name="connsiteX46" fmla="*/ 6946583 w 7410450"/>
              <a:gd name="connsiteY46" fmla="*/ 16446 h 587375"/>
              <a:gd name="connsiteX47" fmla="*/ 6953822 w 7410450"/>
              <a:gd name="connsiteY47" fmla="*/ 15557 h 587375"/>
              <a:gd name="connsiteX48" fmla="*/ 6960552 w 7410450"/>
              <a:gd name="connsiteY48" fmla="*/ 15049 h 587375"/>
              <a:gd name="connsiteX49" fmla="*/ 6967791 w 7410450"/>
              <a:gd name="connsiteY49" fmla="*/ 14414 h 587375"/>
              <a:gd name="connsiteX50" fmla="*/ 6975031 w 7410450"/>
              <a:gd name="connsiteY50" fmla="*/ 14287 h 587375"/>
              <a:gd name="connsiteX51" fmla="*/ 6982397 w 7410450"/>
              <a:gd name="connsiteY51" fmla="*/ 14414 h 587375"/>
              <a:gd name="connsiteX52" fmla="*/ 6989382 w 7410450"/>
              <a:gd name="connsiteY52" fmla="*/ 15049 h 587375"/>
              <a:gd name="connsiteX53" fmla="*/ 6996621 w 7410450"/>
              <a:gd name="connsiteY53" fmla="*/ 15557 h 587375"/>
              <a:gd name="connsiteX54" fmla="*/ 7003606 w 7410450"/>
              <a:gd name="connsiteY54" fmla="*/ 16446 h 587375"/>
              <a:gd name="connsiteX55" fmla="*/ 7010845 w 7410450"/>
              <a:gd name="connsiteY55" fmla="*/ 17208 h 587375"/>
              <a:gd name="connsiteX56" fmla="*/ 7017702 w 7410450"/>
              <a:gd name="connsiteY56" fmla="*/ 18605 h 587375"/>
              <a:gd name="connsiteX57" fmla="*/ 7024687 w 7410450"/>
              <a:gd name="connsiteY57" fmla="*/ 20129 h 587375"/>
              <a:gd name="connsiteX58" fmla="*/ 7031419 w 7410450"/>
              <a:gd name="connsiteY58" fmla="*/ 22034 h 587375"/>
              <a:gd name="connsiteX59" fmla="*/ 7038149 w 7410450"/>
              <a:gd name="connsiteY59" fmla="*/ 23939 h 587375"/>
              <a:gd name="connsiteX60" fmla="*/ 7044753 w 7410450"/>
              <a:gd name="connsiteY60" fmla="*/ 26352 h 587375"/>
              <a:gd name="connsiteX61" fmla="*/ 7051231 w 7410450"/>
              <a:gd name="connsiteY61" fmla="*/ 28892 h 587375"/>
              <a:gd name="connsiteX62" fmla="*/ 7057453 w 7410450"/>
              <a:gd name="connsiteY62" fmla="*/ 31686 h 587375"/>
              <a:gd name="connsiteX63" fmla="*/ 7063549 w 7410450"/>
              <a:gd name="connsiteY63" fmla="*/ 34607 h 587375"/>
              <a:gd name="connsiteX64" fmla="*/ 7069519 w 7410450"/>
              <a:gd name="connsiteY64" fmla="*/ 37909 h 587375"/>
              <a:gd name="connsiteX65" fmla="*/ 7075234 w 7410450"/>
              <a:gd name="connsiteY65" fmla="*/ 41211 h 587375"/>
              <a:gd name="connsiteX66" fmla="*/ 7080822 w 7410450"/>
              <a:gd name="connsiteY66" fmla="*/ 44894 h 587375"/>
              <a:gd name="connsiteX67" fmla="*/ 7352348 w 7410450"/>
              <a:gd name="connsiteY67" fmla="*/ 234886 h 587375"/>
              <a:gd name="connsiteX68" fmla="*/ 7357047 w 7410450"/>
              <a:gd name="connsiteY68" fmla="*/ 238442 h 587375"/>
              <a:gd name="connsiteX69" fmla="*/ 7361873 w 7410450"/>
              <a:gd name="connsiteY69" fmla="*/ 242252 h 587375"/>
              <a:gd name="connsiteX70" fmla="*/ 7366318 w 7410450"/>
              <a:gd name="connsiteY70" fmla="*/ 246062 h 587375"/>
              <a:gd name="connsiteX71" fmla="*/ 7370382 w 7410450"/>
              <a:gd name="connsiteY71" fmla="*/ 250380 h 587375"/>
              <a:gd name="connsiteX72" fmla="*/ 7374319 w 7410450"/>
              <a:gd name="connsiteY72" fmla="*/ 254698 h 587375"/>
              <a:gd name="connsiteX73" fmla="*/ 7377874 w 7410450"/>
              <a:gd name="connsiteY73" fmla="*/ 258889 h 587375"/>
              <a:gd name="connsiteX74" fmla="*/ 7381176 w 7410450"/>
              <a:gd name="connsiteY74" fmla="*/ 263461 h 587375"/>
              <a:gd name="connsiteX75" fmla="*/ 7384351 w 7410450"/>
              <a:gd name="connsiteY75" fmla="*/ 268160 h 587375"/>
              <a:gd name="connsiteX76" fmla="*/ 7386891 w 7410450"/>
              <a:gd name="connsiteY76" fmla="*/ 272732 h 587375"/>
              <a:gd name="connsiteX77" fmla="*/ 7389177 w 7410450"/>
              <a:gd name="connsiteY77" fmla="*/ 277685 h 587375"/>
              <a:gd name="connsiteX78" fmla="*/ 7391210 w 7410450"/>
              <a:gd name="connsiteY78" fmla="*/ 282511 h 587375"/>
              <a:gd name="connsiteX79" fmla="*/ 7392861 w 7410450"/>
              <a:gd name="connsiteY79" fmla="*/ 287591 h 587375"/>
              <a:gd name="connsiteX80" fmla="*/ 7394385 w 7410450"/>
              <a:gd name="connsiteY80" fmla="*/ 292925 h 587375"/>
              <a:gd name="connsiteX81" fmla="*/ 7395147 w 7410450"/>
              <a:gd name="connsiteY81" fmla="*/ 298132 h 587375"/>
              <a:gd name="connsiteX82" fmla="*/ 7395909 w 7410450"/>
              <a:gd name="connsiteY82" fmla="*/ 303466 h 587375"/>
              <a:gd name="connsiteX83" fmla="*/ 7396162 w 7410450"/>
              <a:gd name="connsiteY83" fmla="*/ 308800 h 587375"/>
              <a:gd name="connsiteX84" fmla="*/ 7395909 w 7410450"/>
              <a:gd name="connsiteY84" fmla="*/ 314261 h 587375"/>
              <a:gd name="connsiteX85" fmla="*/ 7395147 w 7410450"/>
              <a:gd name="connsiteY85" fmla="*/ 319595 h 587375"/>
              <a:gd name="connsiteX86" fmla="*/ 7394385 w 7410450"/>
              <a:gd name="connsiteY86" fmla="*/ 324802 h 587375"/>
              <a:gd name="connsiteX87" fmla="*/ 7392861 w 7410450"/>
              <a:gd name="connsiteY87" fmla="*/ 329882 h 587375"/>
              <a:gd name="connsiteX88" fmla="*/ 7391210 w 7410450"/>
              <a:gd name="connsiteY88" fmla="*/ 335089 h 587375"/>
              <a:gd name="connsiteX89" fmla="*/ 7389177 w 7410450"/>
              <a:gd name="connsiteY89" fmla="*/ 339915 h 587375"/>
              <a:gd name="connsiteX90" fmla="*/ 7386891 w 7410450"/>
              <a:gd name="connsiteY90" fmla="*/ 344741 h 587375"/>
              <a:gd name="connsiteX91" fmla="*/ 7384351 w 7410450"/>
              <a:gd name="connsiteY91" fmla="*/ 349567 h 587375"/>
              <a:gd name="connsiteX92" fmla="*/ 7381176 w 7410450"/>
              <a:gd name="connsiteY92" fmla="*/ 354266 h 587375"/>
              <a:gd name="connsiteX93" fmla="*/ 7377874 w 7410450"/>
              <a:gd name="connsiteY93" fmla="*/ 358584 h 587375"/>
              <a:gd name="connsiteX94" fmla="*/ 7374319 w 7410450"/>
              <a:gd name="connsiteY94" fmla="*/ 363156 h 587375"/>
              <a:gd name="connsiteX95" fmla="*/ 7370382 w 7410450"/>
              <a:gd name="connsiteY95" fmla="*/ 367347 h 587375"/>
              <a:gd name="connsiteX96" fmla="*/ 7366318 w 7410450"/>
              <a:gd name="connsiteY96" fmla="*/ 371538 h 587375"/>
              <a:gd name="connsiteX97" fmla="*/ 7361873 w 7410450"/>
              <a:gd name="connsiteY97" fmla="*/ 375475 h 587375"/>
              <a:gd name="connsiteX98" fmla="*/ 7357047 w 7410450"/>
              <a:gd name="connsiteY98" fmla="*/ 379285 h 587375"/>
              <a:gd name="connsiteX99" fmla="*/ 7352348 w 7410450"/>
              <a:gd name="connsiteY99" fmla="*/ 382841 h 587375"/>
              <a:gd name="connsiteX100" fmla="*/ 7080822 w 7410450"/>
              <a:gd name="connsiteY100" fmla="*/ 572579 h 587375"/>
              <a:gd name="connsiteX101" fmla="*/ 7080060 w 7410450"/>
              <a:gd name="connsiteY101" fmla="*/ 573087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7410450" h="587375">
                <a:moveTo>
                  <a:pt x="14287" y="204152"/>
                </a:moveTo>
                <a:lnTo>
                  <a:pt x="6890195" y="204152"/>
                </a:lnTo>
                <a:lnTo>
                  <a:pt x="6869366" y="193230"/>
                </a:lnTo>
                <a:lnTo>
                  <a:pt x="6864160" y="189166"/>
                </a:lnTo>
                <a:lnTo>
                  <a:pt x="6858825" y="185102"/>
                </a:lnTo>
                <a:lnTo>
                  <a:pt x="6854381" y="181165"/>
                </a:lnTo>
                <a:lnTo>
                  <a:pt x="6850316" y="176593"/>
                </a:lnTo>
                <a:lnTo>
                  <a:pt x="6846380" y="172148"/>
                </a:lnTo>
                <a:lnTo>
                  <a:pt x="6842570" y="167830"/>
                </a:lnTo>
                <a:lnTo>
                  <a:pt x="6839268" y="163004"/>
                </a:lnTo>
                <a:lnTo>
                  <a:pt x="6836600" y="158559"/>
                </a:lnTo>
                <a:lnTo>
                  <a:pt x="6833807" y="153606"/>
                </a:lnTo>
                <a:lnTo>
                  <a:pt x="6831521" y="148653"/>
                </a:lnTo>
                <a:lnTo>
                  <a:pt x="6829743" y="143954"/>
                </a:lnTo>
                <a:lnTo>
                  <a:pt x="6828091" y="139001"/>
                </a:lnTo>
                <a:lnTo>
                  <a:pt x="6827075" y="133921"/>
                </a:lnTo>
                <a:lnTo>
                  <a:pt x="6826060" y="129095"/>
                </a:lnTo>
                <a:cubicBezTo>
                  <a:pt x="6825933" y="127317"/>
                  <a:pt x="6825933" y="125666"/>
                  <a:pt x="6825806" y="124015"/>
                </a:cubicBezTo>
                <a:lnTo>
                  <a:pt x="6825551" y="119062"/>
                </a:lnTo>
                <a:lnTo>
                  <a:pt x="6825806" y="114109"/>
                </a:lnTo>
                <a:cubicBezTo>
                  <a:pt x="6825933" y="112458"/>
                  <a:pt x="6825933" y="110807"/>
                  <a:pt x="6826060" y="109029"/>
                </a:cubicBezTo>
                <a:lnTo>
                  <a:pt x="6827075" y="103949"/>
                </a:lnTo>
                <a:lnTo>
                  <a:pt x="6828091" y="98869"/>
                </a:lnTo>
                <a:lnTo>
                  <a:pt x="6829743" y="94170"/>
                </a:lnTo>
                <a:lnTo>
                  <a:pt x="6831521" y="89344"/>
                </a:lnTo>
                <a:lnTo>
                  <a:pt x="6833807" y="84391"/>
                </a:lnTo>
                <a:lnTo>
                  <a:pt x="6836600" y="79692"/>
                </a:lnTo>
                <a:lnTo>
                  <a:pt x="6839268" y="74866"/>
                </a:lnTo>
                <a:lnTo>
                  <a:pt x="6842570" y="70421"/>
                </a:lnTo>
                <a:lnTo>
                  <a:pt x="6846380" y="65976"/>
                </a:lnTo>
                <a:lnTo>
                  <a:pt x="6850316" y="61404"/>
                </a:lnTo>
                <a:lnTo>
                  <a:pt x="6854381" y="57213"/>
                </a:lnTo>
                <a:lnTo>
                  <a:pt x="6858825" y="53022"/>
                </a:lnTo>
                <a:lnTo>
                  <a:pt x="6864160" y="48958"/>
                </a:lnTo>
                <a:lnTo>
                  <a:pt x="6869366" y="44894"/>
                </a:lnTo>
                <a:lnTo>
                  <a:pt x="6874827" y="41211"/>
                </a:lnTo>
                <a:lnTo>
                  <a:pt x="6880924" y="37909"/>
                </a:lnTo>
                <a:lnTo>
                  <a:pt x="6886638" y="34607"/>
                </a:lnTo>
                <a:lnTo>
                  <a:pt x="6892861" y="31686"/>
                </a:lnTo>
                <a:lnTo>
                  <a:pt x="6898958" y="28892"/>
                </a:lnTo>
                <a:lnTo>
                  <a:pt x="6905688" y="26352"/>
                </a:lnTo>
                <a:lnTo>
                  <a:pt x="6912165" y="23939"/>
                </a:lnTo>
                <a:lnTo>
                  <a:pt x="6919024" y="22034"/>
                </a:lnTo>
                <a:lnTo>
                  <a:pt x="6925500" y="20129"/>
                </a:lnTo>
                <a:lnTo>
                  <a:pt x="6932486" y="18605"/>
                </a:lnTo>
                <a:lnTo>
                  <a:pt x="6939471" y="17208"/>
                </a:lnTo>
                <a:lnTo>
                  <a:pt x="6946583" y="16446"/>
                </a:lnTo>
                <a:lnTo>
                  <a:pt x="6953822" y="15557"/>
                </a:lnTo>
                <a:lnTo>
                  <a:pt x="6960552" y="15049"/>
                </a:lnTo>
                <a:lnTo>
                  <a:pt x="6967791" y="14414"/>
                </a:lnTo>
                <a:lnTo>
                  <a:pt x="6975031" y="14287"/>
                </a:lnTo>
                <a:lnTo>
                  <a:pt x="6982397" y="14414"/>
                </a:lnTo>
                <a:lnTo>
                  <a:pt x="6989382" y="15049"/>
                </a:lnTo>
                <a:lnTo>
                  <a:pt x="6996621" y="15557"/>
                </a:lnTo>
                <a:lnTo>
                  <a:pt x="7003606" y="16446"/>
                </a:lnTo>
                <a:lnTo>
                  <a:pt x="7010845" y="17208"/>
                </a:lnTo>
                <a:lnTo>
                  <a:pt x="7017702" y="18605"/>
                </a:lnTo>
                <a:lnTo>
                  <a:pt x="7024687" y="20129"/>
                </a:lnTo>
                <a:lnTo>
                  <a:pt x="7031419" y="22034"/>
                </a:lnTo>
                <a:lnTo>
                  <a:pt x="7038149" y="23939"/>
                </a:lnTo>
                <a:lnTo>
                  <a:pt x="7044753" y="26352"/>
                </a:lnTo>
                <a:lnTo>
                  <a:pt x="7051231" y="28892"/>
                </a:lnTo>
                <a:lnTo>
                  <a:pt x="7057453" y="31686"/>
                </a:lnTo>
                <a:lnTo>
                  <a:pt x="7063549" y="34607"/>
                </a:lnTo>
                <a:lnTo>
                  <a:pt x="7069519" y="37909"/>
                </a:lnTo>
                <a:lnTo>
                  <a:pt x="7075234" y="41211"/>
                </a:lnTo>
                <a:lnTo>
                  <a:pt x="7080822" y="44894"/>
                </a:lnTo>
                <a:lnTo>
                  <a:pt x="7352348" y="234886"/>
                </a:lnTo>
                <a:lnTo>
                  <a:pt x="7357047" y="238442"/>
                </a:lnTo>
                <a:lnTo>
                  <a:pt x="7361873" y="242252"/>
                </a:lnTo>
                <a:lnTo>
                  <a:pt x="7366318" y="246062"/>
                </a:lnTo>
                <a:lnTo>
                  <a:pt x="7370382" y="250380"/>
                </a:lnTo>
                <a:lnTo>
                  <a:pt x="7374319" y="254698"/>
                </a:lnTo>
                <a:lnTo>
                  <a:pt x="7377874" y="258889"/>
                </a:lnTo>
                <a:lnTo>
                  <a:pt x="7381176" y="263461"/>
                </a:lnTo>
                <a:lnTo>
                  <a:pt x="7384351" y="268160"/>
                </a:lnTo>
                <a:lnTo>
                  <a:pt x="7386891" y="272732"/>
                </a:lnTo>
                <a:lnTo>
                  <a:pt x="7389177" y="277685"/>
                </a:lnTo>
                <a:lnTo>
                  <a:pt x="7391210" y="282511"/>
                </a:lnTo>
                <a:lnTo>
                  <a:pt x="7392861" y="287591"/>
                </a:lnTo>
                <a:lnTo>
                  <a:pt x="7394385" y="292925"/>
                </a:lnTo>
                <a:lnTo>
                  <a:pt x="7395147" y="298132"/>
                </a:lnTo>
                <a:cubicBezTo>
                  <a:pt x="7395400" y="299910"/>
                  <a:pt x="7395655" y="301688"/>
                  <a:pt x="7395909" y="303466"/>
                </a:cubicBezTo>
                <a:cubicBezTo>
                  <a:pt x="7396036" y="305244"/>
                  <a:pt x="7396036" y="307022"/>
                  <a:pt x="7396162" y="308800"/>
                </a:cubicBezTo>
                <a:cubicBezTo>
                  <a:pt x="7396036" y="310705"/>
                  <a:pt x="7396036" y="312483"/>
                  <a:pt x="7395909" y="314261"/>
                </a:cubicBezTo>
                <a:cubicBezTo>
                  <a:pt x="7395655" y="316039"/>
                  <a:pt x="7395400" y="317817"/>
                  <a:pt x="7395147" y="319595"/>
                </a:cubicBezTo>
                <a:lnTo>
                  <a:pt x="7394385" y="324802"/>
                </a:lnTo>
                <a:lnTo>
                  <a:pt x="7392861" y="329882"/>
                </a:lnTo>
                <a:lnTo>
                  <a:pt x="7391210" y="335089"/>
                </a:lnTo>
                <a:lnTo>
                  <a:pt x="7389177" y="339915"/>
                </a:lnTo>
                <a:lnTo>
                  <a:pt x="7386891" y="344741"/>
                </a:lnTo>
                <a:lnTo>
                  <a:pt x="7384351" y="349567"/>
                </a:lnTo>
                <a:lnTo>
                  <a:pt x="7381176" y="354266"/>
                </a:lnTo>
                <a:lnTo>
                  <a:pt x="7377874" y="358584"/>
                </a:lnTo>
                <a:lnTo>
                  <a:pt x="7374319" y="363156"/>
                </a:lnTo>
                <a:lnTo>
                  <a:pt x="7370382" y="367347"/>
                </a:lnTo>
                <a:lnTo>
                  <a:pt x="7366318" y="371538"/>
                </a:lnTo>
                <a:lnTo>
                  <a:pt x="7361873" y="375475"/>
                </a:lnTo>
                <a:lnTo>
                  <a:pt x="7357047" y="379285"/>
                </a:lnTo>
                <a:lnTo>
                  <a:pt x="7352348" y="382841"/>
                </a:lnTo>
                <a:lnTo>
                  <a:pt x="7080822" y="572579"/>
                </a:lnTo>
                <a:lnTo>
                  <a:pt x="7080060" y="573087"/>
                </a:lnTo>
              </a:path>
            </a:pathLst>
          </a:custGeom>
          <a:ln w="45">
            <a:solidFill>
              <a:srgbClr val="ed511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" name="Picture 60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73650"/>
            <a:ext cx="9150350" cy="996950"/>
          </a:xfrm>
          <a:prstGeom prst="rect">
            <a:avLst/>
          </a:prstGeom>
        </p:spPr>
      </p:pic>
      <p:sp>
        <p:nvSpPr>
          <p:cNvPr id="604" name="TextBox 604"/>
          <p:cNvSpPr txBox="1"/>
          <p:nvPr/>
        </p:nvSpPr>
        <p:spPr>
          <a:xfrm>
            <a:off x="1704085" y="1150723"/>
            <a:ext cx="1149604" cy="330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000" spc="10" b="1" dirty="0">
                <a:solidFill>
                  <a:srgbClr val="ff0000"/>
                </a:solidFill>
                <a:latin typeface="宋体"/>
                <a:ea typeface="宋体"/>
              </a:rPr>
              <a:t>资料</a:t>
            </a:r>
            <a:r>
              <a:rPr lang="zh-CN" altLang="en-US" sz="2000" b="1" dirty="0">
                <a:solidFill>
                  <a:srgbClr val="ff0000"/>
                </a:solidFill>
                <a:latin typeface="宋体"/>
                <a:ea typeface="宋体"/>
              </a:rPr>
              <a:t>链接</a:t>
            </a:r>
          </a:p>
        </p:txBody>
      </p:sp>
      <p:sp>
        <p:nvSpPr>
          <p:cNvPr id="605" name="TextBox 605"/>
          <p:cNvSpPr txBox="1"/>
          <p:nvPr/>
        </p:nvSpPr>
        <p:spPr>
          <a:xfrm>
            <a:off x="972312" y="1682371"/>
            <a:ext cx="6931337" cy="34274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082673">
              <a:lnSpc>
                <a:spcPct val="101666"/>
              </a:lnSpc>
            </a:pP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共产</a:t>
            </a: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党人的革命精神永不过时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54"/>
              </a:lnSpc>
            </a:pPr>
            <a:endParaRPr lang="en-US" dirty="0" smtClean="0"/>
          </a:p>
          <a:p>
            <a:pPr hangingPunct="0" marL="0" indent="55473">
              <a:lnSpc>
                <a:spcPct val="274166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始终保持革命精神，就要树牢居安思危、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励精图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治的忧患意识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始终保持革命精神，就要铸就永不僵化、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永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不停滞的顽强意志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始终保持革命精神，就要培育大公无私、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勇于奉献的价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值追求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Picture 60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607" name="Freeform 607"> 
				</p:cNvPr>
          <p:cNvSpPr/>
          <p:nvPr/>
        </p:nvSpPr>
        <p:spPr>
          <a:xfrm>
            <a:off x="670864" y="1188212"/>
            <a:ext cx="457454" cy="457453"/>
          </a:xfrm>
          <a:custGeom>
            <a:avLst/>
            <a:gdLst>
              <a:gd name="connsiteX0" fmla="*/ 12700 w 457454"/>
              <a:gd name="connsiteY0" fmla="*/ 177800 h 457453"/>
              <a:gd name="connsiteX1" fmla="*/ 177736 w 457454"/>
              <a:gd name="connsiteY1" fmla="*/ 177800 h 457453"/>
              <a:gd name="connsiteX2" fmla="*/ 228726 w 457454"/>
              <a:gd name="connsiteY2" fmla="*/ 12700 h 457453"/>
              <a:gd name="connsiteX3" fmla="*/ 279717 w 457454"/>
              <a:gd name="connsiteY3" fmla="*/ 177800 h 457453"/>
              <a:gd name="connsiteX4" fmla="*/ 444754 w 457454"/>
              <a:gd name="connsiteY4" fmla="*/ 177800 h 457453"/>
              <a:gd name="connsiteX5" fmla="*/ 311238 w 457454"/>
              <a:gd name="connsiteY5" fmla="*/ 279781 h 457453"/>
              <a:gd name="connsiteX6" fmla="*/ 362242 w 457454"/>
              <a:gd name="connsiteY6" fmla="*/ 444753 h 457453"/>
              <a:gd name="connsiteX7" fmla="*/ 228726 w 457454"/>
              <a:gd name="connsiteY7" fmla="*/ 342772 h 457453"/>
              <a:gd name="connsiteX8" fmla="*/ 95211 w 457454"/>
              <a:gd name="connsiteY8" fmla="*/ 444753 h 457453"/>
              <a:gd name="connsiteX9" fmla="*/ 146215 w 457454"/>
              <a:gd name="connsiteY9" fmla="*/ 279781 h 457453"/>
              <a:gd name="connsiteX10" fmla="*/ 12700 w 457454"/>
              <a:gd name="connsiteY10" fmla="*/ 177800 h 457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454" h="457453">
                <a:moveTo>
                  <a:pt x="12700" y="177800"/>
                </a:moveTo>
                <a:lnTo>
                  <a:pt x="177736" y="177800"/>
                </a:lnTo>
                <a:lnTo>
                  <a:pt x="228726" y="12700"/>
                </a:lnTo>
                <a:lnTo>
                  <a:pt x="279717" y="177800"/>
                </a:lnTo>
                <a:lnTo>
                  <a:pt x="444754" y="177800"/>
                </a:lnTo>
                <a:lnTo>
                  <a:pt x="311238" y="279781"/>
                </a:lnTo>
                <a:lnTo>
                  <a:pt x="362242" y="444753"/>
                </a:lnTo>
                <a:lnTo>
                  <a:pt x="228726" y="342772"/>
                </a:lnTo>
                <a:lnTo>
                  <a:pt x="95211" y="444753"/>
                </a:lnTo>
                <a:lnTo>
                  <a:pt x="146215" y="279781"/>
                </a:lnTo>
                <a:lnTo>
                  <a:pt x="12700" y="177800"/>
                </a:lnTo>
                <a:close/>
              </a:path>
            </a:pathLst>
          </a:custGeom>
          <a:solidFill>
            <a:srgbClr val="b02d2e">
              <a:alpha val="100000"/>
            </a:srgbClr>
          </a:solidFill>
          <a:ln w="40">
            <a:solidFill>
              <a:srgbClr val="c12c2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TextBox 608"/>
          <p:cNvSpPr txBox="1"/>
          <p:nvPr/>
        </p:nvSpPr>
        <p:spPr>
          <a:xfrm>
            <a:off x="774801" y="1179721"/>
            <a:ext cx="7847228" cy="4343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45617">
              <a:lnSpc>
                <a:spcPct val="101250"/>
              </a:lnSpc>
            </a:pPr>
            <a:r>
              <a:rPr lang="zh-CN" altLang="en-US" sz="3000" spc="-20" b="1" dirty="0">
                <a:solidFill>
                  <a:srgbClr val="000000"/>
                </a:solidFill>
                <a:latin typeface="宋体"/>
                <a:ea typeface="宋体"/>
              </a:rPr>
              <a:t>文献</a:t>
            </a:r>
            <a:r>
              <a:rPr lang="zh-CN" altLang="en-US" sz="3000" spc="-10" b="1" dirty="0">
                <a:solidFill>
                  <a:srgbClr val="000000"/>
                </a:solidFill>
                <a:latin typeface="宋体"/>
                <a:ea typeface="宋体"/>
              </a:rPr>
              <a:t>阅读：</a:t>
            </a:r>
          </a:p>
          <a:p>
            <a:pPr>
              <a:lnSpc>
                <a:spcPts val="1500"/>
              </a:lnSpc>
            </a:pPr>
            <a:endParaRPr lang="en-US" dirty="0" smtClean="0"/>
          </a:p>
          <a:p>
            <a:pPr hangingPunct="0" marL="0">
              <a:lnSpc>
                <a:spcPct val="138333"/>
              </a:lnSpc>
            </a:pP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1．习近平：《在纪念中央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革命根据地创建暨中华苏维埃共和国成立</a:t>
            </a:r>
            <a:br/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80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25" dirty="0">
                <a:solidFill>
                  <a:srgbClr val="000000"/>
                </a:solidFill>
                <a:latin typeface="宋体"/>
                <a:ea typeface="宋体"/>
              </a:rPr>
              <a:t>周年座谈会上的讲话》，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00" dirty="0">
                <a:solidFill>
                  <a:srgbClr val="000000"/>
                </a:solidFill>
                <a:latin typeface="宋体"/>
                <a:ea typeface="宋体"/>
              </a:rPr>
              <a:t>《人民日报》2011年11月5日第3版。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2．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习近平：《在第十三届全国人民代表大会第一次会议上的讲话》，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《人民日报》20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18年3月21日第2版。</a:t>
            </a:r>
          </a:p>
          <a:p>
            <a:pPr hangingPunct="0" marL="0">
              <a:lnSpc>
                <a:spcPct val="139166"/>
              </a:lnSpc>
            </a:pP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3．杨河主编：《中国共产党革命精神史读本（新民主主义篇）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》，</a:t>
            </a:r>
            <a:br/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人民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出版社2014年版。</a:t>
            </a:r>
          </a:p>
          <a:p>
            <a:pPr hangingPunct="0" marL="0">
              <a:lnSpc>
                <a:spcPct val="137083"/>
              </a:lnSpc>
            </a:pP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4．杨河主编：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《中国共产党革命精神史读本（社会主义革命与建设</a:t>
            </a:r>
            <a:br/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篇）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》，</a:t>
            </a:r>
            <a:r>
              <a:rPr lang="zh-CN" altLang="en-US" sz="2000" spc="45" dirty="0">
                <a:solidFill>
                  <a:srgbClr val="000000"/>
                </a:solidFill>
                <a:latin typeface="宋体"/>
                <a:ea typeface="宋体"/>
              </a:rPr>
              <a:t>人民出版社2015年版。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Picture 61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610" name="Freeform 610"> 
				</p:cNvPr>
          <p:cNvSpPr/>
          <p:nvPr/>
        </p:nvSpPr>
        <p:spPr>
          <a:xfrm>
            <a:off x="773099" y="1066927"/>
            <a:ext cx="457453" cy="457453"/>
          </a:xfrm>
          <a:custGeom>
            <a:avLst/>
            <a:gdLst>
              <a:gd name="connsiteX0" fmla="*/ 12700 w 457453"/>
              <a:gd name="connsiteY0" fmla="*/ 177800 h 457453"/>
              <a:gd name="connsiteX1" fmla="*/ 177736 w 457453"/>
              <a:gd name="connsiteY1" fmla="*/ 177800 h 457453"/>
              <a:gd name="connsiteX2" fmla="*/ 228727 w 457453"/>
              <a:gd name="connsiteY2" fmla="*/ 12700 h 457453"/>
              <a:gd name="connsiteX3" fmla="*/ 279717 w 457453"/>
              <a:gd name="connsiteY3" fmla="*/ 177800 h 457453"/>
              <a:gd name="connsiteX4" fmla="*/ 444753 w 457453"/>
              <a:gd name="connsiteY4" fmla="*/ 177800 h 457453"/>
              <a:gd name="connsiteX5" fmla="*/ 311238 w 457453"/>
              <a:gd name="connsiteY5" fmla="*/ 279781 h 457453"/>
              <a:gd name="connsiteX6" fmla="*/ 362242 w 457453"/>
              <a:gd name="connsiteY6" fmla="*/ 444753 h 457453"/>
              <a:gd name="connsiteX7" fmla="*/ 228727 w 457453"/>
              <a:gd name="connsiteY7" fmla="*/ 342772 h 457453"/>
              <a:gd name="connsiteX8" fmla="*/ 95211 w 457453"/>
              <a:gd name="connsiteY8" fmla="*/ 444753 h 457453"/>
              <a:gd name="connsiteX9" fmla="*/ 146215 w 457453"/>
              <a:gd name="connsiteY9" fmla="*/ 279781 h 457453"/>
              <a:gd name="connsiteX10" fmla="*/ 12700 w 457453"/>
              <a:gd name="connsiteY10" fmla="*/ 177800 h 457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453" h="457453">
                <a:moveTo>
                  <a:pt x="12700" y="177800"/>
                </a:moveTo>
                <a:lnTo>
                  <a:pt x="177736" y="177800"/>
                </a:lnTo>
                <a:lnTo>
                  <a:pt x="228727" y="12700"/>
                </a:lnTo>
                <a:lnTo>
                  <a:pt x="279717" y="177800"/>
                </a:lnTo>
                <a:lnTo>
                  <a:pt x="444753" y="177800"/>
                </a:lnTo>
                <a:lnTo>
                  <a:pt x="311238" y="279781"/>
                </a:lnTo>
                <a:lnTo>
                  <a:pt x="362242" y="444753"/>
                </a:lnTo>
                <a:lnTo>
                  <a:pt x="228727" y="342772"/>
                </a:lnTo>
                <a:lnTo>
                  <a:pt x="95211" y="444753"/>
                </a:lnTo>
                <a:lnTo>
                  <a:pt x="146215" y="279781"/>
                </a:lnTo>
                <a:lnTo>
                  <a:pt x="12700" y="177800"/>
                </a:lnTo>
                <a:close/>
              </a:path>
            </a:pathLst>
          </a:custGeom>
          <a:solidFill>
            <a:srgbClr val="b02d2e">
              <a:alpha val="100000"/>
            </a:srgbClr>
          </a:solidFill>
          <a:ln w="40">
            <a:solidFill>
              <a:srgbClr val="c12c2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TextBox 611"/>
          <p:cNvSpPr txBox="1"/>
          <p:nvPr/>
        </p:nvSpPr>
        <p:spPr>
          <a:xfrm>
            <a:off x="751941" y="1020277"/>
            <a:ext cx="7873132" cy="4268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62914">
              <a:lnSpc>
                <a:spcPct val="101250"/>
              </a:lnSpc>
            </a:pPr>
            <a:r>
              <a:rPr lang="zh-CN" altLang="en-US" sz="3000" spc="-20" b="1" dirty="0">
                <a:solidFill>
                  <a:srgbClr val="000000"/>
                </a:solidFill>
                <a:latin typeface="宋体"/>
                <a:ea typeface="宋体"/>
              </a:rPr>
              <a:t>文献阅</a:t>
            </a:r>
            <a:r>
              <a:rPr lang="zh-CN" altLang="en-US" sz="3000" spc="-10" b="1" dirty="0">
                <a:solidFill>
                  <a:srgbClr val="000000"/>
                </a:solidFill>
                <a:latin typeface="宋体"/>
                <a:ea typeface="宋体"/>
              </a:rPr>
              <a:t>读：</a:t>
            </a:r>
          </a:p>
          <a:p>
            <a:pPr>
              <a:lnSpc>
                <a:spcPts val="1315"/>
              </a:lnSpc>
            </a:pPr>
            <a:endParaRPr lang="en-US" dirty="0" smtClean="0"/>
          </a:p>
          <a:p>
            <a:pPr hangingPunct="0" marL="0">
              <a:lnSpc>
                <a:spcPct val="138750"/>
              </a:lnSpc>
            </a:pP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5．杜艳华、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刘学礼主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编：《先驱精神》，中共党史出版社2017年版。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6．吕延勤、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赵金飞主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编：《红船精神》，中共党史出版社2017年版。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7．张泰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城主编：《井冈山精神》，中共党史出版社2017年版。</a:t>
            </a:r>
          </a:p>
          <a:p>
            <a:pPr marL="0">
              <a:lnSpc>
                <a:spcPct val="101666"/>
              </a:lnSpc>
              <a:spcBef>
                <a:spcPts val="480"/>
              </a:spcBef>
            </a:pP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8．邱小云主编：《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苏区精神》，中共党史出版社2017年版。</a:t>
            </a:r>
          </a:p>
          <a:p>
            <a:pPr hangingPunct="0" marL="0">
              <a:lnSpc>
                <a:spcPct val="139166"/>
              </a:lnSpc>
              <a:spcBef>
                <a:spcPts val="455"/>
              </a:spcBef>
            </a:pP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9．王刚、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李懋君主编：《长征精神》，中共党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史出版社2017年版。</a:t>
            </a:r>
            <a:br/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10．张金锁主编：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《延安精神》，中共党史出版社2017年版。</a:t>
            </a:r>
          </a:p>
          <a:p>
            <a:pPr marL="0">
              <a:lnSpc>
                <a:spcPct val="101666"/>
              </a:lnSpc>
              <a:spcBef>
                <a:spcPts val="465"/>
              </a:spcBef>
            </a:pPr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11．李佑新主编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：《抗战精神》，中共党史出版社2017年版。</a:t>
            </a:r>
          </a:p>
          <a:p>
            <a:pPr>
              <a:lnSpc>
                <a:spcPts val="955"/>
              </a:lnSpc>
            </a:pPr>
            <a:endParaRPr lang="en-US" dirty="0" smtClean="0"/>
          </a:p>
          <a:p>
            <a:pPr marL="0">
              <a:lnSpc>
                <a:spcPct val="101666"/>
              </a:lnSpc>
            </a:pPr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12．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李建强主编：《西柏坡精神》，中共党史出版社2017年版。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Picture 61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614" name="Picture 61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3800"/>
            <a:ext cx="2133600" cy="3441700"/>
          </a:xfrm>
          <a:prstGeom prst="rect">
            <a:avLst/>
          </a:prstGeom>
        </p:spPr>
      </p:pic>
      <p:pic>
        <p:nvPicPr>
          <p:cNvPr id="615" name="Picture 61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2463800"/>
            <a:ext cx="7048500" cy="2355850"/>
          </a:xfrm>
          <a:prstGeom prst="rect">
            <a:avLst/>
          </a:prstGeom>
        </p:spPr>
      </p:pic>
      <p:sp>
        <p:nvSpPr>
          <p:cNvPr id="615" name="Freeform 615"> 
				</p:cNvPr>
          <p:cNvSpPr/>
          <p:nvPr/>
        </p:nvSpPr>
        <p:spPr>
          <a:xfrm>
            <a:off x="1760728" y="2495423"/>
            <a:ext cx="6933564" cy="2236724"/>
          </a:xfrm>
          <a:custGeom>
            <a:avLst/>
            <a:gdLst>
              <a:gd name="connsiteX0" fmla="*/ 17779 w 6933564"/>
              <a:gd name="connsiteY0" fmla="*/ 185038 h 2236724"/>
              <a:gd name="connsiteX1" fmla="*/ 185039 w 6933564"/>
              <a:gd name="connsiteY1" fmla="*/ 17779 h 2236724"/>
              <a:gd name="connsiteX2" fmla="*/ 6748526 w 6933564"/>
              <a:gd name="connsiteY2" fmla="*/ 17779 h 2236724"/>
              <a:gd name="connsiteX3" fmla="*/ 6915785 w 6933564"/>
              <a:gd name="connsiteY3" fmla="*/ 185038 h 2236724"/>
              <a:gd name="connsiteX4" fmla="*/ 6915785 w 6933564"/>
              <a:gd name="connsiteY4" fmla="*/ 2051811 h 2236724"/>
              <a:gd name="connsiteX5" fmla="*/ 6748526 w 6933564"/>
              <a:gd name="connsiteY5" fmla="*/ 2218944 h 2236724"/>
              <a:gd name="connsiteX6" fmla="*/ 185039 w 6933564"/>
              <a:gd name="connsiteY6" fmla="*/ 2218944 h 2236724"/>
              <a:gd name="connsiteX7" fmla="*/ 17779 w 6933564"/>
              <a:gd name="connsiteY7" fmla="*/ 2051811 h 2236724"/>
              <a:gd name="connsiteX8" fmla="*/ 17779 w 6933564"/>
              <a:gd name="connsiteY8" fmla="*/ 185038 h 22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3564" h="2236724">
                <a:moveTo>
                  <a:pt x="17779" y="185038"/>
                </a:moveTo>
                <a:cubicBezTo>
                  <a:pt x="17779" y="92582"/>
                  <a:pt x="92710" y="17779"/>
                  <a:pt x="185039" y="17779"/>
                </a:cubicBezTo>
                <a:lnTo>
                  <a:pt x="6748526" y="17779"/>
                </a:lnTo>
                <a:cubicBezTo>
                  <a:pt x="6840854" y="17779"/>
                  <a:pt x="6915785" y="92582"/>
                  <a:pt x="6915785" y="185038"/>
                </a:cubicBezTo>
                <a:lnTo>
                  <a:pt x="6915785" y="2051811"/>
                </a:lnTo>
                <a:cubicBezTo>
                  <a:pt x="6915785" y="2144140"/>
                  <a:pt x="6840854" y="2218944"/>
                  <a:pt x="6748526" y="2218944"/>
                </a:cubicBezTo>
                <a:lnTo>
                  <a:pt x="185039" y="2218944"/>
                </a:lnTo>
                <a:cubicBezTo>
                  <a:pt x="92710" y="2218944"/>
                  <a:pt x="17779" y="2144140"/>
                  <a:pt x="17779" y="2051811"/>
                </a:cubicBezTo>
                <a:lnTo>
                  <a:pt x="17779" y="185038"/>
                </a:lnTo>
                <a:close/>
              </a:path>
            </a:pathLst>
          </a:custGeom>
          <a:ln w="56">
            <a:solidFill>
              <a:srgbClr val="ff4c3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7" name="Picture 617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8982" y="1679854"/>
            <a:ext cx="2664333" cy="523214"/>
          </a:xfrm>
          <a:prstGeom prst="rect">
            <a:avLst/>
          </a:prstGeom>
        </p:spPr>
      </p:pic>
      <p:pic>
        <p:nvPicPr>
          <p:cNvPr id="618" name="Picture 618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1606550"/>
            <a:ext cx="584200" cy="800100"/>
          </a:xfrm>
          <a:prstGeom prst="rect">
            <a:avLst/>
          </a:prstGeom>
        </p:spPr>
      </p:pic>
      <p:pic>
        <p:nvPicPr>
          <p:cNvPr id="619" name="Picture 619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250" y="1606550"/>
            <a:ext cx="2254250" cy="800100"/>
          </a:xfrm>
          <a:prstGeom prst="rect">
            <a:avLst/>
          </a:prstGeom>
        </p:spPr>
      </p:pic>
      <p:pic>
        <p:nvPicPr>
          <p:cNvPr id="620" name="Picture 620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7900" y="1606550"/>
            <a:ext cx="590550" cy="800100"/>
          </a:xfrm>
          <a:prstGeom prst="rect">
            <a:avLst/>
          </a:prstGeom>
        </p:spPr>
      </p:pic>
      <p:sp>
        <p:nvSpPr>
          <p:cNvPr id="620" name="TextBox 620"/>
          <p:cNvSpPr txBox="1"/>
          <p:nvPr/>
        </p:nvSpPr>
        <p:spPr>
          <a:xfrm>
            <a:off x="1967484" y="1691708"/>
            <a:ext cx="6113018" cy="27871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2800" spc="-20" b="1" dirty="0">
                <a:solidFill>
                  <a:srgbClr val="fffcdb"/>
                </a:solidFill>
                <a:latin typeface="宋体"/>
                <a:ea typeface="宋体"/>
              </a:rPr>
              <a:t>问题与</a:t>
            </a:r>
            <a:r>
              <a:rPr lang="zh-CN" altLang="en-US" sz="2800" spc="-15" b="1" dirty="0">
                <a:solidFill>
                  <a:srgbClr val="fffcdb"/>
                </a:solidFill>
                <a:latin typeface="宋体"/>
                <a:ea typeface="宋体"/>
              </a:rPr>
              <a:t>思考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85"/>
              </a:lnSpc>
            </a:pPr>
            <a:endParaRPr lang="en-US" dirty="0" smtClean="0"/>
          </a:p>
          <a:p>
            <a:pPr hangingPunct="0" marL="248158">
              <a:lnSpc>
                <a:spcPct val="96666"/>
              </a:lnSpc>
            </a:pPr>
            <a:r>
              <a:rPr lang="zh-CN" altLang="en-US" sz="2400" spc="-10" b="1" dirty="0">
                <a:solidFill>
                  <a:srgbClr val="000000"/>
                </a:solidFill>
                <a:latin typeface="宋体"/>
                <a:ea typeface="宋体"/>
              </a:rPr>
              <a:t>1.</a:t>
            </a:r>
            <a:r>
              <a:rPr lang="zh-CN" altLang="en-US" sz="2400" spc="-490" b="1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spc="-25" b="1" dirty="0">
                <a:solidFill>
                  <a:srgbClr val="000000"/>
                </a:solidFill>
                <a:latin typeface="宋体"/>
                <a:ea typeface="宋体"/>
              </a:rPr>
              <a:t>在中国特色社会主义新时代为什么要坚持</a:t>
            </a:r>
            <a:r>
              <a:rPr lang="zh-CN" altLang="en-US" sz="2400" spc="-15" b="1" dirty="0">
                <a:solidFill>
                  <a:srgbClr val="000000"/>
                </a:solidFill>
                <a:latin typeface="宋体"/>
                <a:ea typeface="宋体"/>
              </a:rPr>
              <a:t>弘扬</a:t>
            </a:r>
            <a:r>
              <a:rPr lang="zh-CN" altLang="en-US" sz="2400" spc="-10" b="1" dirty="0">
                <a:solidFill>
                  <a:srgbClr val="000000"/>
                </a:solidFill>
                <a:latin typeface="宋体"/>
                <a:ea typeface="宋体"/>
              </a:rPr>
              <a:t>革命精神？</a:t>
            </a:r>
          </a:p>
          <a:p>
            <a:pPr>
              <a:lnSpc>
                <a:spcPts val="1305"/>
              </a:lnSpc>
            </a:pPr>
            <a:endParaRPr lang="en-US" dirty="0" smtClean="0"/>
          </a:p>
          <a:p>
            <a:pPr hangingPunct="0" marL="248158">
              <a:lnSpc>
                <a:spcPct val="96666"/>
              </a:lnSpc>
            </a:pPr>
            <a:r>
              <a:rPr lang="zh-CN" altLang="en-US" sz="2400" spc="-10" b="1" dirty="0">
                <a:solidFill>
                  <a:srgbClr val="000000"/>
                </a:solidFill>
                <a:latin typeface="宋体"/>
                <a:ea typeface="宋体"/>
              </a:rPr>
              <a:t>2.</a:t>
            </a:r>
            <a:r>
              <a:rPr lang="zh-CN" altLang="en-US" sz="2400" spc="-490" b="1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spc="-25" b="1" dirty="0">
                <a:solidFill>
                  <a:srgbClr val="000000"/>
                </a:solidFill>
                <a:latin typeface="宋体"/>
                <a:ea typeface="宋体"/>
              </a:rPr>
              <a:t>在中国特色社会主义新时代如何传承好、</a:t>
            </a:r>
            <a:r>
              <a:rPr lang="zh-CN" altLang="en-US" sz="2400" spc="-15" b="1" dirty="0">
                <a:solidFill>
                  <a:srgbClr val="000000"/>
                </a:solidFill>
                <a:latin typeface="宋体"/>
                <a:ea typeface="宋体"/>
              </a:rPr>
              <a:t>弘</a:t>
            </a:r>
            <a:r>
              <a:rPr lang="zh-CN" altLang="en-US" sz="2400" spc="-10" b="1" dirty="0">
                <a:solidFill>
                  <a:srgbClr val="000000"/>
                </a:solidFill>
                <a:latin typeface="宋体"/>
                <a:ea typeface="宋体"/>
              </a:rPr>
              <a:t>扬好革命精神？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27" name="Freeform 27"> 
				</p:cNvPr>
          <p:cNvSpPr/>
          <p:nvPr/>
        </p:nvSpPr>
        <p:spPr>
          <a:xfrm>
            <a:off x="4436040" y="977697"/>
            <a:ext cx="314901" cy="287158"/>
          </a:xfrm>
          <a:custGeom>
            <a:avLst/>
            <a:gdLst>
              <a:gd name="connsiteX0" fmla="*/ 162883 w 314901"/>
              <a:gd name="connsiteY0" fmla="*/ 6552 h 287158"/>
              <a:gd name="connsiteX1" fmla="*/ 185489 w 314901"/>
              <a:gd name="connsiteY1" fmla="*/ 96214 h 287158"/>
              <a:gd name="connsiteX2" fmla="*/ 208603 w 314901"/>
              <a:gd name="connsiteY2" fmla="*/ 112343 h 287158"/>
              <a:gd name="connsiteX3" fmla="*/ 306520 w 314901"/>
              <a:gd name="connsiteY3" fmla="*/ 106374 h 287158"/>
              <a:gd name="connsiteX4" fmla="*/ 310076 w 314901"/>
              <a:gd name="connsiteY4" fmla="*/ 116534 h 287158"/>
              <a:gd name="connsiteX5" fmla="*/ 229431 w 314901"/>
              <a:gd name="connsiteY5" fmla="*/ 162381 h 287158"/>
              <a:gd name="connsiteX6" fmla="*/ 220541 w 314901"/>
              <a:gd name="connsiteY6" fmla="*/ 188670 h 287158"/>
              <a:gd name="connsiteX7" fmla="*/ 255085 w 314901"/>
              <a:gd name="connsiteY7" fmla="*/ 278332 h 287158"/>
              <a:gd name="connsiteX8" fmla="*/ 246195 w 314901"/>
              <a:gd name="connsiteY8" fmla="*/ 284301 h 287158"/>
              <a:gd name="connsiteX9" fmla="*/ 171773 w 314901"/>
              <a:gd name="connsiteY9" fmla="*/ 221436 h 287158"/>
              <a:gd name="connsiteX10" fmla="*/ 142944 w 314901"/>
              <a:gd name="connsiteY10" fmla="*/ 221436 h 287158"/>
              <a:gd name="connsiteX11" fmla="*/ 68522 w 314901"/>
              <a:gd name="connsiteY11" fmla="*/ 284301 h 287158"/>
              <a:gd name="connsiteX12" fmla="*/ 59632 w 314901"/>
              <a:gd name="connsiteY12" fmla="*/ 278332 h 287158"/>
              <a:gd name="connsiteX13" fmla="*/ 94176 w 314901"/>
              <a:gd name="connsiteY13" fmla="*/ 188670 h 287158"/>
              <a:gd name="connsiteX14" fmla="*/ 85413 w 314901"/>
              <a:gd name="connsiteY14" fmla="*/ 162381 h 287158"/>
              <a:gd name="connsiteX15" fmla="*/ 4641 w 314901"/>
              <a:gd name="connsiteY15" fmla="*/ 116534 h 287158"/>
              <a:gd name="connsiteX16" fmla="*/ 8197 w 314901"/>
              <a:gd name="connsiteY16" fmla="*/ 106374 h 287158"/>
              <a:gd name="connsiteX17" fmla="*/ 106241 w 314901"/>
              <a:gd name="connsiteY17" fmla="*/ 112343 h 287158"/>
              <a:gd name="connsiteX18" fmla="*/ 129228 w 314901"/>
              <a:gd name="connsiteY18" fmla="*/ 96214 h 287158"/>
              <a:gd name="connsiteX19" fmla="*/ 151834 w 314901"/>
              <a:gd name="connsiteY19" fmla="*/ 6552 h 287158"/>
              <a:gd name="connsiteX20" fmla="*/ 162883 w 314901"/>
              <a:gd name="connsiteY20" fmla="*/ 6552 h 28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901" h="287158">
                <a:moveTo>
                  <a:pt x="162883" y="6552"/>
                </a:moveTo>
                <a:lnTo>
                  <a:pt x="185489" y="96214"/>
                </a:lnTo>
                <a:cubicBezTo>
                  <a:pt x="188156" y="105104"/>
                  <a:pt x="198824" y="112343"/>
                  <a:pt x="208603" y="112343"/>
                </a:cubicBezTo>
                <a:lnTo>
                  <a:pt x="306520" y="106374"/>
                </a:lnTo>
                <a:cubicBezTo>
                  <a:pt x="316299" y="106374"/>
                  <a:pt x="317569" y="111073"/>
                  <a:pt x="310076" y="116534"/>
                </a:cubicBezTo>
                <a:lnTo>
                  <a:pt x="229431" y="162381"/>
                </a:lnTo>
                <a:cubicBezTo>
                  <a:pt x="221430" y="167969"/>
                  <a:pt x="217493" y="179780"/>
                  <a:pt x="220541" y="188670"/>
                </a:cubicBezTo>
                <a:lnTo>
                  <a:pt x="255085" y="278332"/>
                </a:lnTo>
                <a:cubicBezTo>
                  <a:pt x="258260" y="287222"/>
                  <a:pt x="254196" y="289762"/>
                  <a:pt x="246195" y="284301"/>
                </a:cubicBezTo>
                <a:lnTo>
                  <a:pt x="171773" y="221436"/>
                </a:lnTo>
                <a:cubicBezTo>
                  <a:pt x="163772" y="215848"/>
                  <a:pt x="150945" y="215848"/>
                  <a:pt x="142944" y="221436"/>
                </a:cubicBezTo>
                <a:lnTo>
                  <a:pt x="68522" y="284301"/>
                </a:lnTo>
                <a:cubicBezTo>
                  <a:pt x="60521" y="289762"/>
                  <a:pt x="56584" y="287222"/>
                  <a:pt x="59632" y="278332"/>
                </a:cubicBezTo>
                <a:lnTo>
                  <a:pt x="94176" y="188670"/>
                </a:lnTo>
                <a:cubicBezTo>
                  <a:pt x="97351" y="179780"/>
                  <a:pt x="93287" y="167969"/>
                  <a:pt x="85413" y="162381"/>
                </a:cubicBezTo>
                <a:lnTo>
                  <a:pt x="4641" y="116534"/>
                </a:lnTo>
                <a:cubicBezTo>
                  <a:pt x="-2851" y="111073"/>
                  <a:pt x="-1454" y="106374"/>
                  <a:pt x="8197" y="106374"/>
                </a:cubicBezTo>
                <a:lnTo>
                  <a:pt x="106241" y="112343"/>
                </a:lnTo>
                <a:cubicBezTo>
                  <a:pt x="115893" y="112343"/>
                  <a:pt x="126180" y="105104"/>
                  <a:pt x="129228" y="96214"/>
                </a:cubicBezTo>
                <a:lnTo>
                  <a:pt x="151834" y="6552"/>
                </a:lnTo>
                <a:cubicBezTo>
                  <a:pt x="155009" y="-2337"/>
                  <a:pt x="159835" y="-2337"/>
                  <a:pt x="162883" y="6552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582" y="1037797"/>
            <a:ext cx="182864" cy="166967"/>
          </a:xfrm>
          <a:prstGeom prst="rect">
            <a:avLst/>
          </a:prstGeom>
        </p:spPr>
      </p:pic>
      <p:pic>
        <p:nvPicPr>
          <p:cNvPr id="30" name="Picture 3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719" y="1037912"/>
            <a:ext cx="182877" cy="166909"/>
          </a:xfrm>
          <a:prstGeom prst="rect">
            <a:avLst/>
          </a:prstGeom>
        </p:spPr>
      </p:pic>
      <p:pic>
        <p:nvPicPr>
          <p:cNvPr id="31" name="Picture 31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318" y="1074387"/>
            <a:ext cx="103554" cy="94986"/>
          </a:xfrm>
          <a:prstGeom prst="rect">
            <a:avLst/>
          </a:prstGeom>
        </p:spPr>
      </p:pic>
      <p:pic>
        <p:nvPicPr>
          <p:cNvPr id="32" name="Picture 32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818" y="1074387"/>
            <a:ext cx="103554" cy="94986"/>
          </a:xfrm>
          <a:prstGeom prst="rect">
            <a:avLst/>
          </a:prstGeom>
        </p:spPr>
      </p:pic>
      <p:sp>
        <p:nvSpPr>
          <p:cNvPr id="32" name="Freeform 32"> 
				</p:cNvPr>
          <p:cNvSpPr/>
          <p:nvPr/>
        </p:nvSpPr>
        <p:spPr>
          <a:xfrm>
            <a:off x="5269801" y="1107122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3"> 
				</p:cNvPr>
          <p:cNvSpPr/>
          <p:nvPr/>
        </p:nvSpPr>
        <p:spPr>
          <a:xfrm>
            <a:off x="865187" y="110712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5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3185" y="4929302"/>
            <a:ext cx="314901" cy="287158"/>
          </a:xfrm>
          <a:prstGeom prst="rect">
            <a:avLst/>
          </a:prstGeom>
        </p:spPr>
      </p:pic>
      <p:pic>
        <p:nvPicPr>
          <p:cNvPr id="36" name="Picture 36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9728" y="4989403"/>
            <a:ext cx="182864" cy="166966"/>
          </a:xfrm>
          <a:prstGeom prst="rect">
            <a:avLst/>
          </a:prstGeom>
        </p:spPr>
      </p:pic>
      <p:pic>
        <p:nvPicPr>
          <p:cNvPr id="37" name="Picture 37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863" y="4989517"/>
            <a:ext cx="182878" cy="166909"/>
          </a:xfrm>
          <a:prstGeom prst="rect">
            <a:avLst/>
          </a:prstGeom>
        </p:spPr>
      </p:pic>
      <p:pic>
        <p:nvPicPr>
          <p:cNvPr id="38" name="Picture 38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3463" y="5025992"/>
            <a:ext cx="103553" cy="94986"/>
          </a:xfrm>
          <a:prstGeom prst="rect">
            <a:avLst/>
          </a:prstGeom>
        </p:spPr>
      </p:pic>
      <p:pic>
        <p:nvPicPr>
          <p:cNvPr id="39" name="Picture 39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5963" y="5025992"/>
            <a:ext cx="103553" cy="94986"/>
          </a:xfrm>
          <a:prstGeom prst="rect">
            <a:avLst/>
          </a:prstGeom>
        </p:spPr>
      </p:pic>
      <p:sp>
        <p:nvSpPr>
          <p:cNvPr id="39" name="Freeform 39"> 
				</p:cNvPr>
          <p:cNvSpPr/>
          <p:nvPr/>
        </p:nvSpPr>
        <p:spPr>
          <a:xfrm>
            <a:off x="5286946" y="505872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1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022850"/>
            <a:ext cx="9150350" cy="996950"/>
          </a:xfrm>
          <a:prstGeom prst="rect">
            <a:avLst/>
          </a:prstGeom>
        </p:spPr>
      </p:pic>
      <p:sp>
        <p:nvSpPr>
          <p:cNvPr id="41" name="Freeform 41"> 
				</p:cNvPr>
          <p:cNvSpPr/>
          <p:nvPr/>
        </p:nvSpPr>
        <p:spPr>
          <a:xfrm>
            <a:off x="882332" y="505872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883615" y="1384488"/>
            <a:ext cx="7581122" cy="3497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32180">
              <a:lnSpc>
                <a:spcPct val="115416"/>
              </a:lnSpc>
            </a:pP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中国共产党自成立以来，始终重视</a:t>
            </a:r>
            <a:r>
              <a:rPr lang="zh-CN" altLang="en-US" sz="2000" spc="300" dirty="0">
                <a:solidFill>
                  <a:srgbClr val="ff0000"/>
                </a:solidFill>
                <a:latin typeface="宋体"/>
                <a:ea typeface="宋体"/>
              </a:rPr>
              <a:t>精神的力量</a:t>
            </a:r>
            <a:r>
              <a:rPr lang="zh-CN" altLang="en-US" sz="2000" spc="30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295" dirty="0">
                <a:solidFill>
                  <a:srgbClr val="000000"/>
                </a:solidFill>
                <a:latin typeface="宋体"/>
                <a:ea typeface="宋体"/>
              </a:rPr>
              <a:t>特别是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在艰苦卓绝的革命战争年代，没有一种</a:t>
            </a:r>
            <a:r>
              <a:rPr lang="zh-CN" altLang="en-US" sz="2000" spc="300" dirty="0">
                <a:solidFill>
                  <a:srgbClr val="ff0000"/>
                </a:solidFill>
                <a:latin typeface="宋体"/>
                <a:ea typeface="宋体"/>
              </a:rPr>
              <a:t>坚定的信念</a:t>
            </a:r>
            <a:r>
              <a:rPr lang="zh-CN" altLang="en-US" sz="2000" spc="29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没有一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种</a:t>
            </a:r>
            <a:r>
              <a:rPr lang="zh-CN" altLang="en-US" sz="2000" spc="285" dirty="0">
                <a:solidFill>
                  <a:srgbClr val="ff0000"/>
                </a:solidFill>
                <a:latin typeface="宋体"/>
                <a:ea typeface="宋体"/>
              </a:rPr>
              <a:t>伟大的精神</a:t>
            </a:r>
            <a:r>
              <a:rPr lang="zh-CN" altLang="en-US" sz="2000" spc="294" dirty="0">
                <a:solidFill>
                  <a:srgbClr val="000000"/>
                </a:solidFill>
                <a:latin typeface="宋体"/>
                <a:ea typeface="宋体"/>
              </a:rPr>
              <a:t>，是绝对不可能取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得革命的胜利的。</a:t>
            </a:r>
          </a:p>
          <a:p>
            <a:pPr hangingPunct="0" marL="0" indent="564184">
              <a:lnSpc>
                <a:spcPct val="115000"/>
              </a:lnSpc>
              <a:spcBef>
                <a:spcPts val="600"/>
              </a:spcBef>
            </a:pPr>
            <a:r>
              <a:rPr lang="zh-CN" altLang="en-US" sz="2000" spc="295" dirty="0">
                <a:solidFill>
                  <a:srgbClr val="000000"/>
                </a:solidFill>
                <a:latin typeface="宋体"/>
                <a:ea typeface="宋体"/>
              </a:rPr>
              <a:t>正是在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异常艰苦的斗争环境中，中国共产党不断结合历</a:t>
            </a:r>
            <a:r>
              <a:rPr lang="zh-CN" altLang="en-US" sz="2000" spc="295" dirty="0">
                <a:solidFill>
                  <a:srgbClr val="000000"/>
                </a:solidFill>
                <a:latin typeface="宋体"/>
                <a:ea typeface="宋体"/>
              </a:rPr>
              <a:t>史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发展状况，弘扬伟大民族精神，克服种种艰难险阻，创造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了一个又一个的人间奇迹，锻造了</a:t>
            </a:r>
            <a:r>
              <a:rPr lang="zh-CN" altLang="en-US" sz="2000" spc="305" dirty="0">
                <a:solidFill>
                  <a:srgbClr val="ff0000"/>
                </a:solidFill>
                <a:latin typeface="宋体"/>
                <a:ea typeface="宋体"/>
              </a:rPr>
              <a:t>红船精神</a:t>
            </a:r>
            <a:r>
              <a:rPr lang="zh-CN" altLang="en-US" sz="2000" spc="29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290" dirty="0">
                <a:solidFill>
                  <a:srgbClr val="ff0000"/>
                </a:solidFill>
                <a:latin typeface="宋体"/>
                <a:ea typeface="宋体"/>
              </a:rPr>
              <a:t>井冈山精神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285" dirty="0">
                <a:solidFill>
                  <a:srgbClr val="ff0000"/>
                </a:solidFill>
                <a:latin typeface="宋体"/>
                <a:ea typeface="宋体"/>
              </a:rPr>
              <a:t>苏区精神</a:t>
            </a:r>
            <a:r>
              <a:rPr lang="zh-CN" altLang="en-US" sz="2000" spc="30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290" dirty="0">
                <a:solidFill>
                  <a:srgbClr val="ff0000"/>
                </a:solidFill>
                <a:latin typeface="宋体"/>
                <a:ea typeface="宋体"/>
              </a:rPr>
              <a:t>长征精神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290" dirty="0">
                <a:solidFill>
                  <a:srgbClr val="ff0000"/>
                </a:solidFill>
                <a:latin typeface="宋体"/>
                <a:ea typeface="宋体"/>
              </a:rPr>
              <a:t>延安精神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285" dirty="0">
                <a:solidFill>
                  <a:srgbClr val="ff0000"/>
                </a:solidFill>
                <a:latin typeface="宋体"/>
                <a:ea typeface="宋体"/>
              </a:rPr>
              <a:t>西柏坡精神</a:t>
            </a:r>
            <a:r>
              <a:rPr lang="zh-CN" altLang="en-US" sz="2000" spc="295" dirty="0">
                <a:solidFill>
                  <a:srgbClr val="000000"/>
                </a:solidFill>
                <a:latin typeface="宋体"/>
                <a:ea typeface="宋体"/>
              </a:rPr>
              <a:t>等一系列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彪炳</a:t>
            </a:r>
            <a:r>
              <a:rPr lang="zh-CN" altLang="en-US" sz="2000" spc="295" dirty="0">
                <a:solidFill>
                  <a:srgbClr val="000000"/>
                </a:solidFill>
                <a:latin typeface="宋体"/>
                <a:ea typeface="宋体"/>
              </a:rPr>
              <a:t>史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册的伟大革命精神，给中国革命注入了生机，推动了革命</a:t>
            </a:r>
            <a:r>
              <a:rPr lang="zh-CN" altLang="en-US" sz="2000" spc="280" dirty="0">
                <a:solidFill>
                  <a:srgbClr val="000000"/>
                </a:solidFill>
                <a:latin typeface="宋体"/>
                <a:ea typeface="宋体"/>
              </a:rPr>
              <a:t>在艰难曲折中</a:t>
            </a:r>
            <a:r>
              <a:rPr lang="zh-CN" altLang="en-US" sz="2000" spc="275" dirty="0">
                <a:solidFill>
                  <a:srgbClr val="000000"/>
                </a:solidFill>
                <a:latin typeface="宋体"/>
                <a:ea typeface="宋体"/>
              </a:rPr>
              <a:t>走向胜利。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5" name="Picture 4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2500"/>
            <a:ext cx="9150350" cy="2508250"/>
          </a:xfrm>
          <a:prstGeom prst="rect">
            <a:avLst/>
          </a:prstGeom>
        </p:spPr>
      </p:pic>
      <p:pic>
        <p:nvPicPr>
          <p:cNvPr id="46" name="Picture 46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425" y="4339387"/>
            <a:ext cx="314901" cy="287157"/>
          </a:xfrm>
          <a:prstGeom prst="rect">
            <a:avLst/>
          </a:prstGeom>
        </p:spPr>
      </p:pic>
      <p:pic>
        <p:nvPicPr>
          <p:cNvPr id="47" name="Picture 47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968" y="4399487"/>
            <a:ext cx="182864" cy="166967"/>
          </a:xfrm>
          <a:prstGeom prst="rect">
            <a:avLst/>
          </a:prstGeom>
        </p:spPr>
      </p:pic>
      <p:pic>
        <p:nvPicPr>
          <p:cNvPr id="48" name="Picture 48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103" y="4399602"/>
            <a:ext cx="182878" cy="166909"/>
          </a:xfrm>
          <a:prstGeom prst="rect">
            <a:avLst/>
          </a:prstGeom>
        </p:spPr>
      </p:pic>
      <p:pic>
        <p:nvPicPr>
          <p:cNvPr id="49" name="Picture 49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5703" y="4436077"/>
            <a:ext cx="103554" cy="94986"/>
          </a:xfrm>
          <a:prstGeom prst="rect">
            <a:avLst/>
          </a:prstGeom>
        </p:spPr>
      </p:pic>
      <p:pic>
        <p:nvPicPr>
          <p:cNvPr id="50" name="Picture 50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8203" y="4436077"/>
            <a:ext cx="103554" cy="94986"/>
          </a:xfrm>
          <a:prstGeom prst="rect">
            <a:avLst/>
          </a:prstGeom>
        </p:spPr>
      </p:pic>
      <p:sp>
        <p:nvSpPr>
          <p:cNvPr id="50" name="Freeform 50"> 
				</p:cNvPr>
          <p:cNvSpPr/>
          <p:nvPr/>
        </p:nvSpPr>
        <p:spPr>
          <a:xfrm>
            <a:off x="5429186" y="4468812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1"> 
				</p:cNvPr>
          <p:cNvSpPr/>
          <p:nvPr/>
        </p:nvSpPr>
        <p:spPr>
          <a:xfrm>
            <a:off x="1024572" y="4468812"/>
            <a:ext cx="3057905" cy="28575"/>
          </a:xfrm>
          <a:custGeom>
            <a:avLst/>
            <a:gdLst>
              <a:gd name="connsiteX0" fmla="*/ 14287 w 3057905"/>
              <a:gd name="connsiteY0" fmla="*/ 14287 h 28575"/>
              <a:gd name="connsiteX1" fmla="*/ 3043618 w 305790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5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2"> 
				</p:cNvPr>
          <p:cNvSpPr/>
          <p:nvPr/>
        </p:nvSpPr>
        <p:spPr>
          <a:xfrm>
            <a:off x="4595425" y="1331392"/>
            <a:ext cx="314901" cy="287157"/>
          </a:xfrm>
          <a:custGeom>
            <a:avLst/>
            <a:gdLst>
              <a:gd name="connsiteX0" fmla="*/ 162883 w 314901"/>
              <a:gd name="connsiteY0" fmla="*/ 6552 h 287157"/>
              <a:gd name="connsiteX1" fmla="*/ 185489 w 314901"/>
              <a:gd name="connsiteY1" fmla="*/ 96214 h 287157"/>
              <a:gd name="connsiteX2" fmla="*/ 208603 w 314901"/>
              <a:gd name="connsiteY2" fmla="*/ 112343 h 287157"/>
              <a:gd name="connsiteX3" fmla="*/ 306520 w 314901"/>
              <a:gd name="connsiteY3" fmla="*/ 106374 h 287157"/>
              <a:gd name="connsiteX4" fmla="*/ 310076 w 314901"/>
              <a:gd name="connsiteY4" fmla="*/ 116534 h 287157"/>
              <a:gd name="connsiteX5" fmla="*/ 229431 w 314901"/>
              <a:gd name="connsiteY5" fmla="*/ 162381 h 287157"/>
              <a:gd name="connsiteX6" fmla="*/ 220541 w 314901"/>
              <a:gd name="connsiteY6" fmla="*/ 188670 h 287157"/>
              <a:gd name="connsiteX7" fmla="*/ 255085 w 314901"/>
              <a:gd name="connsiteY7" fmla="*/ 278332 h 287157"/>
              <a:gd name="connsiteX8" fmla="*/ 246195 w 314901"/>
              <a:gd name="connsiteY8" fmla="*/ 284301 h 287157"/>
              <a:gd name="connsiteX9" fmla="*/ 171773 w 314901"/>
              <a:gd name="connsiteY9" fmla="*/ 221436 h 287157"/>
              <a:gd name="connsiteX10" fmla="*/ 142944 w 314901"/>
              <a:gd name="connsiteY10" fmla="*/ 221436 h 287157"/>
              <a:gd name="connsiteX11" fmla="*/ 68522 w 314901"/>
              <a:gd name="connsiteY11" fmla="*/ 284301 h 287157"/>
              <a:gd name="connsiteX12" fmla="*/ 59632 w 314901"/>
              <a:gd name="connsiteY12" fmla="*/ 278332 h 287157"/>
              <a:gd name="connsiteX13" fmla="*/ 94176 w 314901"/>
              <a:gd name="connsiteY13" fmla="*/ 188670 h 287157"/>
              <a:gd name="connsiteX14" fmla="*/ 85413 w 314901"/>
              <a:gd name="connsiteY14" fmla="*/ 162381 h 287157"/>
              <a:gd name="connsiteX15" fmla="*/ 4641 w 314901"/>
              <a:gd name="connsiteY15" fmla="*/ 116534 h 287157"/>
              <a:gd name="connsiteX16" fmla="*/ 8197 w 314901"/>
              <a:gd name="connsiteY16" fmla="*/ 106374 h 287157"/>
              <a:gd name="connsiteX17" fmla="*/ 106241 w 314901"/>
              <a:gd name="connsiteY17" fmla="*/ 112343 h 287157"/>
              <a:gd name="connsiteX18" fmla="*/ 129228 w 314901"/>
              <a:gd name="connsiteY18" fmla="*/ 96214 h 287157"/>
              <a:gd name="connsiteX19" fmla="*/ 151834 w 314901"/>
              <a:gd name="connsiteY19" fmla="*/ 6552 h 287157"/>
              <a:gd name="connsiteX20" fmla="*/ 162883 w 314901"/>
              <a:gd name="connsiteY20" fmla="*/ 6552 h 28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901" h="287157">
                <a:moveTo>
                  <a:pt x="162883" y="6552"/>
                </a:moveTo>
                <a:lnTo>
                  <a:pt x="185489" y="96214"/>
                </a:lnTo>
                <a:cubicBezTo>
                  <a:pt x="188156" y="105104"/>
                  <a:pt x="198824" y="112343"/>
                  <a:pt x="208603" y="112343"/>
                </a:cubicBezTo>
                <a:lnTo>
                  <a:pt x="306520" y="106374"/>
                </a:lnTo>
                <a:cubicBezTo>
                  <a:pt x="316299" y="106374"/>
                  <a:pt x="317569" y="111073"/>
                  <a:pt x="310076" y="116534"/>
                </a:cubicBezTo>
                <a:lnTo>
                  <a:pt x="229431" y="162381"/>
                </a:lnTo>
                <a:cubicBezTo>
                  <a:pt x="221430" y="167969"/>
                  <a:pt x="217493" y="179780"/>
                  <a:pt x="220541" y="188670"/>
                </a:cubicBezTo>
                <a:lnTo>
                  <a:pt x="255085" y="278332"/>
                </a:lnTo>
                <a:cubicBezTo>
                  <a:pt x="258260" y="287222"/>
                  <a:pt x="254196" y="289762"/>
                  <a:pt x="246195" y="284301"/>
                </a:cubicBezTo>
                <a:lnTo>
                  <a:pt x="171773" y="221436"/>
                </a:lnTo>
                <a:cubicBezTo>
                  <a:pt x="163772" y="215848"/>
                  <a:pt x="150945" y="215848"/>
                  <a:pt x="142944" y="221436"/>
                </a:cubicBezTo>
                <a:lnTo>
                  <a:pt x="68522" y="284301"/>
                </a:lnTo>
                <a:cubicBezTo>
                  <a:pt x="60521" y="289762"/>
                  <a:pt x="56584" y="287222"/>
                  <a:pt x="59632" y="278332"/>
                </a:cubicBezTo>
                <a:lnTo>
                  <a:pt x="94176" y="188670"/>
                </a:lnTo>
                <a:cubicBezTo>
                  <a:pt x="97351" y="179780"/>
                  <a:pt x="93287" y="167969"/>
                  <a:pt x="85413" y="162381"/>
                </a:cubicBezTo>
                <a:lnTo>
                  <a:pt x="4641" y="116534"/>
                </a:lnTo>
                <a:cubicBezTo>
                  <a:pt x="-2851" y="111073"/>
                  <a:pt x="-1454" y="106374"/>
                  <a:pt x="8197" y="106374"/>
                </a:cubicBezTo>
                <a:lnTo>
                  <a:pt x="106241" y="112343"/>
                </a:lnTo>
                <a:cubicBezTo>
                  <a:pt x="115893" y="112343"/>
                  <a:pt x="126180" y="105104"/>
                  <a:pt x="129228" y="96214"/>
                </a:cubicBezTo>
                <a:lnTo>
                  <a:pt x="151834" y="6552"/>
                </a:lnTo>
                <a:cubicBezTo>
                  <a:pt x="155009" y="-2337"/>
                  <a:pt x="159835" y="-2337"/>
                  <a:pt x="162883" y="6552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4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1968" y="1391492"/>
            <a:ext cx="182864" cy="166967"/>
          </a:xfrm>
          <a:prstGeom prst="rect">
            <a:avLst/>
          </a:prstGeom>
        </p:spPr>
      </p:pic>
      <p:pic>
        <p:nvPicPr>
          <p:cNvPr id="55" name="Picture 55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103" y="1391607"/>
            <a:ext cx="182878" cy="166909"/>
          </a:xfrm>
          <a:prstGeom prst="rect">
            <a:avLst/>
          </a:prstGeom>
        </p:spPr>
      </p:pic>
      <p:pic>
        <p:nvPicPr>
          <p:cNvPr id="56" name="Picture 56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5703" y="1428082"/>
            <a:ext cx="103554" cy="94986"/>
          </a:xfrm>
          <a:prstGeom prst="rect">
            <a:avLst/>
          </a:prstGeom>
        </p:spPr>
      </p:pic>
      <p:pic>
        <p:nvPicPr>
          <p:cNvPr id="57" name="Picture 57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68203" y="1428082"/>
            <a:ext cx="103554" cy="94986"/>
          </a:xfrm>
          <a:prstGeom prst="rect">
            <a:avLst/>
          </a:prstGeom>
        </p:spPr>
      </p:pic>
      <p:sp>
        <p:nvSpPr>
          <p:cNvPr id="57" name="Freeform 57"> 
				</p:cNvPr>
          <p:cNvSpPr/>
          <p:nvPr/>
        </p:nvSpPr>
        <p:spPr>
          <a:xfrm>
            <a:off x="5429186" y="146081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8"> 
				</p:cNvPr>
          <p:cNvSpPr/>
          <p:nvPr/>
        </p:nvSpPr>
        <p:spPr>
          <a:xfrm>
            <a:off x="1024572" y="1460817"/>
            <a:ext cx="3057905" cy="28575"/>
          </a:xfrm>
          <a:custGeom>
            <a:avLst/>
            <a:gdLst>
              <a:gd name="connsiteX0" fmla="*/ 14287 w 3057905"/>
              <a:gd name="connsiteY0" fmla="*/ 14287 h 28575"/>
              <a:gd name="connsiteX1" fmla="*/ 3043618 w 305790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5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9"/>
          <p:cNvSpPr txBox="1"/>
          <p:nvPr/>
        </p:nvSpPr>
        <p:spPr>
          <a:xfrm>
            <a:off x="1218285" y="1848741"/>
            <a:ext cx="7041401" cy="22783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35533">
              <a:lnSpc>
                <a:spcPct val="115000"/>
              </a:lnSpc>
            </a:pP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今天，中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国特色社会主义伟大事业已进入新时代，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任务更加艰巨，是另一场更伟大的革命。在这场新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的伟</a:t>
            </a:r>
            <a:r>
              <a:rPr lang="zh-CN" altLang="en-US" sz="2000" spc="275" dirty="0">
                <a:solidFill>
                  <a:srgbClr val="000000"/>
                </a:solidFill>
                <a:latin typeface="宋体"/>
                <a:ea typeface="宋体"/>
              </a:rPr>
              <a:t>大革命中，</a:t>
            </a:r>
            <a:r>
              <a:rPr lang="zh-CN" altLang="en-US" sz="2000" spc="275" dirty="0">
                <a:solidFill>
                  <a:srgbClr val="ff0000"/>
                </a:solidFill>
                <a:latin typeface="宋体"/>
                <a:ea typeface="宋体"/>
              </a:rPr>
              <a:t>大力弘扬革命精神</a:t>
            </a:r>
            <a:r>
              <a:rPr lang="zh-CN" altLang="en-US" sz="2000" spc="-675" dirty="0">
                <a:solidFill>
                  <a:srgbClr val="ff0000"/>
                </a:solidFill>
                <a:latin typeface="宋体"/>
                <a:cs typeface="宋体"/>
              </a:rPr>
              <a:t> </a:t>
            </a:r>
            <a:r>
              <a:rPr lang="zh-CN" altLang="en-US" sz="2000" spc="275" dirty="0">
                <a:solidFill>
                  <a:srgbClr val="000000"/>
                </a:solidFill>
                <a:latin typeface="宋体"/>
                <a:ea typeface="宋体"/>
              </a:rPr>
              <a:t>，既是历史的召唤，更是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现实的呼唤，它必将同中华民族伟大复兴这一重大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历史</a:t>
            </a:r>
            <a:r>
              <a:rPr lang="zh-CN" altLang="en-US" sz="2000" spc="290" dirty="0">
                <a:solidFill>
                  <a:srgbClr val="000000"/>
                </a:solidFill>
                <a:latin typeface="宋体"/>
                <a:ea typeface="宋体"/>
              </a:rPr>
              <a:t>任务和时代精神结合起来，永葆生机和活力，成为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我们</a:t>
            </a:r>
            <a:r>
              <a:rPr lang="zh-CN" altLang="en-US" sz="2000" spc="275" dirty="0">
                <a:solidFill>
                  <a:srgbClr val="000000"/>
                </a:solidFill>
                <a:latin typeface="宋体"/>
                <a:ea typeface="宋体"/>
              </a:rPr>
              <a:t>党真正</a:t>
            </a:r>
            <a:r>
              <a:rPr lang="zh-CN" altLang="en-US" sz="2000" spc="275" dirty="0">
                <a:solidFill>
                  <a:srgbClr val="ff0000"/>
                </a:solidFill>
                <a:latin typeface="宋体"/>
                <a:ea typeface="宋体"/>
              </a:rPr>
              <a:t>宝贵的精神财富</a:t>
            </a:r>
            <a:r>
              <a:rPr lang="zh-CN" altLang="en-US" sz="2000" spc="28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61" name="Freeform 61"> 
				</p:cNvPr>
          <p:cNvSpPr/>
          <p:nvPr/>
        </p:nvSpPr>
        <p:spPr>
          <a:xfrm>
            <a:off x="546735" y="1809750"/>
            <a:ext cx="8051165" cy="4280535"/>
          </a:xfrm>
          <a:custGeom>
            <a:avLst/>
            <a:gdLst>
              <a:gd name="connsiteX0" fmla="*/ 6350 w 8051165"/>
              <a:gd name="connsiteY0" fmla="*/ 4274185 h 4280535"/>
              <a:gd name="connsiteX1" fmla="*/ 8044815 w 8051165"/>
              <a:gd name="connsiteY1" fmla="*/ 4274185 h 4280535"/>
              <a:gd name="connsiteX2" fmla="*/ 8044815 w 8051165"/>
              <a:gd name="connsiteY2" fmla="*/ 6350 h 4280535"/>
              <a:gd name="connsiteX3" fmla="*/ 6350 w 8051165"/>
              <a:gd name="connsiteY3" fmla="*/ 6350 h 4280535"/>
              <a:gd name="connsiteX4" fmla="*/ 6350 w 8051165"/>
              <a:gd name="connsiteY4" fmla="*/ 4274185 h 428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1165" h="4280535">
                <a:moveTo>
                  <a:pt x="6350" y="4274185"/>
                </a:moveTo>
                <a:lnTo>
                  <a:pt x="8044815" y="4274185"/>
                </a:lnTo>
                <a:lnTo>
                  <a:pt x="8044815" y="6350"/>
                </a:lnTo>
                <a:lnTo>
                  <a:pt x="6350" y="6350"/>
                </a:lnTo>
                <a:lnTo>
                  <a:pt x="6350" y="4274185"/>
                </a:lnTo>
                <a:close/>
              </a:path>
            </a:pathLst>
          </a:custGeom>
          <a:solidFill>
            <a:srgbClr val="f2dcdb">
              <a:alpha val="100000"/>
            </a:srgbClr>
          </a:solidFill>
          <a:ln w="20">
            <a:solidFill>
              <a:srgbClr val="c000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2"/>
          <p:cNvSpPr txBox="1"/>
          <p:nvPr/>
        </p:nvSpPr>
        <p:spPr>
          <a:xfrm>
            <a:off x="817168" y="822740"/>
            <a:ext cx="7557973" cy="508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5416"/>
              </a:lnSpc>
            </a:pPr>
            <a:r>
              <a:rPr lang="zh-CN" altLang="en-US" sz="2800" spc="255" b="1" dirty="0">
                <a:solidFill>
                  <a:srgbClr val="c00000"/>
                </a:solidFill>
                <a:latin typeface="宋体"/>
                <a:ea typeface="宋体"/>
              </a:rPr>
              <a:t>一、</a:t>
            </a:r>
            <a:r>
              <a:rPr lang="zh-CN" altLang="en-US" sz="2800" spc="265" b="1" dirty="0">
                <a:solidFill>
                  <a:srgbClr val="c00000"/>
                </a:solidFill>
                <a:latin typeface="宋体"/>
                <a:ea typeface="宋体"/>
              </a:rPr>
              <a:t>艰</a:t>
            </a:r>
            <a:r>
              <a:rPr lang="zh-CN" altLang="en-US" sz="2800" spc="260" b="1" dirty="0">
                <a:solidFill>
                  <a:srgbClr val="c00000"/>
                </a:solidFill>
                <a:latin typeface="宋体"/>
                <a:ea typeface="宋体"/>
              </a:rPr>
              <a:t>难困苦，玉汝于成：</a:t>
            </a:r>
          </a:p>
          <a:p>
            <a:pPr marL="0" indent="722325">
              <a:lnSpc>
                <a:spcPct val="101250"/>
              </a:lnSpc>
            </a:pPr>
            <a:r>
              <a:rPr lang="zh-CN" altLang="en-US" sz="2800" spc="265" b="1" dirty="0">
                <a:solidFill>
                  <a:srgbClr val="c00000"/>
                </a:solidFill>
                <a:latin typeface="宋体"/>
                <a:ea typeface="宋体"/>
              </a:rPr>
              <a:t>马克思主义经典作</a:t>
            </a:r>
            <a:r>
              <a:rPr lang="zh-CN" altLang="en-US" sz="2800" spc="260" b="1" dirty="0">
                <a:solidFill>
                  <a:srgbClr val="c00000"/>
                </a:solidFill>
                <a:latin typeface="宋体"/>
                <a:ea typeface="宋体"/>
              </a:rPr>
              <a:t>家论革命精神</a:t>
            </a:r>
          </a:p>
          <a:p>
            <a:pPr>
              <a:lnSpc>
                <a:spcPts val="1720"/>
              </a:lnSpc>
            </a:pPr>
            <a:endParaRPr lang="en-US" dirty="0" smtClean="0"/>
          </a:p>
          <a:p>
            <a:pPr hangingPunct="0" marL="221284" indent="448081">
              <a:lnSpc>
                <a:spcPct val="115416"/>
              </a:lnSpc>
            </a:pP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马克思主义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是时代精神的精华。它不仅是解释世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界的工具，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更是改造世界的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方法。</a:t>
            </a:r>
          </a:p>
          <a:p>
            <a:pPr hangingPunct="0" marL="221284" indent="522757">
              <a:lnSpc>
                <a:spcPct val="116250"/>
              </a:lnSpc>
              <a:spcBef>
                <a:spcPts val="575"/>
              </a:spcBef>
            </a:pP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马克思主义在从马克思的书房走向社会、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从德国走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向世界、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从理论变为现实、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从一国发展到多国的伟大革命历程中，</a:t>
            </a:r>
            <a:r>
              <a:rPr lang="zh-CN" altLang="en-US" sz="2000" spc="80" dirty="0">
                <a:solidFill>
                  <a:srgbClr val="ff0000"/>
                </a:solidFill>
                <a:latin typeface="宋体"/>
                <a:ea typeface="宋体"/>
              </a:rPr>
              <a:t>不断</a:t>
            </a:r>
          </a:p>
          <a:p>
            <a:pPr marL="0" indent="221284">
              <a:lnSpc>
                <a:spcPct val="101666"/>
              </a:lnSpc>
              <a:spcBef>
                <a:spcPts val="155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丰富和发展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  <a:p>
            <a:pPr hangingPunct="0" marL="221284" indent="522757">
              <a:lnSpc>
                <a:spcPct val="115000"/>
              </a:lnSpc>
              <a:spcBef>
                <a:spcPts val="775"/>
              </a:spcBef>
            </a:pP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在马克思列宁主义的</a:t>
            </a:r>
            <a:r>
              <a:rPr lang="zh-CN" altLang="en-US" sz="2000" spc="70" dirty="0">
                <a:solidFill>
                  <a:srgbClr val="ff0000"/>
                </a:solidFill>
                <a:latin typeface="宋体"/>
                <a:ea typeface="宋体"/>
              </a:rPr>
              <a:t>科学指引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下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，第二次世界大战后，一</a:t>
            </a:r>
            <a:br/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批社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会主义国家诞生。中国社会主义基本制度的确立，实现了</a:t>
            </a:r>
            <a:br/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国历史上最深刻最伟大的社会变革，为当代中国一切发展进</a:t>
            </a:r>
            <a:br/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步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奠定了根本的政治前提和制度基础。中国共产党人用艰苦卓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绝的革命斗争实践谱写了一曲曲</a:t>
            </a:r>
            <a:r>
              <a:rPr lang="zh-CN" altLang="en-US" sz="2000" spc="5" dirty="0">
                <a:solidFill>
                  <a:srgbClr val="ff0000"/>
                </a:solidFill>
                <a:latin typeface="宋体"/>
                <a:ea typeface="宋体"/>
              </a:rPr>
              <a:t>革命的精神赞歌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64" name="Freeform 64"> 
				</p:cNvPr>
          <p:cNvSpPr/>
          <p:nvPr/>
        </p:nvSpPr>
        <p:spPr>
          <a:xfrm>
            <a:off x="845185" y="2141817"/>
            <a:ext cx="7639685" cy="3748405"/>
          </a:xfrm>
          <a:custGeom>
            <a:avLst/>
            <a:gdLst>
              <a:gd name="connsiteX0" fmla="*/ 12700 w 7639685"/>
              <a:gd name="connsiteY0" fmla="*/ 3735705 h 3748405"/>
              <a:gd name="connsiteX1" fmla="*/ 7626985 w 7639685"/>
              <a:gd name="connsiteY1" fmla="*/ 3735705 h 3748405"/>
              <a:gd name="connsiteX2" fmla="*/ 7626985 w 7639685"/>
              <a:gd name="connsiteY2" fmla="*/ 12700 h 3748405"/>
              <a:gd name="connsiteX3" fmla="*/ 12700 w 7639685"/>
              <a:gd name="connsiteY3" fmla="*/ 12700 h 3748405"/>
              <a:gd name="connsiteX4" fmla="*/ 12700 w 7639685"/>
              <a:gd name="connsiteY4" fmla="*/ 3735705 h 374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9685" h="3748405">
                <a:moveTo>
                  <a:pt x="12700" y="3735705"/>
                </a:moveTo>
                <a:lnTo>
                  <a:pt x="7626985" y="3735705"/>
                </a:lnTo>
                <a:lnTo>
                  <a:pt x="7626985" y="12700"/>
                </a:lnTo>
                <a:lnTo>
                  <a:pt x="12700" y="12700"/>
                </a:lnTo>
                <a:lnTo>
                  <a:pt x="12700" y="3735705"/>
                </a:lnTo>
                <a:close/>
              </a:path>
            </a:pathLst>
          </a:custGeom>
          <a:ln w="40">
            <a:solidFill>
              <a:srgbClr val="c0504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570" y="1689532"/>
            <a:ext cx="314902" cy="287158"/>
          </a:xfrm>
          <a:prstGeom prst="rect">
            <a:avLst/>
          </a:prstGeom>
        </p:spPr>
      </p:pic>
      <p:pic>
        <p:nvPicPr>
          <p:cNvPr id="67" name="Picture 6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112" y="1749632"/>
            <a:ext cx="182864" cy="166967"/>
          </a:xfrm>
          <a:prstGeom prst="rect">
            <a:avLst/>
          </a:prstGeom>
        </p:spPr>
      </p:pic>
      <p:pic>
        <p:nvPicPr>
          <p:cNvPr id="68" name="Picture 68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249" y="1749747"/>
            <a:ext cx="182877" cy="166909"/>
          </a:xfrm>
          <a:prstGeom prst="rect">
            <a:avLst/>
          </a:prstGeom>
        </p:spPr>
      </p:pic>
      <p:pic>
        <p:nvPicPr>
          <p:cNvPr id="69" name="Picture 69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847" y="1786222"/>
            <a:ext cx="103554" cy="94986"/>
          </a:xfrm>
          <a:prstGeom prst="rect">
            <a:avLst/>
          </a:prstGeom>
        </p:spPr>
      </p:pic>
      <p:pic>
        <p:nvPicPr>
          <p:cNvPr id="70" name="Picture 70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348" y="1786222"/>
            <a:ext cx="103554" cy="94986"/>
          </a:xfrm>
          <a:prstGeom prst="rect">
            <a:avLst/>
          </a:prstGeom>
        </p:spPr>
      </p:pic>
      <p:sp>
        <p:nvSpPr>
          <p:cNvPr id="70" name="Freeform 70"> 
				</p:cNvPr>
          <p:cNvSpPr/>
          <p:nvPr/>
        </p:nvSpPr>
        <p:spPr>
          <a:xfrm>
            <a:off x="5319331" y="181895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1"> 
				</p:cNvPr>
          <p:cNvSpPr/>
          <p:nvPr/>
        </p:nvSpPr>
        <p:spPr>
          <a:xfrm>
            <a:off x="914717" y="181895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2"/>
          <p:cNvSpPr txBox="1"/>
          <p:nvPr/>
        </p:nvSpPr>
        <p:spPr>
          <a:xfrm>
            <a:off x="541629" y="1060646"/>
            <a:ext cx="7861300" cy="4543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（一）</a:t>
            </a:r>
            <a:r>
              <a:rPr lang="zh-CN" altLang="en-US" sz="2400" spc="280" b="1" dirty="0">
                <a:solidFill>
                  <a:srgbClr val="c00000"/>
                </a:solidFill>
                <a:latin typeface="宋体"/>
                <a:ea typeface="宋体"/>
              </a:rPr>
              <a:t>革命精神是中华民族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精神在革命中的传承创新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30"/>
              </a:lnSpc>
            </a:pPr>
            <a:endParaRPr lang="en-US" dirty="0" smtClean="0"/>
          </a:p>
          <a:p>
            <a:pPr hangingPunct="0" marL="985164" indent="-286562">
              <a:lnSpc>
                <a:spcPct val="115416"/>
              </a:lnSpc>
            </a:pPr>
            <a:r>
              <a:rPr lang="zh-CN" altLang="en-US" sz="2000" spc="-55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2000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55" b="1" dirty="0">
                <a:solidFill>
                  <a:srgbClr val="c00000"/>
                </a:solidFill>
                <a:latin typeface="宋体"/>
                <a:ea typeface="宋体"/>
              </a:rPr>
              <a:t>马克思：</a:t>
            </a:r>
            <a:r>
              <a:rPr lang="zh-CN" altLang="en-US" sz="2000" spc="-5" b="1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55" dirty="0">
                <a:solidFill>
                  <a:srgbClr val="000000"/>
                </a:solidFill>
                <a:latin typeface="宋体"/>
                <a:ea typeface="宋体"/>
              </a:rPr>
              <a:t>问题就是时代的口号,是它表现自己精神状态的最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实际的呼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声。</a:t>
            </a:r>
          </a:p>
          <a:p>
            <a:pPr hangingPunct="0" marL="985164" indent="-286562">
              <a:lnSpc>
                <a:spcPct val="115416"/>
              </a:lnSpc>
              <a:spcBef>
                <a:spcPts val="600"/>
              </a:spcBef>
            </a:pPr>
            <a:r>
              <a:rPr lang="zh-CN" altLang="en-US" sz="2000" spc="-5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2000" spc="-100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5" b="1" dirty="0">
                <a:solidFill>
                  <a:srgbClr val="c00000"/>
                </a:solidFill>
                <a:latin typeface="宋体"/>
                <a:ea typeface="宋体"/>
              </a:rPr>
              <a:t>毛泽东：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中国人民，百年以来，不屈不挠、再接再厉的英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勇斗争，使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得帝国主义至今不能灭亡中国，也永远不能灭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亡中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国。</a:t>
            </a:r>
          </a:p>
          <a:p>
            <a:pPr hangingPunct="0" marL="985164" indent="-286562">
              <a:lnSpc>
                <a:spcPct val="115833"/>
              </a:lnSpc>
              <a:spcBef>
                <a:spcPts val="575"/>
              </a:spcBef>
            </a:pPr>
            <a:r>
              <a:rPr lang="zh-CN" altLang="en-US" sz="2000" spc="-5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2000" spc="-690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5" b="1" dirty="0">
                <a:solidFill>
                  <a:srgbClr val="c00000"/>
                </a:solidFill>
                <a:latin typeface="宋体"/>
                <a:ea typeface="宋体"/>
              </a:rPr>
              <a:t>习近平：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长征的胜利，靠的是红军将士压倒一切敌人而不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被任何敌人所压倒、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征服一切困难而不被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任何困难所征服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的英雄气概和革命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精神。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74" name="Freeform 74"> 
				</p:cNvPr>
          <p:cNvSpPr/>
          <p:nvPr/>
        </p:nvSpPr>
        <p:spPr>
          <a:xfrm>
            <a:off x="2047494" y="3574161"/>
            <a:ext cx="1733550" cy="2636520"/>
          </a:xfrm>
          <a:custGeom>
            <a:avLst/>
            <a:gdLst>
              <a:gd name="connsiteX0" fmla="*/ 0 w 1733550"/>
              <a:gd name="connsiteY0" fmla="*/ 2636520 h 2636520"/>
              <a:gd name="connsiteX1" fmla="*/ 1733550 w 1733550"/>
              <a:gd name="connsiteY1" fmla="*/ 2636520 h 2636520"/>
              <a:gd name="connsiteX2" fmla="*/ 1733550 w 1733550"/>
              <a:gd name="connsiteY2" fmla="*/ 0 h 2636520"/>
              <a:gd name="connsiteX3" fmla="*/ 0 w 1733550"/>
              <a:gd name="connsiteY3" fmla="*/ 0 h 2636520"/>
              <a:gd name="connsiteX4" fmla="*/ 0 w 1733550"/>
              <a:gd name="connsiteY4" fmla="*/ 2636520 h 263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550" h="2636520">
                <a:moveTo>
                  <a:pt x="0" y="2636520"/>
                </a:moveTo>
                <a:lnTo>
                  <a:pt x="1733550" y="2636520"/>
                </a:lnTo>
                <a:lnTo>
                  <a:pt x="1733550" y="0"/>
                </a:lnTo>
                <a:lnTo>
                  <a:pt x="0" y="0"/>
                </a:lnTo>
                <a:lnTo>
                  <a:pt x="0" y="26365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509" y="6202108"/>
            <a:ext cx="115442" cy="115506"/>
          </a:xfrm>
          <a:prstGeom prst="rect">
            <a:avLst/>
          </a:prstGeom>
        </p:spPr>
      </p:pic>
      <p:pic>
        <p:nvPicPr>
          <p:cNvPr id="77" name="Picture 7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184" y="4315460"/>
            <a:ext cx="2820670" cy="480060"/>
          </a:xfrm>
          <a:prstGeom prst="rect">
            <a:avLst/>
          </a:prstGeom>
        </p:spPr>
      </p:pic>
      <p:pic>
        <p:nvPicPr>
          <p:cNvPr id="78" name="Picture 78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681" y="4574667"/>
            <a:ext cx="91440" cy="91439"/>
          </a:xfrm>
          <a:prstGeom prst="rect">
            <a:avLst/>
          </a:prstGeom>
        </p:spPr>
      </p:pic>
      <p:sp>
        <p:nvSpPr>
          <p:cNvPr id="78" name="Freeform 78"> 
				</p:cNvPr>
          <p:cNvSpPr/>
          <p:nvPr/>
        </p:nvSpPr>
        <p:spPr>
          <a:xfrm>
            <a:off x="3918331" y="4568317"/>
            <a:ext cx="104140" cy="104139"/>
          </a:xfrm>
          <a:custGeom>
            <a:avLst/>
            <a:gdLst>
              <a:gd name="connsiteX0" fmla="*/ 52070 w 104140"/>
              <a:gd name="connsiteY0" fmla="*/ 97789 h 104139"/>
              <a:gd name="connsiteX1" fmla="*/ 6350 w 104140"/>
              <a:gd name="connsiteY1" fmla="*/ 52069 h 104139"/>
              <a:gd name="connsiteX2" fmla="*/ 52070 w 104140"/>
              <a:gd name="connsiteY2" fmla="*/ 6350 h 104139"/>
              <a:gd name="connsiteX3" fmla="*/ 97790 w 104140"/>
              <a:gd name="connsiteY3" fmla="*/ 52069 h 104139"/>
              <a:gd name="connsiteX4" fmla="*/ 52070 w 104140"/>
              <a:gd name="connsiteY4" fmla="*/ 97789 h 10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" h="104139">
                <a:moveTo>
                  <a:pt x="52070" y="97789"/>
                </a:moveTo>
                <a:cubicBezTo>
                  <a:pt x="26797" y="97789"/>
                  <a:pt x="6350" y="77342"/>
                  <a:pt x="6350" y="52069"/>
                </a:cubicBezTo>
                <a:cubicBezTo>
                  <a:pt x="6350" y="26796"/>
                  <a:pt x="26797" y="6350"/>
                  <a:pt x="52070" y="6350"/>
                </a:cubicBezTo>
                <a:cubicBezTo>
                  <a:pt x="77342" y="6350"/>
                  <a:pt x="97790" y="26796"/>
                  <a:pt x="97790" y="52069"/>
                </a:cubicBezTo>
                <a:cubicBezTo>
                  <a:pt x="97790" y="77342"/>
                  <a:pt x="77342" y="97789"/>
                  <a:pt x="52070" y="97789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80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000" y="4591812"/>
            <a:ext cx="66675" cy="57150"/>
          </a:xfrm>
          <a:prstGeom prst="rect">
            <a:avLst/>
          </a:prstGeom>
        </p:spPr>
      </p:pic>
      <p:sp>
        <p:nvSpPr>
          <p:cNvPr id="80" name="Freeform 80"> 
				</p:cNvPr>
          <p:cNvSpPr/>
          <p:nvPr/>
        </p:nvSpPr>
        <p:spPr>
          <a:xfrm>
            <a:off x="3930650" y="4585462"/>
            <a:ext cx="79375" cy="69850"/>
          </a:xfrm>
          <a:custGeom>
            <a:avLst/>
            <a:gdLst>
              <a:gd name="connsiteX0" fmla="*/ 6350 w 79375"/>
              <a:gd name="connsiteY0" fmla="*/ 34544 h 69850"/>
              <a:gd name="connsiteX1" fmla="*/ 40004 w 79375"/>
              <a:gd name="connsiteY1" fmla="*/ 6350 h 69850"/>
              <a:gd name="connsiteX2" fmla="*/ 73025 w 79375"/>
              <a:gd name="connsiteY2" fmla="*/ 35305 h 69850"/>
              <a:gd name="connsiteX3" fmla="*/ 39370 w 79375"/>
              <a:gd name="connsiteY3" fmla="*/ 63500 h 69850"/>
              <a:gd name="connsiteX4" fmla="*/ 6350 w 79375"/>
              <a:gd name="connsiteY4" fmla="*/ 34544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" h="69850">
                <a:moveTo>
                  <a:pt x="6350" y="34544"/>
                </a:moveTo>
                <a:cubicBezTo>
                  <a:pt x="6603" y="18669"/>
                  <a:pt x="21716" y="6095"/>
                  <a:pt x="40004" y="6350"/>
                </a:cubicBezTo>
                <a:cubicBezTo>
                  <a:pt x="58420" y="6604"/>
                  <a:pt x="73278" y="19558"/>
                  <a:pt x="73025" y="35305"/>
                </a:cubicBezTo>
                <a:cubicBezTo>
                  <a:pt x="72897" y="51054"/>
                  <a:pt x="57784" y="63754"/>
                  <a:pt x="39370" y="63500"/>
                </a:cubicBezTo>
                <a:cubicBezTo>
                  <a:pt x="20954" y="63245"/>
                  <a:pt x="6222" y="50292"/>
                  <a:pt x="6350" y="34544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2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908" y="4574667"/>
            <a:ext cx="91439" cy="91439"/>
          </a:xfrm>
          <a:prstGeom prst="rect">
            <a:avLst/>
          </a:prstGeom>
        </p:spPr>
      </p:pic>
      <p:sp>
        <p:nvSpPr>
          <p:cNvPr id="82" name="Freeform 82"> 
				</p:cNvPr>
          <p:cNvSpPr/>
          <p:nvPr/>
        </p:nvSpPr>
        <p:spPr>
          <a:xfrm>
            <a:off x="3575558" y="4568317"/>
            <a:ext cx="104139" cy="104139"/>
          </a:xfrm>
          <a:custGeom>
            <a:avLst/>
            <a:gdLst>
              <a:gd name="connsiteX0" fmla="*/ 52070 w 104139"/>
              <a:gd name="connsiteY0" fmla="*/ 97789 h 104139"/>
              <a:gd name="connsiteX1" fmla="*/ 6350 w 104139"/>
              <a:gd name="connsiteY1" fmla="*/ 52069 h 104139"/>
              <a:gd name="connsiteX2" fmla="*/ 52070 w 104139"/>
              <a:gd name="connsiteY2" fmla="*/ 6350 h 104139"/>
              <a:gd name="connsiteX3" fmla="*/ 97789 w 104139"/>
              <a:gd name="connsiteY3" fmla="*/ 52069 h 104139"/>
              <a:gd name="connsiteX4" fmla="*/ 52070 w 104139"/>
              <a:gd name="connsiteY4" fmla="*/ 97789 h 10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39" h="104139">
                <a:moveTo>
                  <a:pt x="52070" y="97789"/>
                </a:moveTo>
                <a:cubicBezTo>
                  <a:pt x="26923" y="97789"/>
                  <a:pt x="6350" y="77342"/>
                  <a:pt x="6350" y="52069"/>
                </a:cubicBezTo>
                <a:cubicBezTo>
                  <a:pt x="6350" y="26796"/>
                  <a:pt x="26923" y="6350"/>
                  <a:pt x="52070" y="6350"/>
                </a:cubicBezTo>
                <a:cubicBezTo>
                  <a:pt x="77342" y="6350"/>
                  <a:pt x="97789" y="26796"/>
                  <a:pt x="97789" y="52069"/>
                </a:cubicBezTo>
                <a:cubicBezTo>
                  <a:pt x="97789" y="77342"/>
                  <a:pt x="77342" y="97789"/>
                  <a:pt x="52070" y="97789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4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4353" y="4591812"/>
            <a:ext cx="66675" cy="57150"/>
          </a:xfrm>
          <a:prstGeom prst="rect">
            <a:avLst/>
          </a:prstGeom>
        </p:spPr>
      </p:pic>
      <p:sp>
        <p:nvSpPr>
          <p:cNvPr id="84" name="Freeform 84"> 
				</p:cNvPr>
          <p:cNvSpPr/>
          <p:nvPr/>
        </p:nvSpPr>
        <p:spPr>
          <a:xfrm>
            <a:off x="3588003" y="4585462"/>
            <a:ext cx="79375" cy="69850"/>
          </a:xfrm>
          <a:custGeom>
            <a:avLst/>
            <a:gdLst>
              <a:gd name="connsiteX0" fmla="*/ 6350 w 79375"/>
              <a:gd name="connsiteY0" fmla="*/ 34544 h 69850"/>
              <a:gd name="connsiteX1" fmla="*/ 40005 w 79375"/>
              <a:gd name="connsiteY1" fmla="*/ 6350 h 69850"/>
              <a:gd name="connsiteX2" fmla="*/ 73025 w 79375"/>
              <a:gd name="connsiteY2" fmla="*/ 35305 h 69850"/>
              <a:gd name="connsiteX3" fmla="*/ 39370 w 79375"/>
              <a:gd name="connsiteY3" fmla="*/ 63500 h 69850"/>
              <a:gd name="connsiteX4" fmla="*/ 6350 w 79375"/>
              <a:gd name="connsiteY4" fmla="*/ 34544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" h="69850">
                <a:moveTo>
                  <a:pt x="6350" y="34544"/>
                </a:moveTo>
                <a:cubicBezTo>
                  <a:pt x="6477" y="18669"/>
                  <a:pt x="21590" y="6095"/>
                  <a:pt x="40005" y="6350"/>
                </a:cubicBezTo>
                <a:cubicBezTo>
                  <a:pt x="58420" y="6604"/>
                  <a:pt x="73152" y="19558"/>
                  <a:pt x="73025" y="35305"/>
                </a:cubicBezTo>
                <a:cubicBezTo>
                  <a:pt x="72771" y="51054"/>
                  <a:pt x="57785" y="63754"/>
                  <a:pt x="39370" y="63500"/>
                </a:cubicBezTo>
                <a:cubicBezTo>
                  <a:pt x="20955" y="63245"/>
                  <a:pt x="6096" y="50292"/>
                  <a:pt x="6350" y="34544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6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3150" y="4597400"/>
            <a:ext cx="374650" cy="50800"/>
          </a:xfrm>
          <a:prstGeom prst="rect">
            <a:avLst/>
          </a:prstGeom>
        </p:spPr>
      </p:pic>
      <p:pic>
        <p:nvPicPr>
          <p:cNvPr id="87" name="Picture 87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3150" y="4597400"/>
            <a:ext cx="374650" cy="19050"/>
          </a:xfrm>
          <a:prstGeom prst="rect">
            <a:avLst/>
          </a:prstGeom>
        </p:spPr>
      </p:pic>
      <p:pic>
        <p:nvPicPr>
          <p:cNvPr id="88" name="Picture 88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5740" y="4951730"/>
            <a:ext cx="2820669" cy="554990"/>
          </a:xfrm>
          <a:prstGeom prst="rect">
            <a:avLst/>
          </a:prstGeom>
        </p:spPr>
      </p:pic>
      <p:pic>
        <p:nvPicPr>
          <p:cNvPr id="89" name="Picture 89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8871" y="5210556"/>
            <a:ext cx="91440" cy="91440"/>
          </a:xfrm>
          <a:prstGeom prst="rect">
            <a:avLst/>
          </a:prstGeom>
        </p:spPr>
      </p:pic>
      <p:sp>
        <p:nvSpPr>
          <p:cNvPr id="89" name="Freeform 89"> 
				</p:cNvPr>
          <p:cNvSpPr/>
          <p:nvPr/>
        </p:nvSpPr>
        <p:spPr>
          <a:xfrm>
            <a:off x="3922521" y="5204206"/>
            <a:ext cx="104140" cy="104140"/>
          </a:xfrm>
          <a:custGeom>
            <a:avLst/>
            <a:gdLst>
              <a:gd name="connsiteX0" fmla="*/ 52070 w 104140"/>
              <a:gd name="connsiteY0" fmla="*/ 97790 h 104140"/>
              <a:gd name="connsiteX1" fmla="*/ 6350 w 104140"/>
              <a:gd name="connsiteY1" fmla="*/ 52070 h 104140"/>
              <a:gd name="connsiteX2" fmla="*/ 52070 w 104140"/>
              <a:gd name="connsiteY2" fmla="*/ 6350 h 104140"/>
              <a:gd name="connsiteX3" fmla="*/ 97790 w 104140"/>
              <a:gd name="connsiteY3" fmla="*/ 52070 h 104140"/>
              <a:gd name="connsiteX4" fmla="*/ 52070 w 104140"/>
              <a:gd name="connsiteY4" fmla="*/ 97790 h 10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" h="104140">
                <a:moveTo>
                  <a:pt x="52070" y="97790"/>
                </a:moveTo>
                <a:cubicBezTo>
                  <a:pt x="26797" y="97790"/>
                  <a:pt x="6350" y="77215"/>
                  <a:pt x="6350" y="52070"/>
                </a:cubicBezTo>
                <a:cubicBezTo>
                  <a:pt x="6350" y="26797"/>
                  <a:pt x="26797" y="6350"/>
                  <a:pt x="52070" y="6350"/>
                </a:cubicBezTo>
                <a:cubicBezTo>
                  <a:pt x="77343" y="6350"/>
                  <a:pt x="97790" y="26797"/>
                  <a:pt x="97790" y="52070"/>
                </a:cubicBezTo>
                <a:cubicBezTo>
                  <a:pt x="97790" y="77215"/>
                  <a:pt x="77343" y="97790"/>
                  <a:pt x="52070" y="97790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1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1190" y="5227701"/>
            <a:ext cx="66675" cy="57150"/>
          </a:xfrm>
          <a:prstGeom prst="rect">
            <a:avLst/>
          </a:prstGeom>
        </p:spPr>
      </p:pic>
      <p:sp>
        <p:nvSpPr>
          <p:cNvPr id="91" name="Freeform 91"> 
				</p:cNvPr>
          <p:cNvSpPr/>
          <p:nvPr/>
        </p:nvSpPr>
        <p:spPr>
          <a:xfrm>
            <a:off x="3934840" y="5221351"/>
            <a:ext cx="79375" cy="69850"/>
          </a:xfrm>
          <a:custGeom>
            <a:avLst/>
            <a:gdLst>
              <a:gd name="connsiteX0" fmla="*/ 6350 w 79375"/>
              <a:gd name="connsiteY0" fmla="*/ 34416 h 69850"/>
              <a:gd name="connsiteX1" fmla="*/ 40005 w 79375"/>
              <a:gd name="connsiteY1" fmla="*/ 6350 h 69850"/>
              <a:gd name="connsiteX2" fmla="*/ 73025 w 79375"/>
              <a:gd name="connsiteY2" fmla="*/ 35305 h 69850"/>
              <a:gd name="connsiteX3" fmla="*/ 39370 w 79375"/>
              <a:gd name="connsiteY3" fmla="*/ 63500 h 69850"/>
              <a:gd name="connsiteX4" fmla="*/ 6350 w 79375"/>
              <a:gd name="connsiteY4" fmla="*/ 34416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" h="69850">
                <a:moveTo>
                  <a:pt x="6350" y="34416"/>
                </a:moveTo>
                <a:cubicBezTo>
                  <a:pt x="6604" y="18669"/>
                  <a:pt x="21717" y="6095"/>
                  <a:pt x="40005" y="6350"/>
                </a:cubicBezTo>
                <a:cubicBezTo>
                  <a:pt x="58420" y="6477"/>
                  <a:pt x="73279" y="19557"/>
                  <a:pt x="73025" y="35305"/>
                </a:cubicBezTo>
                <a:cubicBezTo>
                  <a:pt x="72898" y="51053"/>
                  <a:pt x="57785" y="63627"/>
                  <a:pt x="39370" y="63500"/>
                </a:cubicBezTo>
                <a:cubicBezTo>
                  <a:pt x="20955" y="63245"/>
                  <a:pt x="6223" y="50291"/>
                  <a:pt x="6350" y="34416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3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86099" y="5210556"/>
            <a:ext cx="91440" cy="91440"/>
          </a:xfrm>
          <a:prstGeom prst="rect">
            <a:avLst/>
          </a:prstGeom>
        </p:spPr>
      </p:pic>
      <p:sp>
        <p:nvSpPr>
          <p:cNvPr id="93" name="Freeform 93"> 
				</p:cNvPr>
          <p:cNvSpPr/>
          <p:nvPr/>
        </p:nvSpPr>
        <p:spPr>
          <a:xfrm>
            <a:off x="3579749" y="5204206"/>
            <a:ext cx="104140" cy="104140"/>
          </a:xfrm>
          <a:custGeom>
            <a:avLst/>
            <a:gdLst>
              <a:gd name="connsiteX0" fmla="*/ 52070 w 104140"/>
              <a:gd name="connsiteY0" fmla="*/ 97790 h 104140"/>
              <a:gd name="connsiteX1" fmla="*/ 6350 w 104140"/>
              <a:gd name="connsiteY1" fmla="*/ 52070 h 104140"/>
              <a:gd name="connsiteX2" fmla="*/ 52070 w 104140"/>
              <a:gd name="connsiteY2" fmla="*/ 6350 h 104140"/>
              <a:gd name="connsiteX3" fmla="*/ 97790 w 104140"/>
              <a:gd name="connsiteY3" fmla="*/ 52070 h 104140"/>
              <a:gd name="connsiteX4" fmla="*/ 52070 w 104140"/>
              <a:gd name="connsiteY4" fmla="*/ 97790 h 10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" h="104140">
                <a:moveTo>
                  <a:pt x="52070" y="97790"/>
                </a:moveTo>
                <a:cubicBezTo>
                  <a:pt x="26923" y="97790"/>
                  <a:pt x="6350" y="77215"/>
                  <a:pt x="6350" y="52070"/>
                </a:cubicBezTo>
                <a:cubicBezTo>
                  <a:pt x="6350" y="26797"/>
                  <a:pt x="26923" y="6350"/>
                  <a:pt x="52070" y="6350"/>
                </a:cubicBezTo>
                <a:cubicBezTo>
                  <a:pt x="77342" y="6350"/>
                  <a:pt x="97790" y="26797"/>
                  <a:pt x="97790" y="52070"/>
                </a:cubicBezTo>
                <a:cubicBezTo>
                  <a:pt x="97790" y="77215"/>
                  <a:pt x="77342" y="97790"/>
                  <a:pt x="52070" y="97790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95">
					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98545" y="5227701"/>
            <a:ext cx="66675" cy="57150"/>
          </a:xfrm>
          <a:prstGeom prst="rect">
            <a:avLst/>
          </a:prstGeom>
        </p:spPr>
      </p:pic>
      <p:sp>
        <p:nvSpPr>
          <p:cNvPr id="95" name="Freeform 95"> 
				</p:cNvPr>
          <p:cNvSpPr/>
          <p:nvPr/>
        </p:nvSpPr>
        <p:spPr>
          <a:xfrm>
            <a:off x="3592195" y="5221351"/>
            <a:ext cx="79375" cy="69850"/>
          </a:xfrm>
          <a:custGeom>
            <a:avLst/>
            <a:gdLst>
              <a:gd name="connsiteX0" fmla="*/ 6350 w 79375"/>
              <a:gd name="connsiteY0" fmla="*/ 34416 h 69850"/>
              <a:gd name="connsiteX1" fmla="*/ 40004 w 79375"/>
              <a:gd name="connsiteY1" fmla="*/ 6350 h 69850"/>
              <a:gd name="connsiteX2" fmla="*/ 73025 w 79375"/>
              <a:gd name="connsiteY2" fmla="*/ 35305 h 69850"/>
              <a:gd name="connsiteX3" fmla="*/ 39370 w 79375"/>
              <a:gd name="connsiteY3" fmla="*/ 63500 h 69850"/>
              <a:gd name="connsiteX4" fmla="*/ 6350 w 79375"/>
              <a:gd name="connsiteY4" fmla="*/ 34416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" h="69850">
                <a:moveTo>
                  <a:pt x="6350" y="34416"/>
                </a:moveTo>
                <a:cubicBezTo>
                  <a:pt x="6476" y="18669"/>
                  <a:pt x="21589" y="6095"/>
                  <a:pt x="40004" y="6350"/>
                </a:cubicBezTo>
                <a:cubicBezTo>
                  <a:pt x="58420" y="6477"/>
                  <a:pt x="73151" y="19557"/>
                  <a:pt x="73025" y="35305"/>
                </a:cubicBezTo>
                <a:cubicBezTo>
                  <a:pt x="72770" y="51053"/>
                  <a:pt x="57784" y="63627"/>
                  <a:pt x="39370" y="63500"/>
                </a:cubicBezTo>
                <a:cubicBezTo>
                  <a:pt x="20954" y="63245"/>
                  <a:pt x="6095" y="50291"/>
                  <a:pt x="6350" y="34416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97">
					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19500" y="5232400"/>
            <a:ext cx="374650" cy="50800"/>
          </a:xfrm>
          <a:prstGeom prst="rect">
            <a:avLst/>
          </a:prstGeom>
        </p:spPr>
      </p:pic>
      <p:pic>
        <p:nvPicPr>
          <p:cNvPr id="98" name="Picture 98">
					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19500" y="5232400"/>
            <a:ext cx="374650" cy="19050"/>
          </a:xfrm>
          <a:prstGeom prst="rect">
            <a:avLst/>
          </a:prstGeom>
        </p:spPr>
      </p:pic>
      <p:pic>
        <p:nvPicPr>
          <p:cNvPr id="99" name="Picture 99">
					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1300" y="5662930"/>
            <a:ext cx="2820669" cy="539115"/>
          </a:xfrm>
          <a:prstGeom prst="rect">
            <a:avLst/>
          </a:prstGeom>
        </p:spPr>
      </p:pic>
      <p:pic>
        <p:nvPicPr>
          <p:cNvPr id="100" name="Picture 100">
					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71925" y="5886894"/>
            <a:ext cx="91440" cy="91427"/>
          </a:xfrm>
          <a:prstGeom prst="rect">
            <a:avLst/>
          </a:prstGeom>
        </p:spPr>
      </p:pic>
      <p:sp>
        <p:nvSpPr>
          <p:cNvPr id="100" name="Freeform 100"> 
				</p:cNvPr>
          <p:cNvSpPr/>
          <p:nvPr/>
        </p:nvSpPr>
        <p:spPr>
          <a:xfrm>
            <a:off x="3965575" y="5880544"/>
            <a:ext cx="104140" cy="104127"/>
          </a:xfrm>
          <a:custGeom>
            <a:avLst/>
            <a:gdLst>
              <a:gd name="connsiteX0" fmla="*/ 52070 w 104140"/>
              <a:gd name="connsiteY0" fmla="*/ 97777 h 104127"/>
              <a:gd name="connsiteX1" fmla="*/ 6350 w 104140"/>
              <a:gd name="connsiteY1" fmla="*/ 52057 h 104127"/>
              <a:gd name="connsiteX2" fmla="*/ 52070 w 104140"/>
              <a:gd name="connsiteY2" fmla="*/ 6350 h 104127"/>
              <a:gd name="connsiteX3" fmla="*/ 97790 w 104140"/>
              <a:gd name="connsiteY3" fmla="*/ 52057 h 104127"/>
              <a:gd name="connsiteX4" fmla="*/ 52070 w 104140"/>
              <a:gd name="connsiteY4" fmla="*/ 97777 h 10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" h="104127">
                <a:moveTo>
                  <a:pt x="52070" y="97777"/>
                </a:moveTo>
                <a:cubicBezTo>
                  <a:pt x="26796" y="97777"/>
                  <a:pt x="6350" y="77304"/>
                  <a:pt x="6350" y="52057"/>
                </a:cubicBezTo>
                <a:cubicBezTo>
                  <a:pt x="6350" y="26809"/>
                  <a:pt x="26796" y="6350"/>
                  <a:pt x="52070" y="6350"/>
                </a:cubicBezTo>
                <a:cubicBezTo>
                  <a:pt x="77342" y="6350"/>
                  <a:pt x="97790" y="26809"/>
                  <a:pt x="97790" y="52057"/>
                </a:cubicBezTo>
                <a:cubicBezTo>
                  <a:pt x="97790" y="77304"/>
                  <a:pt x="77342" y="97777"/>
                  <a:pt x="52070" y="97777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2">
					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84244" y="5904039"/>
            <a:ext cx="66675" cy="57137"/>
          </a:xfrm>
          <a:prstGeom prst="rect">
            <a:avLst/>
          </a:prstGeom>
        </p:spPr>
      </p:pic>
      <p:sp>
        <p:nvSpPr>
          <p:cNvPr id="102" name="Freeform 102"> 
				</p:cNvPr>
          <p:cNvSpPr/>
          <p:nvPr/>
        </p:nvSpPr>
        <p:spPr>
          <a:xfrm>
            <a:off x="3977894" y="5897689"/>
            <a:ext cx="79375" cy="69837"/>
          </a:xfrm>
          <a:custGeom>
            <a:avLst/>
            <a:gdLst>
              <a:gd name="connsiteX0" fmla="*/ 6350 w 79375"/>
              <a:gd name="connsiteY0" fmla="*/ 34518 h 69837"/>
              <a:gd name="connsiteX1" fmla="*/ 40004 w 79375"/>
              <a:gd name="connsiteY1" fmla="*/ 6350 h 69837"/>
              <a:gd name="connsiteX2" fmla="*/ 73025 w 79375"/>
              <a:gd name="connsiteY2" fmla="*/ 35318 h 69837"/>
              <a:gd name="connsiteX3" fmla="*/ 39370 w 79375"/>
              <a:gd name="connsiteY3" fmla="*/ 63487 h 69837"/>
              <a:gd name="connsiteX4" fmla="*/ 6350 w 79375"/>
              <a:gd name="connsiteY4" fmla="*/ 34518 h 6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" h="69837">
                <a:moveTo>
                  <a:pt x="6350" y="34518"/>
                </a:moveTo>
                <a:cubicBezTo>
                  <a:pt x="6603" y="18744"/>
                  <a:pt x="21716" y="6121"/>
                  <a:pt x="40004" y="6350"/>
                </a:cubicBezTo>
                <a:cubicBezTo>
                  <a:pt x="58420" y="6565"/>
                  <a:pt x="73278" y="19532"/>
                  <a:pt x="73025" y="35318"/>
                </a:cubicBezTo>
                <a:cubicBezTo>
                  <a:pt x="72897" y="51091"/>
                  <a:pt x="57784" y="63703"/>
                  <a:pt x="39370" y="63487"/>
                </a:cubicBezTo>
                <a:cubicBezTo>
                  <a:pt x="20954" y="63271"/>
                  <a:pt x="6222" y="50291"/>
                  <a:pt x="6350" y="34518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4">
					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29152" y="5886894"/>
            <a:ext cx="91439" cy="91427"/>
          </a:xfrm>
          <a:prstGeom prst="rect">
            <a:avLst/>
          </a:prstGeom>
        </p:spPr>
      </p:pic>
      <p:sp>
        <p:nvSpPr>
          <p:cNvPr id="104" name="Freeform 104"> 
				</p:cNvPr>
          <p:cNvSpPr/>
          <p:nvPr/>
        </p:nvSpPr>
        <p:spPr>
          <a:xfrm>
            <a:off x="3622802" y="5880544"/>
            <a:ext cx="104139" cy="104127"/>
          </a:xfrm>
          <a:custGeom>
            <a:avLst/>
            <a:gdLst>
              <a:gd name="connsiteX0" fmla="*/ 52069 w 104139"/>
              <a:gd name="connsiteY0" fmla="*/ 97777 h 104127"/>
              <a:gd name="connsiteX1" fmla="*/ 6350 w 104139"/>
              <a:gd name="connsiteY1" fmla="*/ 52057 h 104127"/>
              <a:gd name="connsiteX2" fmla="*/ 52069 w 104139"/>
              <a:gd name="connsiteY2" fmla="*/ 6350 h 104127"/>
              <a:gd name="connsiteX3" fmla="*/ 97789 w 104139"/>
              <a:gd name="connsiteY3" fmla="*/ 52057 h 104127"/>
              <a:gd name="connsiteX4" fmla="*/ 52069 w 104139"/>
              <a:gd name="connsiteY4" fmla="*/ 97777 h 10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39" h="104127">
                <a:moveTo>
                  <a:pt x="52069" y="97777"/>
                </a:moveTo>
                <a:cubicBezTo>
                  <a:pt x="26923" y="97777"/>
                  <a:pt x="6350" y="77304"/>
                  <a:pt x="6350" y="52057"/>
                </a:cubicBezTo>
                <a:cubicBezTo>
                  <a:pt x="6350" y="26809"/>
                  <a:pt x="26923" y="6350"/>
                  <a:pt x="52069" y="6350"/>
                </a:cubicBezTo>
                <a:cubicBezTo>
                  <a:pt x="77342" y="6350"/>
                  <a:pt x="97789" y="26809"/>
                  <a:pt x="97789" y="52057"/>
                </a:cubicBezTo>
                <a:cubicBezTo>
                  <a:pt x="97789" y="77304"/>
                  <a:pt x="77342" y="97777"/>
                  <a:pt x="52069" y="97777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6">
					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41598" y="5904039"/>
            <a:ext cx="66675" cy="57137"/>
          </a:xfrm>
          <a:prstGeom prst="rect">
            <a:avLst/>
          </a:prstGeom>
        </p:spPr>
      </p:pic>
      <p:sp>
        <p:nvSpPr>
          <p:cNvPr id="106" name="Freeform 106"> 
				</p:cNvPr>
          <p:cNvSpPr/>
          <p:nvPr/>
        </p:nvSpPr>
        <p:spPr>
          <a:xfrm>
            <a:off x="3635248" y="5897689"/>
            <a:ext cx="79375" cy="69837"/>
          </a:xfrm>
          <a:custGeom>
            <a:avLst/>
            <a:gdLst>
              <a:gd name="connsiteX0" fmla="*/ 6350 w 79375"/>
              <a:gd name="connsiteY0" fmla="*/ 34518 h 69837"/>
              <a:gd name="connsiteX1" fmla="*/ 40005 w 79375"/>
              <a:gd name="connsiteY1" fmla="*/ 6350 h 69837"/>
              <a:gd name="connsiteX2" fmla="*/ 73025 w 79375"/>
              <a:gd name="connsiteY2" fmla="*/ 35318 h 69837"/>
              <a:gd name="connsiteX3" fmla="*/ 39370 w 79375"/>
              <a:gd name="connsiteY3" fmla="*/ 63487 h 69837"/>
              <a:gd name="connsiteX4" fmla="*/ 6350 w 79375"/>
              <a:gd name="connsiteY4" fmla="*/ 34518 h 6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" h="69837">
                <a:moveTo>
                  <a:pt x="6350" y="34518"/>
                </a:moveTo>
                <a:cubicBezTo>
                  <a:pt x="6477" y="18744"/>
                  <a:pt x="21590" y="6121"/>
                  <a:pt x="40005" y="6350"/>
                </a:cubicBezTo>
                <a:cubicBezTo>
                  <a:pt x="58420" y="6565"/>
                  <a:pt x="73152" y="19532"/>
                  <a:pt x="73025" y="35318"/>
                </a:cubicBezTo>
                <a:cubicBezTo>
                  <a:pt x="72771" y="51091"/>
                  <a:pt x="57785" y="63703"/>
                  <a:pt x="39370" y="63487"/>
                </a:cubicBezTo>
                <a:cubicBezTo>
                  <a:pt x="20955" y="63271"/>
                  <a:pt x="6096" y="50291"/>
                  <a:pt x="6350" y="34518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8">
					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63950" y="5911850"/>
            <a:ext cx="374650" cy="50800"/>
          </a:xfrm>
          <a:prstGeom prst="rect">
            <a:avLst/>
          </a:prstGeom>
        </p:spPr>
      </p:pic>
      <p:pic>
        <p:nvPicPr>
          <p:cNvPr id="109" name="Picture 109">
					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63950" y="5911850"/>
            <a:ext cx="374650" cy="12700"/>
          </a:xfrm>
          <a:prstGeom prst="rect">
            <a:avLst/>
          </a:prstGeom>
        </p:spPr>
      </p:pic>
      <p:pic>
        <p:nvPicPr>
          <p:cNvPr id="110" name="Picture 110">
					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36492" y="3825875"/>
            <a:ext cx="91440" cy="91440"/>
          </a:xfrm>
          <a:prstGeom prst="rect">
            <a:avLst/>
          </a:prstGeom>
        </p:spPr>
      </p:pic>
      <p:sp>
        <p:nvSpPr>
          <p:cNvPr id="110" name="Freeform 110"> 
				</p:cNvPr>
          <p:cNvSpPr/>
          <p:nvPr/>
        </p:nvSpPr>
        <p:spPr>
          <a:xfrm>
            <a:off x="3930142" y="3819525"/>
            <a:ext cx="104140" cy="104140"/>
          </a:xfrm>
          <a:custGeom>
            <a:avLst/>
            <a:gdLst>
              <a:gd name="connsiteX0" fmla="*/ 52070 w 104140"/>
              <a:gd name="connsiteY0" fmla="*/ 97790 h 104140"/>
              <a:gd name="connsiteX1" fmla="*/ 6350 w 104140"/>
              <a:gd name="connsiteY1" fmla="*/ 52070 h 104140"/>
              <a:gd name="connsiteX2" fmla="*/ 52070 w 104140"/>
              <a:gd name="connsiteY2" fmla="*/ 6350 h 104140"/>
              <a:gd name="connsiteX3" fmla="*/ 97790 w 104140"/>
              <a:gd name="connsiteY3" fmla="*/ 52070 h 104140"/>
              <a:gd name="connsiteX4" fmla="*/ 52070 w 104140"/>
              <a:gd name="connsiteY4" fmla="*/ 97790 h 10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" h="104140">
                <a:moveTo>
                  <a:pt x="52070" y="97790"/>
                </a:moveTo>
                <a:cubicBezTo>
                  <a:pt x="26797" y="97790"/>
                  <a:pt x="6350" y="77216"/>
                  <a:pt x="6350" y="52070"/>
                </a:cubicBezTo>
                <a:cubicBezTo>
                  <a:pt x="6350" y="26796"/>
                  <a:pt x="26797" y="6350"/>
                  <a:pt x="52070" y="6350"/>
                </a:cubicBezTo>
                <a:cubicBezTo>
                  <a:pt x="77342" y="6350"/>
                  <a:pt x="97790" y="26796"/>
                  <a:pt x="97790" y="52070"/>
                </a:cubicBezTo>
                <a:cubicBezTo>
                  <a:pt x="97790" y="77216"/>
                  <a:pt x="77342" y="97790"/>
                  <a:pt x="52070" y="97790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2">
					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48811" y="3843020"/>
            <a:ext cx="66675" cy="57022"/>
          </a:xfrm>
          <a:prstGeom prst="rect">
            <a:avLst/>
          </a:prstGeom>
        </p:spPr>
      </p:pic>
      <p:sp>
        <p:nvSpPr>
          <p:cNvPr id="112" name="Freeform 112"> 
				</p:cNvPr>
          <p:cNvSpPr/>
          <p:nvPr/>
        </p:nvSpPr>
        <p:spPr>
          <a:xfrm>
            <a:off x="3942461" y="3836670"/>
            <a:ext cx="79375" cy="69722"/>
          </a:xfrm>
          <a:custGeom>
            <a:avLst/>
            <a:gdLst>
              <a:gd name="connsiteX0" fmla="*/ 6350 w 79375"/>
              <a:gd name="connsiteY0" fmla="*/ 34416 h 69722"/>
              <a:gd name="connsiteX1" fmla="*/ 40004 w 79375"/>
              <a:gd name="connsiteY1" fmla="*/ 6350 h 69722"/>
              <a:gd name="connsiteX2" fmla="*/ 73025 w 79375"/>
              <a:gd name="connsiteY2" fmla="*/ 35305 h 69722"/>
              <a:gd name="connsiteX3" fmla="*/ 39370 w 79375"/>
              <a:gd name="connsiteY3" fmla="*/ 63372 h 69722"/>
              <a:gd name="connsiteX4" fmla="*/ 6350 w 79375"/>
              <a:gd name="connsiteY4" fmla="*/ 34416 h 6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" h="69722">
                <a:moveTo>
                  <a:pt x="6350" y="34416"/>
                </a:moveTo>
                <a:cubicBezTo>
                  <a:pt x="6604" y="18669"/>
                  <a:pt x="21717" y="6096"/>
                  <a:pt x="40004" y="6350"/>
                </a:cubicBezTo>
                <a:cubicBezTo>
                  <a:pt x="58420" y="6476"/>
                  <a:pt x="73279" y="19430"/>
                  <a:pt x="73025" y="35305"/>
                </a:cubicBezTo>
                <a:cubicBezTo>
                  <a:pt x="72898" y="51053"/>
                  <a:pt x="57785" y="63626"/>
                  <a:pt x="39370" y="63372"/>
                </a:cubicBezTo>
                <a:cubicBezTo>
                  <a:pt x="20954" y="63246"/>
                  <a:pt x="6223" y="50291"/>
                  <a:pt x="6350" y="34416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Picture 114">
					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93719" y="3825875"/>
            <a:ext cx="91440" cy="91440"/>
          </a:xfrm>
          <a:prstGeom prst="rect">
            <a:avLst/>
          </a:prstGeom>
        </p:spPr>
      </p:pic>
      <p:sp>
        <p:nvSpPr>
          <p:cNvPr id="114" name="Freeform 114"> 
				</p:cNvPr>
          <p:cNvSpPr/>
          <p:nvPr/>
        </p:nvSpPr>
        <p:spPr>
          <a:xfrm>
            <a:off x="3587369" y="3819525"/>
            <a:ext cx="104140" cy="104140"/>
          </a:xfrm>
          <a:custGeom>
            <a:avLst/>
            <a:gdLst>
              <a:gd name="connsiteX0" fmla="*/ 52070 w 104140"/>
              <a:gd name="connsiteY0" fmla="*/ 97790 h 104140"/>
              <a:gd name="connsiteX1" fmla="*/ 6350 w 104140"/>
              <a:gd name="connsiteY1" fmla="*/ 52070 h 104140"/>
              <a:gd name="connsiteX2" fmla="*/ 52070 w 104140"/>
              <a:gd name="connsiteY2" fmla="*/ 6350 h 104140"/>
              <a:gd name="connsiteX3" fmla="*/ 97790 w 104140"/>
              <a:gd name="connsiteY3" fmla="*/ 52070 h 104140"/>
              <a:gd name="connsiteX4" fmla="*/ 52070 w 104140"/>
              <a:gd name="connsiteY4" fmla="*/ 97790 h 10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" h="104140">
                <a:moveTo>
                  <a:pt x="52070" y="97790"/>
                </a:moveTo>
                <a:cubicBezTo>
                  <a:pt x="26923" y="97790"/>
                  <a:pt x="6350" y="77216"/>
                  <a:pt x="6350" y="52070"/>
                </a:cubicBezTo>
                <a:cubicBezTo>
                  <a:pt x="6350" y="26796"/>
                  <a:pt x="26923" y="6350"/>
                  <a:pt x="52070" y="6350"/>
                </a:cubicBezTo>
                <a:cubicBezTo>
                  <a:pt x="77342" y="6350"/>
                  <a:pt x="97790" y="26796"/>
                  <a:pt x="97790" y="52070"/>
                </a:cubicBezTo>
                <a:cubicBezTo>
                  <a:pt x="97790" y="77216"/>
                  <a:pt x="77342" y="97790"/>
                  <a:pt x="52070" y="97790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116">
					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06165" y="3843020"/>
            <a:ext cx="66675" cy="57022"/>
          </a:xfrm>
          <a:prstGeom prst="rect">
            <a:avLst/>
          </a:prstGeom>
        </p:spPr>
      </p:pic>
      <p:sp>
        <p:nvSpPr>
          <p:cNvPr id="116" name="Freeform 116"> 
				</p:cNvPr>
          <p:cNvSpPr/>
          <p:nvPr/>
        </p:nvSpPr>
        <p:spPr>
          <a:xfrm>
            <a:off x="3599815" y="3836670"/>
            <a:ext cx="79375" cy="69722"/>
          </a:xfrm>
          <a:custGeom>
            <a:avLst/>
            <a:gdLst>
              <a:gd name="connsiteX0" fmla="*/ 6350 w 79375"/>
              <a:gd name="connsiteY0" fmla="*/ 34416 h 69722"/>
              <a:gd name="connsiteX1" fmla="*/ 40004 w 79375"/>
              <a:gd name="connsiteY1" fmla="*/ 6350 h 69722"/>
              <a:gd name="connsiteX2" fmla="*/ 73025 w 79375"/>
              <a:gd name="connsiteY2" fmla="*/ 35305 h 69722"/>
              <a:gd name="connsiteX3" fmla="*/ 39369 w 79375"/>
              <a:gd name="connsiteY3" fmla="*/ 63372 h 69722"/>
              <a:gd name="connsiteX4" fmla="*/ 6350 w 79375"/>
              <a:gd name="connsiteY4" fmla="*/ 34416 h 6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" h="69722">
                <a:moveTo>
                  <a:pt x="6350" y="34416"/>
                </a:moveTo>
                <a:cubicBezTo>
                  <a:pt x="6476" y="18669"/>
                  <a:pt x="21589" y="6096"/>
                  <a:pt x="40004" y="6350"/>
                </a:cubicBezTo>
                <a:cubicBezTo>
                  <a:pt x="58419" y="6476"/>
                  <a:pt x="73151" y="19430"/>
                  <a:pt x="73025" y="35305"/>
                </a:cubicBezTo>
                <a:cubicBezTo>
                  <a:pt x="72770" y="51053"/>
                  <a:pt x="57784" y="63626"/>
                  <a:pt x="39369" y="63372"/>
                </a:cubicBezTo>
                <a:cubicBezTo>
                  <a:pt x="20954" y="63246"/>
                  <a:pt x="6095" y="50291"/>
                  <a:pt x="6350" y="34416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" name="Picture 118">
					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25850" y="3848100"/>
            <a:ext cx="374650" cy="50800"/>
          </a:xfrm>
          <a:prstGeom prst="rect">
            <a:avLst/>
          </a:prstGeom>
        </p:spPr>
      </p:pic>
      <p:pic>
        <p:nvPicPr>
          <p:cNvPr id="119" name="Picture 119">
					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625850" y="3848100"/>
            <a:ext cx="374650" cy="19050"/>
          </a:xfrm>
          <a:prstGeom prst="rect">
            <a:avLst/>
          </a:prstGeom>
        </p:spPr>
      </p:pic>
      <p:pic>
        <p:nvPicPr>
          <p:cNvPr id="120" name="Picture 120">
					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008120" y="3584575"/>
            <a:ext cx="2820670" cy="574675"/>
          </a:xfrm>
          <a:prstGeom prst="rect">
            <a:avLst/>
          </a:prstGeom>
        </p:spPr>
      </p:pic>
      <p:pic>
        <p:nvPicPr>
          <p:cNvPr id="121" name="Picture 121">
					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414450" y="831647"/>
            <a:ext cx="314901" cy="287158"/>
          </a:xfrm>
          <a:prstGeom prst="rect">
            <a:avLst/>
          </a:prstGeom>
        </p:spPr>
      </p:pic>
      <p:pic>
        <p:nvPicPr>
          <p:cNvPr id="122" name="Picture 122">
					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50993" y="891747"/>
            <a:ext cx="182864" cy="166967"/>
          </a:xfrm>
          <a:prstGeom prst="rect">
            <a:avLst/>
          </a:prstGeom>
        </p:spPr>
      </p:pic>
      <p:pic>
        <p:nvPicPr>
          <p:cNvPr id="123" name="Picture 123">
					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09129" y="891862"/>
            <a:ext cx="182877" cy="166909"/>
          </a:xfrm>
          <a:prstGeom prst="rect">
            <a:avLst/>
          </a:prstGeom>
        </p:spPr>
      </p:pic>
      <p:pic>
        <p:nvPicPr>
          <p:cNvPr id="124" name="Picture 124">
					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034727" y="928337"/>
            <a:ext cx="103554" cy="94986"/>
          </a:xfrm>
          <a:prstGeom prst="rect">
            <a:avLst/>
          </a:prstGeom>
        </p:spPr>
      </p:pic>
      <p:pic>
        <p:nvPicPr>
          <p:cNvPr id="125" name="Picture 125">
					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987228" y="928337"/>
            <a:ext cx="103554" cy="94986"/>
          </a:xfrm>
          <a:prstGeom prst="rect">
            <a:avLst/>
          </a:prstGeom>
        </p:spPr>
      </p:pic>
      <p:sp>
        <p:nvSpPr>
          <p:cNvPr id="125" name="Freeform 125"> 
				</p:cNvPr>
          <p:cNvSpPr/>
          <p:nvPr/>
        </p:nvSpPr>
        <p:spPr>
          <a:xfrm>
            <a:off x="5248211" y="961072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 126"> 
				</p:cNvPr>
          <p:cNvSpPr/>
          <p:nvPr/>
        </p:nvSpPr>
        <p:spPr>
          <a:xfrm>
            <a:off x="843597" y="961072"/>
            <a:ext cx="3057905" cy="28575"/>
          </a:xfrm>
          <a:custGeom>
            <a:avLst/>
            <a:gdLst>
              <a:gd name="connsiteX0" fmla="*/ 14287 w 3057905"/>
              <a:gd name="connsiteY0" fmla="*/ 14287 h 28575"/>
              <a:gd name="connsiteX1" fmla="*/ 3043618 w 305790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5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8">
					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397305" y="3138602"/>
            <a:ext cx="314901" cy="287158"/>
          </a:xfrm>
          <a:prstGeom prst="rect">
            <a:avLst/>
          </a:prstGeom>
        </p:spPr>
      </p:pic>
      <p:pic>
        <p:nvPicPr>
          <p:cNvPr id="129" name="Picture 129">
					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733848" y="3198702"/>
            <a:ext cx="182864" cy="166967"/>
          </a:xfrm>
          <a:prstGeom prst="rect">
            <a:avLst/>
          </a:prstGeom>
        </p:spPr>
      </p:pic>
      <p:pic>
        <p:nvPicPr>
          <p:cNvPr id="130" name="Picture 130">
					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191983" y="3198817"/>
            <a:ext cx="182877" cy="166909"/>
          </a:xfrm>
          <a:prstGeom prst="rect">
            <a:avLst/>
          </a:prstGeom>
        </p:spPr>
      </p:pic>
      <p:pic>
        <p:nvPicPr>
          <p:cNvPr id="131" name="Picture 131">
					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017582" y="3235292"/>
            <a:ext cx="103554" cy="94986"/>
          </a:xfrm>
          <a:prstGeom prst="rect">
            <a:avLst/>
          </a:prstGeom>
        </p:spPr>
      </p:pic>
      <p:pic>
        <p:nvPicPr>
          <p:cNvPr id="132" name="Picture 132">
					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970083" y="3235292"/>
            <a:ext cx="103553" cy="94986"/>
          </a:xfrm>
          <a:prstGeom prst="rect">
            <a:avLst/>
          </a:prstGeom>
        </p:spPr>
      </p:pic>
      <p:sp>
        <p:nvSpPr>
          <p:cNvPr id="132" name="Freeform 132"> 
				</p:cNvPr>
          <p:cNvSpPr/>
          <p:nvPr/>
        </p:nvSpPr>
        <p:spPr>
          <a:xfrm>
            <a:off x="5231066" y="326802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3"> 
				</p:cNvPr>
          <p:cNvSpPr/>
          <p:nvPr/>
        </p:nvSpPr>
        <p:spPr>
          <a:xfrm>
            <a:off x="826452" y="326802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4"/>
          <p:cNvSpPr txBox="1"/>
          <p:nvPr/>
        </p:nvSpPr>
        <p:spPr>
          <a:xfrm>
            <a:off x="949452" y="1162023"/>
            <a:ext cx="7143478" cy="1905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2731">
              <a:lnSpc>
                <a:spcPct val="115416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支撑中华民族历经风雨磨难、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饱尝艰辛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困苦而永葆旺盛生命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力的强大力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量和不竭源泉，就是中华民族在五千多年来改造客观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世界和主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观世界的实践活动中，形成的为民族大多数成员所认同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心理素质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思想感情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理想信念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价值取向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道德准则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，形成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的具有强大的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感召力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亲和力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凝聚力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中华民族精神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2440178" y="3915699"/>
            <a:ext cx="927404" cy="19191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3600" spc="-5" dirty="0">
                <a:solidFill>
                  <a:srgbClr val="ffffff"/>
                </a:solidFill>
                <a:latin typeface="宋体"/>
                <a:ea typeface="宋体"/>
              </a:rPr>
              <a:t>中华</a:t>
            </a:r>
          </a:p>
          <a:p>
            <a:pPr marL="0">
              <a:lnSpc>
                <a:spcPct val="101250"/>
              </a:lnSpc>
              <a:spcBef>
                <a:spcPts val="444"/>
              </a:spcBef>
            </a:pPr>
            <a:r>
              <a:rPr lang="zh-CN" altLang="en-US" sz="3600" spc="-5" dirty="0">
                <a:solidFill>
                  <a:srgbClr val="ffffff"/>
                </a:solidFill>
                <a:latin typeface="宋体"/>
                <a:ea typeface="宋体"/>
              </a:rPr>
              <a:t>民族</a:t>
            </a:r>
          </a:p>
          <a:p>
            <a:pPr marL="0">
              <a:lnSpc>
                <a:spcPct val="101250"/>
              </a:lnSpc>
              <a:spcBef>
                <a:spcPts val="444"/>
              </a:spcBef>
            </a:pPr>
            <a:r>
              <a:rPr lang="zh-CN" altLang="en-US" sz="3600" spc="-5" dirty="0">
                <a:solidFill>
                  <a:srgbClr val="ffffff"/>
                </a:solidFill>
                <a:latin typeface="宋体"/>
                <a:ea typeface="宋体"/>
              </a:rPr>
              <a:t>精神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4699762" y="3511262"/>
            <a:ext cx="1582039" cy="2762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2700" indent="-12700">
              <a:lnSpc>
                <a:spcPct val="209166"/>
              </a:lnSpc>
            </a:pP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伟大创</a:t>
            </a:r>
            <a:r>
              <a:rPr lang="zh-CN" altLang="en-US" sz="2000" b="1" dirty="0">
                <a:solidFill>
                  <a:srgbClr val="ffffff"/>
                </a:solidFill>
                <a:latin typeface="宋体"/>
                <a:ea typeface="宋体"/>
              </a:rPr>
              <a:t>造精神</a:t>
            </a: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伟大奋</a:t>
            </a:r>
            <a:r>
              <a:rPr lang="zh-CN" altLang="en-US" sz="2000" b="1" dirty="0">
                <a:solidFill>
                  <a:srgbClr val="ffffff"/>
                </a:solidFill>
                <a:latin typeface="宋体"/>
                <a:ea typeface="宋体"/>
              </a:rPr>
              <a:t>斗精神</a:t>
            </a: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伟大团</a:t>
            </a: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结精神</a:t>
            </a:r>
            <a:r>
              <a:rPr lang="zh-CN" altLang="en-US" sz="2000" spc="-20" b="1" dirty="0">
                <a:solidFill>
                  <a:srgbClr val="ffffff"/>
                </a:solidFill>
                <a:latin typeface="宋体"/>
                <a:ea typeface="宋体"/>
              </a:rPr>
              <a:t>伟</a:t>
            </a:r>
            <a:r>
              <a:rPr lang="zh-CN" altLang="en-US" sz="2000" spc="-15" b="1" dirty="0">
                <a:solidFill>
                  <a:srgbClr val="ffffff"/>
                </a:solidFill>
                <a:latin typeface="宋体"/>
                <a:ea typeface="宋体"/>
              </a:rPr>
              <a:t>大梦想精神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1</cp:revision>
  <dcterms:created xsi:type="dcterms:W3CDTF">2011-01-21T15:00:27Z</dcterms:created>
  <dcterms:modified xsi:type="dcterms:W3CDTF">2011-01-21T15:01:14Z</dcterms:modified>
</cp:coreProperties>
</file>