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handoutMasterIdLst>
    <p:handoutMasterId r:id="rId80"/>
  </p:handoutMasterIdLst>
  <p:sldIdLst>
    <p:sldId id="2600" r:id="rId2"/>
    <p:sldId id="2425" r:id="rId3"/>
    <p:sldId id="2426" r:id="rId4"/>
    <p:sldId id="2427" r:id="rId5"/>
    <p:sldId id="2428" r:id="rId6"/>
    <p:sldId id="2429" r:id="rId7"/>
    <p:sldId id="2430" r:id="rId8"/>
    <p:sldId id="2431" r:id="rId9"/>
    <p:sldId id="2432" r:id="rId10"/>
    <p:sldId id="2433" r:id="rId11"/>
    <p:sldId id="2434" r:id="rId12"/>
    <p:sldId id="2435" r:id="rId13"/>
    <p:sldId id="2436" r:id="rId14"/>
    <p:sldId id="2437" r:id="rId15"/>
    <p:sldId id="2438" r:id="rId16"/>
    <p:sldId id="2439" r:id="rId17"/>
    <p:sldId id="2440" r:id="rId18"/>
    <p:sldId id="2441" r:id="rId19"/>
    <p:sldId id="2447" r:id="rId20"/>
    <p:sldId id="2443" r:id="rId21"/>
    <p:sldId id="2444" r:id="rId22"/>
    <p:sldId id="2445" r:id="rId23"/>
    <p:sldId id="2446" r:id="rId24"/>
    <p:sldId id="2197" r:id="rId25"/>
    <p:sldId id="2199" r:id="rId26"/>
    <p:sldId id="2203" r:id="rId27"/>
    <p:sldId id="2351" r:id="rId28"/>
    <p:sldId id="2350" r:id="rId29"/>
    <p:sldId id="2344" r:id="rId30"/>
    <p:sldId id="2345" r:id="rId31"/>
    <p:sldId id="2349" r:id="rId32"/>
    <p:sldId id="2205" r:id="rId33"/>
    <p:sldId id="2206" r:id="rId34"/>
    <p:sldId id="2353" r:id="rId35"/>
    <p:sldId id="2348" r:id="rId36"/>
    <p:sldId id="2210" r:id="rId37"/>
    <p:sldId id="2211" r:id="rId38"/>
    <p:sldId id="2212" r:id="rId39"/>
    <p:sldId id="2520" r:id="rId40"/>
    <p:sldId id="2599" r:id="rId41"/>
    <p:sldId id="1952" r:id="rId42"/>
    <p:sldId id="1953" r:id="rId43"/>
    <p:sldId id="2141" r:id="rId44"/>
    <p:sldId id="2343" r:id="rId45"/>
    <p:sldId id="2340" r:id="rId46"/>
    <p:sldId id="2145" r:id="rId47"/>
    <p:sldId id="2147" r:id="rId48"/>
    <p:sldId id="2420" r:id="rId49"/>
    <p:sldId id="2329" r:id="rId50"/>
    <p:sldId id="2330" r:id="rId51"/>
    <p:sldId id="2298" r:id="rId52"/>
    <p:sldId id="2492" r:id="rId53"/>
    <p:sldId id="2493" r:id="rId54"/>
    <p:sldId id="2494" r:id="rId55"/>
    <p:sldId id="2496" r:id="rId56"/>
    <p:sldId id="2495" r:id="rId57"/>
    <p:sldId id="2341" r:id="rId58"/>
    <p:sldId id="2342" r:id="rId59"/>
    <p:sldId id="2218" r:id="rId60"/>
    <p:sldId id="2237" r:id="rId61"/>
    <p:sldId id="2219" r:id="rId62"/>
    <p:sldId id="2220" r:id="rId63"/>
    <p:sldId id="2221" r:id="rId64"/>
    <p:sldId id="2222" r:id="rId65"/>
    <p:sldId id="2223" r:id="rId66"/>
    <p:sldId id="2224" r:id="rId67"/>
    <p:sldId id="2225" r:id="rId68"/>
    <p:sldId id="2422" r:id="rId69"/>
    <p:sldId id="2228" r:id="rId70"/>
    <p:sldId id="2229" r:id="rId71"/>
    <p:sldId id="2230" r:id="rId72"/>
    <p:sldId id="2232" r:id="rId73"/>
    <p:sldId id="2231" r:id="rId74"/>
    <p:sldId id="2236" r:id="rId75"/>
    <p:sldId id="2234" r:id="rId76"/>
    <p:sldId id="1954" r:id="rId77"/>
    <p:sldId id="1955" r:id="rId78"/>
  </p:sldIdLst>
  <p:sldSz cx="12192000" cy="6858000"/>
  <p:notesSz cx="6858000" cy="9144000"/>
  <p:custDataLst>
    <p:tags r:id="rId8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赵 桂芳" initials="赵"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2F2F2"/>
    <a:srgbClr val="E6E8EA"/>
    <a:srgbClr val="FBE6C1"/>
    <a:srgbClr val="2F5597"/>
    <a:srgbClr val="F7C973"/>
    <a:srgbClr val="305697"/>
    <a:srgbClr val="D27E45"/>
    <a:srgbClr val="7DA065"/>
    <a:srgbClr val="916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1" autoAdjust="0"/>
    <p:restoredTop sz="96366" autoAdjust="0"/>
  </p:normalViewPr>
  <p:slideViewPr>
    <p:cSldViewPr snapToGrid="0">
      <p:cViewPr varScale="1">
        <p:scale>
          <a:sx n="77" d="100"/>
          <a:sy n="77" d="100"/>
        </p:scale>
        <p:origin x="204" y="6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6BA837-F1CA-46C2-AE88-9729D7BFB801}" type="datetime1">
              <a:rPr lang="zh-CN" altLang="en-US" smtClean="0"/>
              <a:t>2022/8/10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3514263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62913-DBCB-4321-AD1F-8AB5F93DB75A}" type="datetime1">
              <a:rPr lang="zh-CN" altLang="en-US" smtClean="0"/>
              <a:t>2022/8/10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C695A-5F97-42A9-BC5B-16E22B1DDB01}" type="slidenum">
              <a:rPr lang="zh-CN" altLang="en-US" smtClean="0"/>
              <a:t>‹#›</a:t>
            </a:fld>
            <a:endParaRPr lang="zh-CN" altLang="en-US"/>
          </a:p>
        </p:txBody>
      </p:sp>
    </p:spTree>
    <p:extLst>
      <p:ext uri="{BB962C8B-B14F-4D97-AF65-F5344CB8AC3E}">
        <p14:creationId xmlns:p14="http://schemas.microsoft.com/office/powerpoint/2010/main" val="406281873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日期占位符 3"/>
          <p:cNvSpPr>
            <a:spLocks noGrp="1"/>
          </p:cNvSpPr>
          <p:nvPr>
            <p:ph type="dt" idx="10"/>
          </p:nvPr>
        </p:nvSpPr>
        <p:spPr/>
        <p:txBody>
          <a:bodyPr/>
          <a:lstStyle/>
          <a:p>
            <a:fld id="{3565A32C-09CC-4853-BBE8-C8BD737333F7}" type="datetime1">
              <a:rPr lang="zh-CN" altLang="en-US" smtClean="0"/>
              <a:t>2022/8/10</a:t>
            </a:fld>
            <a:endParaRPr lang="zh-CN" altLang="en-US"/>
          </a:p>
        </p:txBody>
      </p:sp>
    </p:spTree>
    <p:extLst>
      <p:ext uri="{BB962C8B-B14F-4D97-AF65-F5344CB8AC3E}">
        <p14:creationId xmlns:p14="http://schemas.microsoft.com/office/powerpoint/2010/main" val="1004738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容页一">
    <p:spTree>
      <p:nvGrpSpPr>
        <p:cNvPr id="1" name=""/>
        <p:cNvGrpSpPr/>
        <p:nvPr/>
      </p:nvGrpSpPr>
      <p:grpSpPr>
        <a:xfrm>
          <a:off x="0" y="0"/>
          <a:ext cx="0" cy="0"/>
          <a:chOff x="0" y="0"/>
          <a:chExt cx="0" cy="0"/>
        </a:xfrm>
      </p:grpSpPr>
      <p:sp>
        <p:nvSpPr>
          <p:cNvPr id="6" name="矩形 5"/>
          <p:cNvSpPr/>
          <p:nvPr userDrawn="1"/>
        </p:nvSpPr>
        <p:spPr>
          <a:xfrm>
            <a:off x="8972550" y="210506"/>
            <a:ext cx="3117290"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第四讲 坚持以人民为中心</a:t>
            </a:r>
          </a:p>
        </p:txBody>
      </p:sp>
      <p:sp>
        <p:nvSpPr>
          <p:cNvPr id="7" name="文本框 6"/>
          <p:cNvSpPr txBox="1"/>
          <p:nvPr userDrawn="1"/>
        </p:nvSpPr>
        <p:spPr>
          <a:xfrm>
            <a:off x="45719" y="184281"/>
            <a:ext cx="3888106" cy="295466"/>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一、为什么必须坚持以人民为中心的发展思想</a:t>
            </a:r>
          </a:p>
        </p:txBody>
      </p:sp>
      <p:sp>
        <p:nvSpPr>
          <p:cNvPr id="9" name="矩形 8"/>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01448357-922E-4E7F-AEEC-80D1319ED499}"/>
              </a:ext>
            </a:extLst>
          </p:cNvPr>
          <p:cNvSpPr txBox="1"/>
          <p:nvPr userDrawn="1"/>
        </p:nvSpPr>
        <p:spPr>
          <a:xfrm>
            <a:off x="9072000" y="6480000"/>
            <a:ext cx="3052235" cy="400110"/>
          </a:xfrm>
          <a:prstGeom prst="rect">
            <a:avLst/>
          </a:prstGeom>
          <a:noFill/>
        </p:spPr>
        <p:txBody>
          <a:bodyPr wrap="square" rtlCol="0">
            <a:spAutoFit/>
          </a:bodyPr>
          <a:lstStyle/>
          <a:p>
            <a:pPr algn="r">
              <a:lnSpc>
                <a:spcPct val="100000"/>
              </a:lnSpc>
            </a:pPr>
            <a:r>
              <a:rPr lang="zh-CN" altLang="en-US" sz="1000" b="1" spc="120" dirty="0" smtClean="0">
                <a:solidFill>
                  <a:schemeClr val="bg1">
                    <a:lumMod val="50000"/>
                  </a:schemeClr>
                </a:solidFill>
                <a:latin typeface="微软雅黑" panose="020B0503020204020204" pitchFamily="34" charset="-122"/>
                <a:ea typeface="微软雅黑" panose="020B0503020204020204" pitchFamily="34" charset="-122"/>
              </a:rPr>
              <a:t>习</a:t>
            </a: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近平新时代中国特色社会主义思想</a:t>
            </a:r>
            <a:r>
              <a:rPr lang="zh-CN" altLang="en-US" sz="1000" b="1" spc="120" dirty="0" smtClean="0">
                <a:solidFill>
                  <a:schemeClr val="bg1">
                    <a:lumMod val="50000"/>
                  </a:schemeClr>
                </a:solidFill>
                <a:latin typeface="微软雅黑" panose="020B0503020204020204" pitchFamily="34" charset="-122"/>
                <a:ea typeface="微软雅黑" panose="020B0503020204020204" pitchFamily="34" charset="-122"/>
              </a:rPr>
              <a:t>概论</a:t>
            </a:r>
            <a:endParaRPr lang="en-US" altLang="zh-CN" sz="1000" b="1" spc="120" dirty="0" smtClean="0">
              <a:solidFill>
                <a:schemeClr val="bg1">
                  <a:lumMod val="50000"/>
                </a:schemeClr>
              </a:solidFill>
              <a:latin typeface="微软雅黑" panose="020B0503020204020204" pitchFamily="34" charset="-122"/>
              <a:ea typeface="微软雅黑" panose="020B0503020204020204" pitchFamily="34" charset="-122"/>
            </a:endParaRPr>
          </a:p>
          <a:p>
            <a:pPr algn="r">
              <a:lnSpc>
                <a:spcPct val="100000"/>
              </a:lnSpc>
            </a:pP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页二">
    <p:spTree>
      <p:nvGrpSpPr>
        <p:cNvPr id="1" name=""/>
        <p:cNvGrpSpPr/>
        <p:nvPr/>
      </p:nvGrpSpPr>
      <p:grpSpPr>
        <a:xfrm>
          <a:off x="0" y="0"/>
          <a:ext cx="0" cy="0"/>
          <a:chOff x="0" y="0"/>
          <a:chExt cx="0" cy="0"/>
        </a:xfrm>
      </p:grpSpPr>
      <p:sp>
        <p:nvSpPr>
          <p:cNvPr id="7" name="文本框 6"/>
          <p:cNvSpPr txBox="1"/>
          <p:nvPr userDrawn="1"/>
        </p:nvSpPr>
        <p:spPr>
          <a:xfrm>
            <a:off x="45719" y="184281"/>
            <a:ext cx="3888106" cy="295466"/>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二、为什么必须紧紧依靠人民创造历史伟业</a:t>
            </a:r>
          </a:p>
        </p:txBody>
      </p:sp>
      <p:sp>
        <p:nvSpPr>
          <p:cNvPr id="9" name="矩形 8"/>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15618395-AA39-4525-95ED-8AC3EC09768A}"/>
              </a:ext>
            </a:extLst>
          </p:cNvPr>
          <p:cNvSpPr txBox="1"/>
          <p:nvPr userDrawn="1"/>
        </p:nvSpPr>
        <p:spPr>
          <a:xfrm>
            <a:off x="9072000" y="6480000"/>
            <a:ext cx="3052235" cy="246221"/>
          </a:xfrm>
          <a:prstGeom prst="rect">
            <a:avLst/>
          </a:prstGeom>
          <a:noFill/>
        </p:spPr>
        <p:txBody>
          <a:bodyPr wrap="square" rtlCol="0">
            <a:spAutoFit/>
          </a:bodyPr>
          <a:lstStyle/>
          <a:p>
            <a:pPr algn="r">
              <a:lnSpc>
                <a:spcPct val="100000"/>
              </a:lnSpc>
            </a:pPr>
            <a:r>
              <a:rPr lang="zh-CN" altLang="en-US" sz="1000" b="1" spc="120" dirty="0" smtClean="0">
                <a:solidFill>
                  <a:schemeClr val="bg1">
                    <a:lumMod val="50000"/>
                  </a:schemeClr>
                </a:solidFill>
                <a:latin typeface="微软雅黑" panose="020B0503020204020204" pitchFamily="34" charset="-122"/>
                <a:ea typeface="微软雅黑" panose="020B0503020204020204" pitchFamily="34" charset="-122"/>
              </a:rPr>
              <a:t>习</a:t>
            </a: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近平新时代中国特色社会主义思想</a:t>
            </a:r>
            <a:r>
              <a:rPr lang="zh-CN" altLang="en-US" sz="1000" b="1" spc="120" dirty="0" smtClean="0">
                <a:solidFill>
                  <a:schemeClr val="bg1">
                    <a:lumMod val="50000"/>
                  </a:schemeClr>
                </a:solidFill>
                <a:latin typeface="微软雅黑" panose="020B0503020204020204" pitchFamily="34" charset="-122"/>
                <a:ea typeface="微软雅黑" panose="020B0503020204020204" pitchFamily="34" charset="-122"/>
              </a:rPr>
              <a:t>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07F44E75-08B3-4C88-8CD5-0C7AEFB863D5}"/>
              </a:ext>
            </a:extLst>
          </p:cNvPr>
          <p:cNvSpPr/>
          <p:nvPr userDrawn="1"/>
        </p:nvSpPr>
        <p:spPr>
          <a:xfrm>
            <a:off x="8972550" y="210506"/>
            <a:ext cx="3117290"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第四讲 坚持以人民为中心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三">
    <p:spTree>
      <p:nvGrpSpPr>
        <p:cNvPr id="1" name=""/>
        <p:cNvGrpSpPr/>
        <p:nvPr/>
      </p:nvGrpSpPr>
      <p:grpSpPr>
        <a:xfrm>
          <a:off x="0" y="0"/>
          <a:ext cx="0" cy="0"/>
          <a:chOff x="0" y="0"/>
          <a:chExt cx="0" cy="0"/>
        </a:xfrm>
      </p:grpSpPr>
      <p:sp>
        <p:nvSpPr>
          <p:cNvPr id="7" name="文本框 6"/>
          <p:cNvSpPr txBox="1"/>
          <p:nvPr userDrawn="1"/>
        </p:nvSpPr>
        <p:spPr>
          <a:xfrm>
            <a:off x="45719" y="184281"/>
            <a:ext cx="3888106" cy="295466"/>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三、为什么必须推动共同富裕取得更为明显的实质性进展</a:t>
            </a:r>
          </a:p>
        </p:txBody>
      </p:sp>
      <p:sp>
        <p:nvSpPr>
          <p:cNvPr id="9" name="矩形 8"/>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CDE633D6-C72D-47F1-B764-DBF82B8FD596}"/>
              </a:ext>
            </a:extLst>
          </p:cNvPr>
          <p:cNvSpPr txBox="1"/>
          <p:nvPr userDrawn="1"/>
        </p:nvSpPr>
        <p:spPr>
          <a:xfrm>
            <a:off x="9072000" y="6480000"/>
            <a:ext cx="3052235" cy="246221"/>
          </a:xfrm>
          <a:prstGeom prst="rect">
            <a:avLst/>
          </a:prstGeom>
          <a:noFill/>
        </p:spPr>
        <p:txBody>
          <a:bodyPr wrap="square" rtlCol="0">
            <a:spAutoFit/>
          </a:bodyPr>
          <a:lstStyle/>
          <a:p>
            <a:pPr algn="r">
              <a:lnSpc>
                <a:spcPct val="100000"/>
              </a:lnSpc>
            </a:pPr>
            <a:r>
              <a:rPr lang="zh-CN" altLang="en-US" sz="1000" b="1" spc="120" dirty="0" smtClean="0">
                <a:solidFill>
                  <a:schemeClr val="bg1">
                    <a:lumMod val="50000"/>
                  </a:schemeClr>
                </a:solidFill>
                <a:latin typeface="微软雅黑" panose="020B0503020204020204" pitchFamily="34" charset="-122"/>
                <a:ea typeface="微软雅黑" panose="020B0503020204020204" pitchFamily="34" charset="-122"/>
              </a:rPr>
              <a:t>习</a:t>
            </a: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近平新时代中国特色社会主义思想</a:t>
            </a:r>
            <a:r>
              <a:rPr lang="zh-CN" altLang="en-US" sz="1000" b="1" spc="120" dirty="0" smtClean="0">
                <a:solidFill>
                  <a:schemeClr val="bg1">
                    <a:lumMod val="50000"/>
                  </a:schemeClr>
                </a:solidFill>
                <a:latin typeface="微软雅黑" panose="020B0503020204020204" pitchFamily="34" charset="-122"/>
                <a:ea typeface="微软雅黑" panose="020B0503020204020204" pitchFamily="34" charset="-122"/>
              </a:rPr>
              <a:t>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6B67A1E9-AB15-4958-B38F-4B2B968F80D9}"/>
              </a:ext>
            </a:extLst>
          </p:cNvPr>
          <p:cNvSpPr/>
          <p:nvPr userDrawn="1"/>
        </p:nvSpPr>
        <p:spPr>
          <a:xfrm>
            <a:off x="8972550" y="210506"/>
            <a:ext cx="3117290"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第四讲 坚持以人民为中心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360000"/>
            <a:ext cx="3092106" cy="216000"/>
            <a:chOff x="0" y="-360000"/>
            <a:chExt cx="3092106" cy="216000"/>
          </a:xfrm>
        </p:grpSpPr>
        <p:sp>
          <p:nvSpPr>
            <p:cNvPr id="9" name="矩形 8"/>
            <p:cNvSpPr/>
            <p:nvPr userDrawn="1"/>
          </p:nvSpPr>
          <p:spPr>
            <a:xfrm>
              <a:off x="359514" y="-360000"/>
              <a:ext cx="216000" cy="216000"/>
            </a:xfrm>
            <a:prstGeom prst="rect">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719028" y="-360000"/>
              <a:ext cx="216000" cy="216000"/>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2876106" y="-360000"/>
              <a:ext cx="216000" cy="216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360000"/>
              <a:ext cx="216000" cy="216000"/>
            </a:xfrm>
            <a:prstGeom prst="rect">
              <a:avLst/>
            </a:prstGeom>
            <a:solidFill>
              <a:srgbClr val="9E0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1078542" y="-360000"/>
              <a:ext cx="216000" cy="216000"/>
            </a:xfrm>
            <a:prstGeom prst="rect">
              <a:avLst/>
            </a:prstGeom>
            <a:solidFill>
              <a:srgbClr val="F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1797566" y="-360000"/>
              <a:ext cx="216000" cy="216000"/>
            </a:xfrm>
            <a:prstGeom prst="rect">
              <a:avLst/>
            </a:prstGeom>
            <a:solidFill>
              <a:srgbClr val="D4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2157080" y="-360000"/>
              <a:ext cx="216000" cy="216000"/>
            </a:xfrm>
            <a:prstGeom prst="rect">
              <a:avLst/>
            </a:prstGeom>
            <a:solidFill>
              <a:srgbClr val="FAE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nvSpPr>
          <p:spPr>
            <a:xfrm>
              <a:off x="2516594" y="-360000"/>
              <a:ext cx="216000" cy="216000"/>
            </a:xfrm>
            <a:prstGeom prst="rect">
              <a:avLst/>
            </a:prstGeom>
            <a:solidFill>
              <a:srgbClr val="FFF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1438054" y="-360000"/>
              <a:ext cx="216000" cy="216000"/>
            </a:xfrm>
            <a:prstGeom prst="rect">
              <a:avLst/>
            </a:prstGeom>
            <a:solidFill>
              <a:srgbClr val="F7C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tiff"/><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7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62.png"/></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 y="908090"/>
            <a:ext cx="12192002" cy="5958002"/>
            <a:chOff x="-2" y="899998"/>
            <a:chExt cx="12192002" cy="5958002"/>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13124"/>
            <a:stretch/>
          </p:blipFill>
          <p:spPr>
            <a:xfrm>
              <a:off x="-2" y="900000"/>
              <a:ext cx="12192000" cy="5958000"/>
            </a:xfrm>
            <a:prstGeom prst="rect">
              <a:avLst/>
            </a:prstGeom>
          </p:spPr>
        </p:pic>
        <p:sp>
          <p:nvSpPr>
            <p:cNvPr id="61" name="矩形 60"/>
            <p:cNvSpPr/>
            <p:nvPr/>
          </p:nvSpPr>
          <p:spPr>
            <a:xfrm>
              <a:off x="-1" y="899998"/>
              <a:ext cx="12192001" cy="5958001"/>
            </a:xfrm>
            <a:prstGeom prst="rect">
              <a:avLst/>
            </a:prstGeom>
            <a:gradFill>
              <a:gsLst>
                <a:gs pos="50000">
                  <a:srgbClr val="FFFDFD"/>
                </a:gs>
                <a:gs pos="100000">
                  <a:srgbClr val="FFFDFD">
                    <a:alpha val="0"/>
                  </a:srgbClr>
                </a:gs>
                <a:gs pos="0">
                  <a:srgbClr val="FFFD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2" y="1"/>
            <a:ext cx="2582820" cy="2280468"/>
            <a:chOff x="426029" y="1"/>
            <a:chExt cx="2582820" cy="2280468"/>
          </a:xfrm>
        </p:grpSpPr>
        <p:cxnSp>
          <p:nvCxnSpPr>
            <p:cNvPr id="41" name="直接连接符 40">
              <a:extLst>
                <a:ext uri="{FF2B5EF4-FFF2-40B4-BE49-F238E27FC236}">
                  <a16:creationId xmlns:a16="http://schemas.microsoft.com/office/drawing/2014/main" id="{C71B635C-8772-4E9A-8277-B1963095AB6B}"/>
                </a:ext>
              </a:extLst>
            </p:cNvPr>
            <p:cNvCxnSpPr/>
            <p:nvPr/>
          </p:nvCxnSpPr>
          <p:spPr>
            <a:xfrm flipV="1">
              <a:off x="426029" y="2"/>
              <a:ext cx="2258122" cy="2004563"/>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81A6E197-00E8-4C36-9FD4-2FA642FC7770}"/>
                </a:ext>
              </a:extLst>
            </p:cNvPr>
            <p:cNvCxnSpPr/>
            <p:nvPr/>
          </p:nvCxnSpPr>
          <p:spPr>
            <a:xfrm flipV="1">
              <a:off x="426029" y="1"/>
              <a:ext cx="2423216" cy="213954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81DB5E50-E315-4196-8862-87623FF580CE}"/>
                </a:ext>
              </a:extLst>
            </p:cNvPr>
            <p:cNvCxnSpPr/>
            <p:nvPr/>
          </p:nvCxnSpPr>
          <p:spPr>
            <a:xfrm flipV="1">
              <a:off x="426031" y="1"/>
              <a:ext cx="2582818" cy="228046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63" name="图片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2114568" cy="1872000"/>
          </a:xfrm>
          <a:prstGeom prst="rect">
            <a:avLst/>
          </a:prstGeom>
        </p:spPr>
      </p:pic>
      <p:sp>
        <p:nvSpPr>
          <p:cNvPr id="22" name="文本框 21">
            <a:extLst>
              <a:ext uri="{FF2B5EF4-FFF2-40B4-BE49-F238E27FC236}">
                <a16:creationId xmlns:a16="http://schemas.microsoft.com/office/drawing/2014/main" id="{1BF03DC8-3DC2-44AC-AF18-C54BD9CBC391}"/>
              </a:ext>
            </a:extLst>
          </p:cNvPr>
          <p:cNvSpPr txBox="1"/>
          <p:nvPr/>
        </p:nvSpPr>
        <p:spPr>
          <a:xfrm>
            <a:off x="2136000" y="1889297"/>
            <a:ext cx="7920000" cy="1620000"/>
          </a:xfrm>
          <a:prstGeom prst="rect">
            <a:avLst/>
          </a:prstGeom>
          <a:noFill/>
        </p:spPr>
        <p:txBody>
          <a:bodyPr wrap="square" rtlCol="0">
            <a:spAutoFit/>
          </a:bodyPr>
          <a:lstStyle/>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习近平新时代</a:t>
            </a:r>
          </a:p>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中国特色社会主义思想概论</a:t>
            </a:r>
          </a:p>
        </p:txBody>
      </p:sp>
      <p:grpSp>
        <p:nvGrpSpPr>
          <p:cNvPr id="46" name="组合 45"/>
          <p:cNvGrpSpPr/>
          <p:nvPr/>
        </p:nvGrpSpPr>
        <p:grpSpPr>
          <a:xfrm>
            <a:off x="2855656" y="3672000"/>
            <a:ext cx="6483570" cy="461665"/>
            <a:chOff x="2855656" y="3816000"/>
            <a:chExt cx="6483570" cy="461665"/>
          </a:xfrm>
        </p:grpSpPr>
        <p:sp>
          <p:nvSpPr>
            <p:cNvPr id="23" name="文本框 22">
              <a:extLst>
                <a:ext uri="{FF2B5EF4-FFF2-40B4-BE49-F238E27FC236}">
                  <a16:creationId xmlns:a16="http://schemas.microsoft.com/office/drawing/2014/main" id="{4AB3F74D-0AD5-406A-946A-14B795CCB652}"/>
                </a:ext>
              </a:extLst>
            </p:cNvPr>
            <p:cNvSpPr txBox="1"/>
            <p:nvPr/>
          </p:nvSpPr>
          <p:spPr>
            <a:xfrm>
              <a:off x="5148000" y="3816000"/>
              <a:ext cx="1944000" cy="461665"/>
            </a:xfrm>
            <a:prstGeom prst="rect">
              <a:avLst/>
            </a:prstGeom>
            <a:noFill/>
          </p:spPr>
          <p:txBody>
            <a:bodyPr wrap="square" rtlCol="0">
              <a:spAutoFit/>
            </a:bodyPr>
            <a:lstStyle/>
            <a:p>
              <a:pPr marL="0" lvl="1" algn="ctr"/>
              <a:r>
                <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rPr>
                <a:t>教学课件</a:t>
              </a:r>
            </a:p>
          </p:txBody>
        </p:sp>
        <p:cxnSp>
          <p:nvCxnSpPr>
            <p:cNvPr id="29" name="直接连接符 28">
              <a:extLst>
                <a:ext uri="{FF2B5EF4-FFF2-40B4-BE49-F238E27FC236}">
                  <a16:creationId xmlns:a16="http://schemas.microsoft.com/office/drawing/2014/main" id="{2195F360-2678-41E1-888B-AB2640385B5E}"/>
                </a:ext>
              </a:extLst>
            </p:cNvPr>
            <p:cNvCxnSpPr/>
            <p:nvPr/>
          </p:nvCxnSpPr>
          <p:spPr>
            <a:xfrm>
              <a:off x="703522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86A91ED1-CE6C-443D-8E75-72349EC3A5F3}"/>
                </a:ext>
              </a:extLst>
            </p:cNvPr>
            <p:cNvCxnSpPr/>
            <p:nvPr/>
          </p:nvCxnSpPr>
          <p:spPr>
            <a:xfrm>
              <a:off x="285565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0" y="6570000"/>
            <a:ext cx="12192000" cy="288000"/>
            <a:chOff x="0" y="6570000"/>
            <a:chExt cx="12192000" cy="288000"/>
          </a:xfrm>
        </p:grpSpPr>
        <p:sp>
          <p:nvSpPr>
            <p:cNvPr id="34" name="矩形 33"/>
            <p:cNvSpPr/>
            <p:nvPr/>
          </p:nvSpPr>
          <p:spPr>
            <a:xfrm>
              <a:off x="0" y="6570000"/>
              <a:ext cx="12192000" cy="288000"/>
            </a:xfrm>
            <a:prstGeom prst="rect">
              <a:avLst/>
            </a:prstGeom>
            <a:gradFill>
              <a:gsLst>
                <a:gs pos="100000">
                  <a:srgbClr val="FAE7D0"/>
                </a:gs>
                <a:gs pos="0">
                  <a:srgbClr val="FFFD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900" dirty="0">
                <a:solidFill>
                  <a:srgbClr val="FFFDFD"/>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336000" y="6598584"/>
              <a:ext cx="11520000" cy="230832"/>
            </a:xfrm>
            <a:prstGeom prst="rect">
              <a:avLst/>
            </a:prstGeom>
            <a:noFill/>
          </p:spPr>
          <p:txBody>
            <a:bodyPr wrap="square" rtlCol="0">
              <a:spAutoFit/>
            </a:bodyPr>
            <a:lstStyle/>
            <a:p>
              <a:pPr algn="ct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全国高校思想政治理论课教学指导委员会　 　高等教育出版社  联合出品    </a:t>
              </a:r>
              <a:r>
                <a:rPr lang="en-US" altLang="zh-CN" sz="900">
                  <a:solidFill>
                    <a:schemeClr val="tx1">
                      <a:lumMod val="85000"/>
                      <a:lumOff val="15000"/>
                    </a:schemeClr>
                  </a:solidFill>
                  <a:latin typeface="微软雅黑" panose="020B0503020204020204" pitchFamily="34" charset="-122"/>
                  <a:ea typeface="微软雅黑" panose="020B0503020204020204" pitchFamily="34" charset="-122"/>
                </a:rPr>
                <a:t>I</a:t>
              </a: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　全国高校“习近平新时代中国特色社会主义思想概论”教学创新中心（中国人民大学） 监制</a:t>
              </a:r>
            </a:p>
          </p:txBody>
        </p:sp>
      </p:grpSp>
      <p:cxnSp>
        <p:nvCxnSpPr>
          <p:cNvPr id="20" name="直接连接符 19">
            <a:extLst>
              <a:ext uri="{FF2B5EF4-FFF2-40B4-BE49-F238E27FC236}">
                <a16:creationId xmlns:a16="http://schemas.microsoft.com/office/drawing/2014/main" id="{B8F1C1A8-B91C-490C-B17E-41AE7BA5A037}"/>
              </a:ext>
            </a:extLst>
          </p:cNvPr>
          <p:cNvCxnSpPr/>
          <p:nvPr/>
        </p:nvCxnSpPr>
        <p:spPr>
          <a:xfrm>
            <a:off x="2112000" y="540000"/>
            <a:ext cx="10080000" cy="0"/>
          </a:xfrm>
          <a:prstGeom prst="line">
            <a:avLst/>
          </a:prstGeom>
          <a:ln w="6350">
            <a:gradFill>
              <a:gsLst>
                <a:gs pos="0">
                  <a:srgbClr val="9E0406">
                    <a:alpha val="0"/>
                  </a:srgbClr>
                </a:gs>
                <a:gs pos="100000">
                  <a:srgbClr val="9E040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95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BAB223B-3CE8-4B7D-B33E-305E10EE89C6}"/>
              </a:ext>
            </a:extLst>
          </p:cNvPr>
          <p:cNvGrpSpPr/>
          <p:nvPr/>
        </p:nvGrpSpPr>
        <p:grpSpPr>
          <a:xfrm>
            <a:off x="9197852" y="1541100"/>
            <a:ext cx="2892328" cy="4667468"/>
            <a:chOff x="9102602" y="1483950"/>
            <a:chExt cx="2892328" cy="4667468"/>
          </a:xfrm>
        </p:grpSpPr>
        <p:sp>
          <p:nvSpPr>
            <p:cNvPr id="39" name="矩形 38"/>
            <p:cNvSpPr/>
            <p:nvPr/>
          </p:nvSpPr>
          <p:spPr>
            <a:xfrm>
              <a:off x="9102602" y="1483950"/>
              <a:ext cx="2892328" cy="4667468"/>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 name="矩形 39"/>
            <p:cNvSpPr/>
            <p:nvPr/>
          </p:nvSpPr>
          <p:spPr>
            <a:xfrm>
              <a:off x="9102604" y="1483950"/>
              <a:ext cx="2892325" cy="448717"/>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1" name="矩形 40"/>
            <p:cNvSpPr/>
            <p:nvPr/>
          </p:nvSpPr>
          <p:spPr>
            <a:xfrm>
              <a:off x="9541821" y="1508253"/>
              <a:ext cx="2013891" cy="40011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C00000"/>
                </a:buClr>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rPr>
                <a:t>毛泽东</a:t>
              </a:r>
            </a:p>
          </p:txBody>
        </p:sp>
        <p:sp>
          <p:nvSpPr>
            <p:cNvPr id="42" name="矩形 41"/>
            <p:cNvSpPr/>
            <p:nvPr/>
          </p:nvSpPr>
          <p:spPr>
            <a:xfrm>
              <a:off x="9190818" y="2025167"/>
              <a:ext cx="2715896" cy="3830955"/>
            </a:xfrm>
            <a:prstGeom prst="rect">
              <a:avLst/>
            </a:prstGeom>
          </p:spPr>
          <p:txBody>
            <a:bodyPr wrap="square">
              <a:spAutoFit/>
            </a:bodyPr>
            <a:lstStyle/>
            <a:p>
              <a:pPr lvl="0" indent="468000" algn="just">
                <a:lnSpc>
                  <a:spcPct val="150000"/>
                </a:lnSpc>
                <a:defRPr/>
              </a:pP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sym typeface="+mn-lt"/>
                </a:rPr>
                <a:t>”</a:t>
              </a:r>
              <a:r>
                <a:rPr kumimoji="0" lang="zh-CN" altLang="en-US" b="1"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lt"/>
                </a:rPr>
                <a:t>任何</a:t>
              </a:r>
              <a:r>
                <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lt"/>
                </a:rPr>
                <a:t>英雄豪杰，他的思想、意见、计划、办法，只能是客观世界的反映，其原料或者半成品只能来自人民群众的实践中，</a:t>
              </a:r>
              <a:r>
                <a:rPr kumimoji="0" lang="en-US" altLang="zh-CN"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lt"/>
                </a:rPr>
                <a:t>......</a:t>
              </a:r>
              <a:r>
                <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lt"/>
                </a:rPr>
                <a:t>。</a:t>
              </a:r>
              <a:r>
                <a:rPr kumimoji="0" lang="en-US" altLang="zh-CN" b="1" i="0" u="none" strike="noStrike" kern="1200" cap="none" spc="0" normalizeH="0" baseline="0" noProof="0" dirty="0" err="1">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lt"/>
                </a:rPr>
                <a:t>人脑制成的这种完成品，究竟合用不合用，正确不正确，还得交由人民群众去考验</a:t>
              </a:r>
              <a:r>
                <a:rPr kumimoji="0" lang="en-US" altLang="zh-CN" b="1" i="0" u="none" strike="noStrike" kern="1200" cap="none" spc="0" normalizeH="0" baseline="0" noProof="0" dirty="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lt"/>
                </a:rPr>
                <a:t>。</a:t>
              </a: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sym typeface="+mn-lt"/>
                </a:rPr>
                <a:t>”</a:t>
              </a:r>
              <a:endParaRPr kumimoji="0" lang="en-US" altLang="zh-CN"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lt"/>
              </a:endParaRPr>
            </a:p>
          </p:txBody>
        </p:sp>
      </p:grpSp>
      <p:sp>
        <p:nvSpPr>
          <p:cNvPr id="45" name="对角圆角矩形 1"/>
          <p:cNvSpPr/>
          <p:nvPr/>
        </p:nvSpPr>
        <p:spPr>
          <a:xfrm flipH="1">
            <a:off x="4475124" y="753949"/>
            <a:ext cx="3241752"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人民是真正的英雄</a:t>
            </a:r>
          </a:p>
        </p:txBody>
      </p:sp>
      <p:grpSp>
        <p:nvGrpSpPr>
          <p:cNvPr id="6" name="组合 5">
            <a:extLst>
              <a:ext uri="{FF2B5EF4-FFF2-40B4-BE49-F238E27FC236}">
                <a16:creationId xmlns:a16="http://schemas.microsoft.com/office/drawing/2014/main" id="{541088D4-6C9C-4415-BB62-BD9E2939C7E3}"/>
              </a:ext>
            </a:extLst>
          </p:cNvPr>
          <p:cNvGrpSpPr/>
          <p:nvPr/>
        </p:nvGrpSpPr>
        <p:grpSpPr>
          <a:xfrm>
            <a:off x="6163652" y="1541100"/>
            <a:ext cx="2892328" cy="4667468"/>
            <a:chOff x="6078881" y="1508424"/>
            <a:chExt cx="2892328" cy="4667468"/>
          </a:xfrm>
        </p:grpSpPr>
        <p:sp>
          <p:nvSpPr>
            <p:cNvPr id="27" name="矩形 26">
              <a:extLst>
                <a:ext uri="{FF2B5EF4-FFF2-40B4-BE49-F238E27FC236}">
                  <a16:creationId xmlns:a16="http://schemas.microsoft.com/office/drawing/2014/main" id="{A5FA2A0D-8376-430C-B400-E8A0A20DE43B}"/>
                </a:ext>
              </a:extLst>
            </p:cNvPr>
            <p:cNvSpPr/>
            <p:nvPr/>
          </p:nvSpPr>
          <p:spPr>
            <a:xfrm>
              <a:off x="6078881" y="1508424"/>
              <a:ext cx="2892328" cy="4667468"/>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3" name="矩形 42">
              <a:extLst>
                <a:ext uri="{FF2B5EF4-FFF2-40B4-BE49-F238E27FC236}">
                  <a16:creationId xmlns:a16="http://schemas.microsoft.com/office/drawing/2014/main" id="{6AD231E1-FF13-4966-8CA9-56588DB5600C}"/>
                </a:ext>
              </a:extLst>
            </p:cNvPr>
            <p:cNvSpPr/>
            <p:nvPr/>
          </p:nvSpPr>
          <p:spPr>
            <a:xfrm>
              <a:off x="6078883" y="1508424"/>
              <a:ext cx="2892325" cy="448717"/>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4" name="矩形 43">
              <a:extLst>
                <a:ext uri="{FF2B5EF4-FFF2-40B4-BE49-F238E27FC236}">
                  <a16:creationId xmlns:a16="http://schemas.microsoft.com/office/drawing/2014/main" id="{6F720BF8-3B4A-4441-83B4-13BDCC6FD3BC}"/>
                </a:ext>
              </a:extLst>
            </p:cNvPr>
            <p:cNvSpPr/>
            <p:nvPr/>
          </p:nvSpPr>
          <p:spPr>
            <a:xfrm>
              <a:off x="6518100" y="1532727"/>
              <a:ext cx="2013891" cy="40011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C00000"/>
                </a:buClr>
                <a:buSzTx/>
                <a:buFontTx/>
                <a:buNone/>
                <a:defRPr/>
              </a:pPr>
              <a:r>
                <a:rPr kumimoji="0" lang="zh-CN" alt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rPr>
                <a:t>列宁</a:t>
              </a:r>
              <a:endPar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endParaRPr>
            </a:p>
          </p:txBody>
        </p:sp>
        <p:sp>
          <p:nvSpPr>
            <p:cNvPr id="51" name="矩形 50">
              <a:extLst>
                <a:ext uri="{FF2B5EF4-FFF2-40B4-BE49-F238E27FC236}">
                  <a16:creationId xmlns:a16="http://schemas.microsoft.com/office/drawing/2014/main" id="{28C13A50-E02D-44D4-B757-45F13D68C03A}"/>
                </a:ext>
              </a:extLst>
            </p:cNvPr>
            <p:cNvSpPr/>
            <p:nvPr/>
          </p:nvSpPr>
          <p:spPr>
            <a:xfrm>
              <a:off x="6167097" y="2049641"/>
              <a:ext cx="2715896" cy="3416320"/>
            </a:xfrm>
            <a:prstGeom prst="rect">
              <a:avLst/>
            </a:prstGeom>
          </p:spPr>
          <p:txBody>
            <a:bodyPr wrap="square">
              <a:spAutoFit/>
            </a:bodyPr>
            <a:lstStyle/>
            <a:p>
              <a:pPr lvl="0" indent="468000" algn="just">
                <a:lnSpc>
                  <a:spcPct val="150000"/>
                </a:lnSpc>
                <a:defRPr/>
              </a:pPr>
              <a:r>
                <a:rPr lang="zh-CN" altLang="en-US" b="1" dirty="0" smtClean="0">
                  <a:solidFill>
                    <a:prstClr val="black">
                      <a:lumMod val="85000"/>
                      <a:lumOff val="15000"/>
                    </a:prstClr>
                  </a:solidFill>
                  <a:latin typeface="微软雅黑" panose="020B0503020204020204" pitchFamily="34" charset="-122"/>
                  <a:ea typeface="微软雅黑" panose="020B0503020204020204" pitchFamily="34" charset="-122"/>
                  <a:sym typeface="+mn-lt"/>
                </a:rPr>
                <a:t>“没有</a:t>
              </a: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sym typeface="+mn-lt"/>
                </a:rPr>
                <a:t>千百万觉悟群众的革命行动，没有群众汹涌澎湃的英勇气概，没有马克思在谈到巴黎工人在公社时期的表现时所说的那种“冲天”的决心和本领，是不可能消灭专制制度的。”</a:t>
              </a:r>
            </a:p>
          </p:txBody>
        </p:sp>
      </p:grpSp>
      <p:grpSp>
        <p:nvGrpSpPr>
          <p:cNvPr id="7" name="组合 6">
            <a:extLst>
              <a:ext uri="{FF2B5EF4-FFF2-40B4-BE49-F238E27FC236}">
                <a16:creationId xmlns:a16="http://schemas.microsoft.com/office/drawing/2014/main" id="{597387FA-A484-4BE2-BB1E-51DA9F7A779E}"/>
              </a:ext>
            </a:extLst>
          </p:cNvPr>
          <p:cNvGrpSpPr/>
          <p:nvPr/>
        </p:nvGrpSpPr>
        <p:grpSpPr>
          <a:xfrm>
            <a:off x="3129451" y="1541100"/>
            <a:ext cx="2892328" cy="4667468"/>
            <a:chOff x="3028959" y="1508424"/>
            <a:chExt cx="2892328" cy="4667468"/>
          </a:xfrm>
        </p:grpSpPr>
        <p:sp>
          <p:nvSpPr>
            <p:cNvPr id="52" name="矩形 51">
              <a:extLst>
                <a:ext uri="{FF2B5EF4-FFF2-40B4-BE49-F238E27FC236}">
                  <a16:creationId xmlns:a16="http://schemas.microsoft.com/office/drawing/2014/main" id="{813DF350-8E55-497D-9D8D-01EB14E76058}"/>
                </a:ext>
              </a:extLst>
            </p:cNvPr>
            <p:cNvSpPr/>
            <p:nvPr/>
          </p:nvSpPr>
          <p:spPr>
            <a:xfrm>
              <a:off x="3028959" y="1508424"/>
              <a:ext cx="2892328" cy="4667468"/>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3" name="矩形 52">
              <a:extLst>
                <a:ext uri="{FF2B5EF4-FFF2-40B4-BE49-F238E27FC236}">
                  <a16:creationId xmlns:a16="http://schemas.microsoft.com/office/drawing/2014/main" id="{C3611B56-A21E-48D0-945E-C31B034FB901}"/>
                </a:ext>
              </a:extLst>
            </p:cNvPr>
            <p:cNvSpPr/>
            <p:nvPr/>
          </p:nvSpPr>
          <p:spPr>
            <a:xfrm>
              <a:off x="3028961" y="1508424"/>
              <a:ext cx="2892325" cy="448717"/>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4" name="矩形 53">
              <a:extLst>
                <a:ext uri="{FF2B5EF4-FFF2-40B4-BE49-F238E27FC236}">
                  <a16:creationId xmlns:a16="http://schemas.microsoft.com/office/drawing/2014/main" id="{8B56DEFC-9A85-4748-86D6-2EB8B9BC6031}"/>
                </a:ext>
              </a:extLst>
            </p:cNvPr>
            <p:cNvSpPr/>
            <p:nvPr/>
          </p:nvSpPr>
          <p:spPr>
            <a:xfrm>
              <a:off x="3468178" y="1532727"/>
              <a:ext cx="2013891" cy="40011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C00000"/>
                </a:buClr>
                <a:buSzTx/>
                <a:buFontTx/>
                <a:buNone/>
                <a:defRPr/>
              </a:pPr>
              <a:r>
                <a:rPr kumimoji="0" lang="zh-CN" alt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rPr>
                <a:t>恩格斯</a:t>
              </a:r>
              <a:endPar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endParaRPr>
            </a:p>
          </p:txBody>
        </p:sp>
        <p:sp>
          <p:nvSpPr>
            <p:cNvPr id="55" name="矩形 54">
              <a:extLst>
                <a:ext uri="{FF2B5EF4-FFF2-40B4-BE49-F238E27FC236}">
                  <a16:creationId xmlns:a16="http://schemas.microsoft.com/office/drawing/2014/main" id="{C8C2EEFC-A4C5-4BC4-A8F2-9DE709DD8FA1}"/>
                </a:ext>
              </a:extLst>
            </p:cNvPr>
            <p:cNvSpPr/>
            <p:nvPr/>
          </p:nvSpPr>
          <p:spPr>
            <a:xfrm>
              <a:off x="3117175" y="2049641"/>
              <a:ext cx="2715896" cy="2536400"/>
            </a:xfrm>
            <a:prstGeom prst="rect">
              <a:avLst/>
            </a:prstGeom>
          </p:spPr>
          <p:txBody>
            <a:bodyPr wrap="square">
              <a:spAutoFit/>
            </a:bodyPr>
            <a:lstStyle/>
            <a:p>
              <a:pPr lvl="0" indent="468000" algn="just">
                <a:lnSpc>
                  <a:spcPct val="150000"/>
                </a:lnSpc>
                <a:defRPr/>
              </a:pP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sym typeface="+mn-lt"/>
                </a:rPr>
                <a:t>“在十七世纪的英国和十八世纪的法国，甚至资产阶级的最光辉灿烂的成就都不是它自己争得的，而是平民大众，即工人和农民为它争得的。” </a:t>
              </a:r>
            </a:p>
          </p:txBody>
        </p:sp>
      </p:grpSp>
      <p:grpSp>
        <p:nvGrpSpPr>
          <p:cNvPr id="8" name="组合 7">
            <a:extLst>
              <a:ext uri="{FF2B5EF4-FFF2-40B4-BE49-F238E27FC236}">
                <a16:creationId xmlns:a16="http://schemas.microsoft.com/office/drawing/2014/main" id="{9CC753CF-00CE-4E17-99E1-564FCB973511}"/>
              </a:ext>
            </a:extLst>
          </p:cNvPr>
          <p:cNvGrpSpPr/>
          <p:nvPr/>
        </p:nvGrpSpPr>
        <p:grpSpPr>
          <a:xfrm>
            <a:off x="95250" y="1541100"/>
            <a:ext cx="2892328" cy="4667468"/>
            <a:chOff x="0" y="1508424"/>
            <a:chExt cx="2892328" cy="4667468"/>
          </a:xfrm>
        </p:grpSpPr>
        <p:sp>
          <p:nvSpPr>
            <p:cNvPr id="56" name="矩形 55">
              <a:extLst>
                <a:ext uri="{FF2B5EF4-FFF2-40B4-BE49-F238E27FC236}">
                  <a16:creationId xmlns:a16="http://schemas.microsoft.com/office/drawing/2014/main" id="{EB2A64BF-89DA-49BE-AA2A-8DB74447B21E}"/>
                </a:ext>
              </a:extLst>
            </p:cNvPr>
            <p:cNvSpPr/>
            <p:nvPr/>
          </p:nvSpPr>
          <p:spPr>
            <a:xfrm>
              <a:off x="0" y="1508424"/>
              <a:ext cx="2892328" cy="4667468"/>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7" name="矩形 56">
              <a:extLst>
                <a:ext uri="{FF2B5EF4-FFF2-40B4-BE49-F238E27FC236}">
                  <a16:creationId xmlns:a16="http://schemas.microsoft.com/office/drawing/2014/main" id="{30F07AFA-175D-490E-B054-B2B59DE796F5}"/>
                </a:ext>
              </a:extLst>
            </p:cNvPr>
            <p:cNvSpPr/>
            <p:nvPr/>
          </p:nvSpPr>
          <p:spPr>
            <a:xfrm>
              <a:off x="2" y="1508424"/>
              <a:ext cx="2892325" cy="448717"/>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8" name="矩形 57">
              <a:extLst>
                <a:ext uri="{FF2B5EF4-FFF2-40B4-BE49-F238E27FC236}">
                  <a16:creationId xmlns:a16="http://schemas.microsoft.com/office/drawing/2014/main" id="{9EFD3B6D-A42C-4BB6-8103-DB52C394F253}"/>
                </a:ext>
              </a:extLst>
            </p:cNvPr>
            <p:cNvSpPr/>
            <p:nvPr/>
          </p:nvSpPr>
          <p:spPr>
            <a:xfrm>
              <a:off x="439219" y="1532727"/>
              <a:ext cx="2013891" cy="40011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C00000"/>
                </a:buClr>
                <a:buSzTx/>
                <a:buFontTx/>
                <a:buNone/>
                <a:defRPr/>
              </a:pPr>
              <a:r>
                <a:rPr kumimoji="0" lang="zh-CN" alt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rPr>
                <a:t>马克思</a:t>
              </a:r>
              <a:endPar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endParaRPr>
            </a:p>
          </p:txBody>
        </p:sp>
        <p:sp>
          <p:nvSpPr>
            <p:cNvPr id="59" name="矩形 58">
              <a:extLst>
                <a:ext uri="{FF2B5EF4-FFF2-40B4-BE49-F238E27FC236}">
                  <a16:creationId xmlns:a16="http://schemas.microsoft.com/office/drawing/2014/main" id="{808135DC-BD2A-4ABA-ACD4-34ACA28D831D}"/>
                </a:ext>
              </a:extLst>
            </p:cNvPr>
            <p:cNvSpPr/>
            <p:nvPr/>
          </p:nvSpPr>
          <p:spPr>
            <a:xfrm>
              <a:off x="88216" y="2049641"/>
              <a:ext cx="2715896" cy="3831818"/>
            </a:xfrm>
            <a:prstGeom prst="rect">
              <a:avLst/>
            </a:prstGeom>
          </p:spPr>
          <p:txBody>
            <a:bodyPr wrap="square">
              <a:spAutoFit/>
            </a:bodyPr>
            <a:lstStyle/>
            <a:p>
              <a:pPr lvl="0" indent="468000" algn="just">
                <a:lnSpc>
                  <a:spcPct val="150000"/>
                </a:lnSpc>
                <a:defRPr/>
              </a:pP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sym typeface="+mn-lt"/>
                </a:rPr>
                <a:t>“历史什么事情也没有做，它‘并不拥有任何无穷无尽的丰富性’，它并‘没有在任何战斗中作战’！创造这一切、拥有这一切并为这一切而斗争的，正是人，现实的，活生生的人，而不是‘历史’。”</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250EE497-9DE4-42A6-B54B-F17C935CC8F6}"/>
              </a:ext>
            </a:extLst>
          </p:cNvPr>
          <p:cNvSpPr/>
          <p:nvPr/>
        </p:nvSpPr>
        <p:spPr>
          <a:xfrm>
            <a:off x="-1" y="2117728"/>
            <a:ext cx="12170817" cy="4160709"/>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文本框 20"/>
          <p:cNvSpPr txBox="1"/>
          <p:nvPr/>
        </p:nvSpPr>
        <p:spPr>
          <a:xfrm>
            <a:off x="7654290" y="5834014"/>
            <a:ext cx="2649855" cy="36830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ea"/>
              </a:rPr>
              <a:t>  </a:t>
            </a:r>
            <a:r>
              <a:rPr kumimoji="0" lang="en-US" altLang="zh-CN" sz="1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ea"/>
              </a:rPr>
              <a:t> </a:t>
            </a:r>
            <a:r>
              <a:rPr kumimoji="0" lang="en-US" altLang="zh-CN" sz="1400" b="0" i="0" u="none" strike="noStrike" kern="1200" cap="none" spc="0" normalizeH="0" baseline="0" noProof="0" dirty="0">
                <a:ln>
                  <a:noFill/>
                </a:ln>
                <a:solidFill>
                  <a:prstClr val="black">
                    <a:lumMod val="85000"/>
                    <a:lumOff val="15000"/>
                  </a:prstClr>
                </a:solidFill>
                <a:effectLst/>
                <a:highlight>
                  <a:srgbClr val="FFFF00"/>
                </a:highlight>
                <a:uLnTx/>
                <a:uFillTx/>
                <a:latin typeface="微软雅黑" panose="020B0503020204020204" pitchFamily="34" charset="-122"/>
                <a:ea typeface="微软雅黑" panose="020B0503020204020204" pitchFamily="34" charset="-122"/>
                <a:cs typeface="+mn-cs"/>
                <a:sym typeface="+mn-ea"/>
              </a:rPr>
              <a:t> </a:t>
            </a:r>
            <a:endParaRPr kumimoji="0" lang="zh-CN" altLang="en-US" sz="1400" b="0" i="0" u="none" strike="noStrike" kern="1200" cap="none" spc="0" normalizeH="0" baseline="0" noProof="0" dirty="0">
              <a:ln>
                <a:noFill/>
              </a:ln>
              <a:solidFill>
                <a:prstClr val="black">
                  <a:lumMod val="85000"/>
                  <a:lumOff val="15000"/>
                </a:prstClr>
              </a:solidFill>
              <a:effectLst/>
              <a:highlight>
                <a:srgbClr val="FFFF00"/>
              </a:highlight>
              <a:uLnTx/>
              <a:uFillTx/>
              <a:latin typeface="微软雅黑" panose="020B0503020204020204" pitchFamily="34" charset="-122"/>
              <a:ea typeface="微软雅黑" panose="020B0503020204020204" pitchFamily="34" charset="-122"/>
              <a:cs typeface="+mn-cs"/>
              <a:sym typeface="+mn-ea"/>
            </a:endParaRPr>
          </a:p>
        </p:txBody>
      </p:sp>
      <p:sp>
        <p:nvSpPr>
          <p:cNvPr id="22" name="文本框 21"/>
          <p:cNvSpPr txBox="1"/>
          <p:nvPr/>
        </p:nvSpPr>
        <p:spPr>
          <a:xfrm>
            <a:off x="656722" y="4266979"/>
            <a:ext cx="10893593" cy="1476375"/>
          </a:xfrm>
          <a:prstGeom prst="rect">
            <a:avLst/>
          </a:prstGeom>
          <a:noFill/>
          <a:ln w="9525">
            <a:no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延安红色政权是陕北人民用小米哺育出来的，淮海战役的胜利是人民用小车推出来的，农村改革是小岗村村民“冒死”摁红手印开启的，乡镇企业是苏南群众在改革大潮中摸索出来的，新时代数字经济、共享经济、网购经济的新业态新模式是亿万网民推动兴起的。</a:t>
            </a:r>
          </a:p>
        </p:txBody>
      </p:sp>
      <p:sp>
        <p:nvSpPr>
          <p:cNvPr id="14" name="对角圆角矩形 1"/>
          <p:cNvSpPr/>
          <p:nvPr/>
        </p:nvSpPr>
        <p:spPr>
          <a:xfrm flipH="1">
            <a:off x="4026540" y="609439"/>
            <a:ext cx="3868954"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党的历史伟业是人民创造的</a:t>
            </a:r>
          </a:p>
        </p:txBody>
      </p:sp>
      <p:pic>
        <p:nvPicPr>
          <p:cNvPr id="3" name="图片 2"/>
          <p:cNvPicPr/>
          <p:nvPr/>
        </p:nvPicPr>
        <p:blipFill>
          <a:blip r:embed="rId2"/>
          <a:stretch>
            <a:fillRect/>
          </a:stretch>
        </p:blipFill>
        <p:spPr>
          <a:xfrm>
            <a:off x="7894955" y="1509395"/>
            <a:ext cx="3655360" cy="2304671"/>
          </a:xfrm>
          <a:prstGeom prst="rect">
            <a:avLst/>
          </a:prstGeom>
          <a:noFill/>
          <a:ln w="9525">
            <a:noFill/>
          </a:ln>
          <a:effectLst>
            <a:outerShdw blurRad="63500" sx="102000" sy="102000" algn="ctr" rotWithShape="0">
              <a:prstClr val="black">
                <a:alpha val="10000"/>
              </a:prstClr>
            </a:outerShdw>
          </a:effectLst>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723" y="1509395"/>
            <a:ext cx="3263967" cy="2289913"/>
          </a:xfrm>
          <a:prstGeom prst="rect">
            <a:avLst/>
          </a:prstGeom>
          <a:noFill/>
          <a:ln w="9525">
            <a:noFill/>
          </a:ln>
          <a:effectLst>
            <a:outerShdw blurRad="63500" sx="102000" sy="102000" algn="ctr" rotWithShape="0">
              <a:prstClr val="black">
                <a:alpha val="10000"/>
              </a:prstClr>
            </a:outerShdw>
          </a:effectLst>
        </p:spPr>
      </p:pic>
      <p:pic>
        <p:nvPicPr>
          <p:cNvPr id="102" name="图片 101"/>
          <p:cNvPicPr/>
          <p:nvPr/>
        </p:nvPicPr>
        <p:blipFill>
          <a:blip r:embed="rId4"/>
          <a:stretch>
            <a:fillRect/>
          </a:stretch>
        </p:blipFill>
        <p:spPr>
          <a:xfrm>
            <a:off x="4009302" y="1509395"/>
            <a:ext cx="3797041" cy="2304672"/>
          </a:xfrm>
          <a:prstGeom prst="rect">
            <a:avLst/>
          </a:prstGeom>
          <a:noFill/>
          <a:ln w="9525">
            <a:noFill/>
          </a:ln>
          <a:effectLst>
            <a:outerShdw blurRad="63500" sx="102000" sy="102000" algn="ctr" rotWithShape="0">
              <a:prstClr val="black">
                <a:alpha val="1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8852305" y="6555658"/>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smtClean="0">
                <a:ln>
                  <a:noFill/>
                </a:ln>
                <a:solidFill>
                  <a:srgbClr val="E7E6E6">
                    <a:lumMod val="50000"/>
                  </a:srgbClr>
                </a:solidFill>
                <a:effectLst/>
                <a:uLnTx/>
                <a:uFillTx/>
                <a:latin typeface="等线" panose="02010600030101010101" charset="-122"/>
                <a:ea typeface="等线" panose="02010600030101010101" charset="-122"/>
                <a:cs typeface="+mn-cs"/>
              </a:rPr>
              <a:t>习</a:t>
            </a:r>
            <a:r>
              <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近平新时代中国特色社会主义思想</a:t>
            </a:r>
            <a:r>
              <a:rPr kumimoji="0" lang="zh-CN" altLang="en-US" sz="1200" b="1" i="0" u="none" strike="noStrike" kern="1200" cap="none" spc="0" normalizeH="0" baseline="0" noProof="0" dirty="0" smtClean="0">
                <a:ln>
                  <a:noFill/>
                </a:ln>
                <a:solidFill>
                  <a:srgbClr val="E7E6E6">
                    <a:lumMod val="50000"/>
                  </a:srgbClr>
                </a:solidFill>
                <a:effectLst/>
                <a:uLnTx/>
                <a:uFillTx/>
                <a:latin typeface="等线" panose="02010600030101010101" charset="-122"/>
                <a:ea typeface="等线" panose="02010600030101010101" charset="-122"/>
                <a:cs typeface="+mn-cs"/>
              </a:rPr>
              <a:t>概论</a:t>
            </a:r>
            <a:endPar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endParaRPr>
          </a:p>
        </p:txBody>
      </p:sp>
      <p:sp>
        <p:nvSpPr>
          <p:cNvPr id="12" name="矩形 11"/>
          <p:cNvSpPr/>
          <p:nvPr/>
        </p:nvSpPr>
        <p:spPr>
          <a:xfrm>
            <a:off x="0" y="183666"/>
            <a:ext cx="45719" cy="3044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矩形 12"/>
          <p:cNvSpPr/>
          <p:nvPr/>
        </p:nvSpPr>
        <p:spPr>
          <a:xfrm>
            <a:off x="45720" y="183666"/>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一、</a:t>
            </a: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sym typeface="+mn-ea"/>
              </a:rPr>
              <a:t>为什么必须坚持以人民为中心</a:t>
            </a:r>
            <a:endPar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endParaRPr>
          </a:p>
        </p:txBody>
      </p:sp>
      <p:sp>
        <p:nvSpPr>
          <p:cNvPr id="47" name="对角圆角矩形 1"/>
          <p:cNvSpPr/>
          <p:nvPr/>
        </p:nvSpPr>
        <p:spPr>
          <a:xfrm flipH="1">
            <a:off x="4746000" y="936000"/>
            <a:ext cx="270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党坚持走群众路线</a:t>
            </a:r>
          </a:p>
        </p:txBody>
      </p:sp>
      <p:grpSp>
        <p:nvGrpSpPr>
          <p:cNvPr id="48" name="组合 47"/>
          <p:cNvGrpSpPr/>
          <p:nvPr/>
        </p:nvGrpSpPr>
        <p:grpSpPr>
          <a:xfrm>
            <a:off x="1060334" y="1712682"/>
            <a:ext cx="10091864" cy="3503178"/>
            <a:chOff x="1100974" y="1854922"/>
            <a:chExt cx="10091864" cy="3503178"/>
          </a:xfrm>
        </p:grpSpPr>
        <p:sp>
          <p:nvSpPr>
            <p:cNvPr id="49" name="矩形 48"/>
            <p:cNvSpPr/>
            <p:nvPr/>
          </p:nvSpPr>
          <p:spPr>
            <a:xfrm flipH="1">
              <a:off x="1100974" y="1854922"/>
              <a:ext cx="10008000" cy="3420000"/>
            </a:xfrm>
            <a:prstGeom prst="rect">
              <a:avLst/>
            </a:prstGeom>
            <a:gradFill>
              <a:gsLst>
                <a:gs pos="0">
                  <a:srgbClr val="B00000"/>
                </a:gs>
                <a:gs pos="100000">
                  <a:schemeClr val="bg1">
                    <a:alpha val="80000"/>
                  </a:schemeClr>
                </a:gs>
              </a:gsLst>
              <a:lin ang="54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0" name="矩形 49"/>
            <p:cNvSpPr/>
            <p:nvPr/>
          </p:nvSpPr>
          <p:spPr>
            <a:xfrm flipH="1">
              <a:off x="1184838" y="1938100"/>
              <a:ext cx="10008000" cy="3420000"/>
            </a:xfrm>
            <a:prstGeom prst="rect">
              <a:avLst/>
            </a:prstGeom>
            <a:gradFill>
              <a:gsLst>
                <a:gs pos="83000">
                  <a:schemeClr val="bg1"/>
                </a:gs>
                <a:gs pos="100000">
                  <a:schemeClr val="bg1">
                    <a:alpha val="32000"/>
                  </a:schemeClr>
                </a:gs>
              </a:gsLst>
              <a:lin ang="48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1" name="文本框 50"/>
            <p:cNvSpPr txBox="1"/>
            <p:nvPr/>
          </p:nvSpPr>
          <p:spPr>
            <a:xfrm>
              <a:off x="1454838" y="2172100"/>
              <a:ext cx="4320000" cy="29520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不论过去、现在和将来，我们都要坚持一切为了群众，一切依靠群众，从群众中来，到群众中去，把党的正确主张变为群众的自觉行动。坚持以人民为中心的根本立场，必须把群众路线贯彻到治国理政全部活动之中。</a:t>
              </a:r>
            </a:p>
          </p:txBody>
        </p:sp>
      </p:grpSp>
      <p:cxnSp>
        <p:nvCxnSpPr>
          <p:cNvPr id="52" name="直接连接符 51"/>
          <p:cNvCxnSpPr/>
          <p:nvPr/>
        </p:nvCxnSpPr>
        <p:spPr>
          <a:xfrm>
            <a:off x="6096000" y="2133600"/>
            <a:ext cx="0" cy="2700000"/>
          </a:xfrm>
          <a:prstGeom prst="line">
            <a:avLst/>
          </a:prstGeom>
          <a:ln>
            <a:solidFill>
              <a:srgbClr val="9E0406"/>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53" name="组合 52"/>
          <p:cNvGrpSpPr/>
          <p:nvPr/>
        </p:nvGrpSpPr>
        <p:grpSpPr>
          <a:xfrm>
            <a:off x="7722807" y="2537129"/>
            <a:ext cx="1800000" cy="1800000"/>
            <a:chOff x="7610167" y="2521449"/>
            <a:chExt cx="1800000" cy="1800000"/>
          </a:xfrm>
        </p:grpSpPr>
        <p:sp>
          <p:nvSpPr>
            <p:cNvPr id="54" name="椭圆 53"/>
            <p:cNvSpPr>
              <a:spLocks noChangeAspect="1"/>
            </p:cNvSpPr>
            <p:nvPr/>
          </p:nvSpPr>
          <p:spPr>
            <a:xfrm>
              <a:off x="7610167" y="2521449"/>
              <a:ext cx="1800000" cy="1800000"/>
            </a:xfrm>
            <a:prstGeom prst="ellipse">
              <a:avLst/>
            </a:prstGeom>
            <a:gradFill>
              <a:gsLst>
                <a:gs pos="0">
                  <a:schemeClr val="accent4">
                    <a:lumMod val="20000"/>
                    <a:lumOff val="80000"/>
                  </a:schemeClr>
                </a:gs>
                <a:gs pos="50000">
                  <a:srgbClr val="DA7B43"/>
                </a:gs>
                <a:gs pos="100000">
                  <a:srgbClr val="98343B"/>
                </a:gs>
              </a:gsLst>
              <a:lin ang="1800000" scaled="0"/>
            </a:gradFill>
            <a:ln>
              <a:noFill/>
            </a:ln>
            <a:effectLst>
              <a:outerShdw blurRad="381000" dist="63500" dir="5400000" algn="t" rotWithShape="0">
                <a:schemeClr val="accent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群众</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路线</a:t>
              </a:r>
            </a:p>
          </p:txBody>
        </p:sp>
        <p:sp>
          <p:nvSpPr>
            <p:cNvPr id="55" name="同心圆 10"/>
            <p:cNvSpPr>
              <a:spLocks noChangeAspect="1"/>
            </p:cNvSpPr>
            <p:nvPr/>
          </p:nvSpPr>
          <p:spPr>
            <a:xfrm>
              <a:off x="7790167" y="2701449"/>
              <a:ext cx="1440000" cy="1440000"/>
            </a:xfrm>
            <a:prstGeom prst="donut">
              <a:avLst>
                <a:gd name="adj" fmla="val 13077"/>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p:txBody>
        </p:sp>
      </p:grpSp>
      <p:grpSp>
        <p:nvGrpSpPr>
          <p:cNvPr id="56" name="组合 55"/>
          <p:cNvGrpSpPr/>
          <p:nvPr/>
        </p:nvGrpSpPr>
        <p:grpSpPr>
          <a:xfrm>
            <a:off x="7650807" y="2012243"/>
            <a:ext cx="1944000" cy="432497"/>
            <a:chOff x="7722807" y="2051146"/>
            <a:chExt cx="1944000" cy="432497"/>
          </a:xfrm>
        </p:grpSpPr>
        <p:sp>
          <p:nvSpPr>
            <p:cNvPr id="57" name="文本框 56"/>
            <p:cNvSpPr txBox="1"/>
            <p:nvPr/>
          </p:nvSpPr>
          <p:spPr>
            <a:xfrm>
              <a:off x="7722807" y="2051146"/>
              <a:ext cx="19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一切为了群众</a:t>
              </a:r>
            </a:p>
          </p:txBody>
        </p:sp>
        <p:sp>
          <p:nvSpPr>
            <p:cNvPr id="58" name="圆角矩形 13"/>
            <p:cNvSpPr/>
            <p:nvPr/>
          </p:nvSpPr>
          <p:spPr>
            <a:xfrm>
              <a:off x="7794807" y="2411643"/>
              <a:ext cx="18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59" name="组合 58"/>
          <p:cNvGrpSpPr/>
          <p:nvPr/>
        </p:nvGrpSpPr>
        <p:grpSpPr>
          <a:xfrm>
            <a:off x="6064334" y="3211052"/>
            <a:ext cx="1944000" cy="474750"/>
            <a:chOff x="7480297" y="1001571"/>
            <a:chExt cx="1944000" cy="474750"/>
          </a:xfrm>
        </p:grpSpPr>
        <p:sp>
          <p:nvSpPr>
            <p:cNvPr id="60" name="文本框 59"/>
            <p:cNvSpPr txBox="1"/>
            <p:nvPr/>
          </p:nvSpPr>
          <p:spPr>
            <a:xfrm>
              <a:off x="7480297" y="1001571"/>
              <a:ext cx="19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一切依靠群众</a:t>
              </a:r>
            </a:p>
          </p:txBody>
        </p:sp>
        <p:sp>
          <p:nvSpPr>
            <p:cNvPr id="61" name="圆角矩形 17"/>
            <p:cNvSpPr/>
            <p:nvPr/>
          </p:nvSpPr>
          <p:spPr>
            <a:xfrm>
              <a:off x="7564161" y="1404321"/>
              <a:ext cx="18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62" name="组合 61"/>
          <p:cNvGrpSpPr/>
          <p:nvPr/>
        </p:nvGrpSpPr>
        <p:grpSpPr>
          <a:xfrm>
            <a:off x="9443189" y="3193219"/>
            <a:ext cx="1944000" cy="487819"/>
            <a:chOff x="7726936" y="1995824"/>
            <a:chExt cx="1944000" cy="487819"/>
          </a:xfrm>
        </p:grpSpPr>
        <p:sp>
          <p:nvSpPr>
            <p:cNvPr id="63" name="文本框 62"/>
            <p:cNvSpPr txBox="1"/>
            <p:nvPr/>
          </p:nvSpPr>
          <p:spPr>
            <a:xfrm>
              <a:off x="7726936" y="1995824"/>
              <a:ext cx="19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到群众中去</a:t>
              </a:r>
            </a:p>
          </p:txBody>
        </p:sp>
        <p:sp>
          <p:nvSpPr>
            <p:cNvPr id="64" name="圆角矩形 20"/>
            <p:cNvSpPr/>
            <p:nvPr/>
          </p:nvSpPr>
          <p:spPr>
            <a:xfrm>
              <a:off x="7794807" y="2411643"/>
              <a:ext cx="18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65" name="组合 64"/>
          <p:cNvGrpSpPr/>
          <p:nvPr/>
        </p:nvGrpSpPr>
        <p:grpSpPr>
          <a:xfrm>
            <a:off x="7434807" y="2290787"/>
            <a:ext cx="2497187" cy="2385626"/>
            <a:chOff x="7434807" y="2251861"/>
            <a:chExt cx="2497187" cy="2385626"/>
          </a:xfrm>
        </p:grpSpPr>
        <p:sp>
          <p:nvSpPr>
            <p:cNvPr id="66" name="弧形 65"/>
            <p:cNvSpPr/>
            <p:nvPr/>
          </p:nvSpPr>
          <p:spPr>
            <a:xfrm>
              <a:off x="7434807" y="2251861"/>
              <a:ext cx="2376000" cy="2376000"/>
            </a:xfrm>
            <a:prstGeom prst="arc">
              <a:avLst>
                <a:gd name="adj1" fmla="val 18627372"/>
                <a:gd name="adj2" fmla="val 20653571"/>
              </a:avLst>
            </a:prstGeom>
            <a:ln>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67" name="弧形 66"/>
            <p:cNvSpPr/>
            <p:nvPr/>
          </p:nvSpPr>
          <p:spPr>
            <a:xfrm>
              <a:off x="7434807" y="2251861"/>
              <a:ext cx="2376000" cy="2376000"/>
            </a:xfrm>
            <a:prstGeom prst="arc">
              <a:avLst>
                <a:gd name="adj1" fmla="val 11611841"/>
                <a:gd name="adj2" fmla="val 13660356"/>
              </a:avLst>
            </a:prstGeom>
            <a:ln>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68" name="弧形 67"/>
            <p:cNvSpPr/>
            <p:nvPr/>
          </p:nvSpPr>
          <p:spPr>
            <a:xfrm rot="11429724">
              <a:off x="7555994" y="2261487"/>
              <a:ext cx="2376000" cy="2376000"/>
            </a:xfrm>
            <a:prstGeom prst="arc">
              <a:avLst>
                <a:gd name="adj1" fmla="val 11654554"/>
                <a:gd name="adj2" fmla="val 13660356"/>
              </a:avLst>
            </a:prstGeom>
            <a:ln>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69" name="弧形 68"/>
            <p:cNvSpPr/>
            <p:nvPr/>
          </p:nvSpPr>
          <p:spPr>
            <a:xfrm rot="3368907">
              <a:off x="7434807" y="2261487"/>
              <a:ext cx="2376000" cy="2376000"/>
            </a:xfrm>
            <a:prstGeom prst="arc">
              <a:avLst>
                <a:gd name="adj1" fmla="val 4079091"/>
                <a:gd name="adj2" fmla="val 6531997"/>
              </a:avLst>
            </a:prstGeom>
            <a:ln>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nvGrpSpPr>
          <p:cNvPr id="70" name="组合 69"/>
          <p:cNvGrpSpPr/>
          <p:nvPr/>
        </p:nvGrpSpPr>
        <p:grpSpPr>
          <a:xfrm>
            <a:off x="-114000" y="5090160"/>
            <a:ext cx="12420000" cy="1219200"/>
            <a:chOff x="-114000" y="5090160"/>
            <a:chExt cx="12420000" cy="1219200"/>
          </a:xfrm>
        </p:grpSpPr>
        <p:pic>
          <p:nvPicPr>
            <p:cNvPr id="71" name="图片 70"/>
            <p:cNvPicPr preferRelativeResize="0"/>
            <p:nvPr/>
          </p:nvPicPr>
          <p:blipFill rotWithShape="1">
            <a:blip r:embed="rId2" cstate="print">
              <a:extLst>
                <a:ext uri="{28A0092B-C50C-407E-A947-70E740481C1C}">
                  <a14:useLocalDpi xmlns:a14="http://schemas.microsoft.com/office/drawing/2010/main" val="0"/>
                </a:ext>
              </a:extLst>
            </a:blip>
            <a:srcRect l="383" t="50671" r="395" b="31350"/>
            <a:stretch>
              <a:fillRect/>
            </a:stretch>
          </p:blipFill>
          <p:spPr>
            <a:xfrm>
              <a:off x="-114000" y="5090160"/>
              <a:ext cx="12420000" cy="1219200"/>
            </a:xfrm>
            <a:prstGeom prst="cube">
              <a:avLst>
                <a:gd name="adj" fmla="val 5393"/>
              </a:avLst>
            </a:prstGeom>
            <a:noFill/>
            <a:effectLst/>
          </p:spPr>
        </p:pic>
        <p:sp>
          <p:nvSpPr>
            <p:cNvPr id="72" name="文本框 71"/>
            <p:cNvSpPr txBox="1"/>
            <p:nvPr/>
          </p:nvSpPr>
          <p:spPr>
            <a:xfrm>
              <a:off x="1776000" y="5267050"/>
              <a:ext cx="8640000" cy="9079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群众路线始终是党的生命线和根本工作</a:t>
              </a:r>
              <a:r>
                <a:rPr kumimoji="0" lang="zh-CN" alt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路线，</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endParaRPr>
            </a:p>
            <a:p>
              <a:pPr marL="0" marR="0" lvl="0" indent="0" algn="ctr" defTabSz="914400" rtl="0" eaLnBrk="1" fontAlgn="auto" latinLnBrk="0" hangingPunct="1">
                <a:lnSpc>
                  <a:spcPct val="100000"/>
                </a:lnSpc>
                <a:spcBef>
                  <a:spcPts val="0"/>
                </a:spcBef>
                <a:spcAft>
                  <a:spcPts val="60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是我们党永葆青春活力和战斗力的重要</a:t>
              </a:r>
              <a:r>
                <a:rPr kumimoji="0" lang="zh-CN" altLang="en-US"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传家宝。</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endParaRPr>
            </a:p>
          </p:txBody>
        </p:sp>
      </p:grpSp>
      <p:sp>
        <p:nvSpPr>
          <p:cNvPr id="2" name="矩形 1"/>
          <p:cNvSpPr/>
          <p:nvPr/>
        </p:nvSpPr>
        <p:spPr>
          <a:xfrm>
            <a:off x="8548368" y="174593"/>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第</a:t>
            </a: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sym typeface="+mn-ea"/>
              </a:rPr>
              <a:t>四</a:t>
            </a: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讲 坚持以人民为中心</a:t>
            </a:r>
          </a:p>
        </p:txBody>
      </p:sp>
      <p:grpSp>
        <p:nvGrpSpPr>
          <p:cNvPr id="33" name="组合 32"/>
          <p:cNvGrpSpPr/>
          <p:nvPr/>
        </p:nvGrpSpPr>
        <p:grpSpPr>
          <a:xfrm>
            <a:off x="7733166" y="4317292"/>
            <a:ext cx="1944000" cy="521000"/>
            <a:chOff x="7716854" y="1962643"/>
            <a:chExt cx="1944000" cy="521000"/>
          </a:xfrm>
        </p:grpSpPr>
        <p:sp>
          <p:nvSpPr>
            <p:cNvPr id="34" name="文本框 33"/>
            <p:cNvSpPr txBox="1"/>
            <p:nvPr/>
          </p:nvSpPr>
          <p:spPr>
            <a:xfrm>
              <a:off x="7716854" y="1962643"/>
              <a:ext cx="19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从群众中来</a:t>
              </a:r>
            </a:p>
          </p:txBody>
        </p:sp>
        <p:sp>
          <p:nvSpPr>
            <p:cNvPr id="35" name="圆角矩形 20"/>
            <p:cNvSpPr/>
            <p:nvPr/>
          </p:nvSpPr>
          <p:spPr>
            <a:xfrm>
              <a:off x="7794807" y="2411643"/>
              <a:ext cx="18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sp>
        <p:nvSpPr>
          <p:cNvPr id="33" name="矩形 32"/>
          <p:cNvSpPr/>
          <p:nvPr/>
        </p:nvSpPr>
        <p:spPr>
          <a:xfrm>
            <a:off x="1783560" y="936000"/>
            <a:ext cx="8624880" cy="4298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sym typeface="+mn-ea"/>
              </a:rPr>
              <a:t>（二）江山就是人民、人民就是江山</a:t>
            </a:r>
          </a:p>
        </p:txBody>
      </p:sp>
      <p:grpSp>
        <p:nvGrpSpPr>
          <p:cNvPr id="34" name="组合 33"/>
          <p:cNvGrpSpPr/>
          <p:nvPr/>
        </p:nvGrpSpPr>
        <p:grpSpPr>
          <a:xfrm>
            <a:off x="949488" y="1855238"/>
            <a:ext cx="10293024" cy="3098085"/>
            <a:chOff x="949488" y="1519958"/>
            <a:chExt cx="10293024" cy="3098085"/>
          </a:xfrm>
        </p:grpSpPr>
        <p:grpSp>
          <p:nvGrpSpPr>
            <p:cNvPr id="35" name="组合 34"/>
            <p:cNvGrpSpPr/>
            <p:nvPr/>
          </p:nvGrpSpPr>
          <p:grpSpPr>
            <a:xfrm>
              <a:off x="949488" y="1519958"/>
              <a:ext cx="10293024" cy="3098085"/>
              <a:chOff x="1064709" y="1638633"/>
              <a:chExt cx="10293024" cy="3098085"/>
            </a:xfrm>
          </p:grpSpPr>
          <p:sp>
            <p:nvSpPr>
              <p:cNvPr id="37" name="图文框 36"/>
              <p:cNvSpPr/>
              <p:nvPr/>
            </p:nvSpPr>
            <p:spPr>
              <a:xfrm>
                <a:off x="1064709" y="1638633"/>
                <a:ext cx="10080000" cy="2880000"/>
              </a:xfrm>
              <a:prstGeom prst="frame">
                <a:avLst>
                  <a:gd name="adj1" fmla="val 4394"/>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38" name="组合 37"/>
              <p:cNvGrpSpPr/>
              <p:nvPr/>
            </p:nvGrpSpPr>
            <p:grpSpPr>
              <a:xfrm>
                <a:off x="1277733" y="1856718"/>
                <a:ext cx="10080000" cy="2880000"/>
                <a:chOff x="1277733" y="1856718"/>
                <a:chExt cx="10080000" cy="2880000"/>
              </a:xfrm>
            </p:grpSpPr>
            <p:sp>
              <p:nvSpPr>
                <p:cNvPr id="39" name="矩形 38"/>
                <p:cNvSpPr/>
                <p:nvPr/>
              </p:nvSpPr>
              <p:spPr>
                <a:xfrm>
                  <a:off x="1277733" y="1856718"/>
                  <a:ext cx="10080000" cy="288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40" name="图片 39"/>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6647" b="50000"/>
                <a:stretch>
                  <a:fillRect/>
                </a:stretch>
              </p:blipFill>
              <p:spPr>
                <a:xfrm flipH="1">
                  <a:off x="3977733" y="3476718"/>
                  <a:ext cx="7380000" cy="1260000"/>
                </a:xfrm>
                <a:prstGeom prst="rect">
                  <a:avLst/>
                </a:prstGeom>
              </p:spPr>
            </p:pic>
          </p:grpSp>
        </p:grpSp>
        <p:sp>
          <p:nvSpPr>
            <p:cNvPr id="36" name="矩形 35"/>
            <p:cNvSpPr/>
            <p:nvPr/>
          </p:nvSpPr>
          <p:spPr>
            <a:xfrm>
              <a:off x="1956000" y="2073083"/>
              <a:ext cx="8280000" cy="20880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江山就是人民、人民就是江山，打江山、守江山，守的是人民的心。中国共产党根基在人民、血脉在人民、力量在人民。</a:t>
              </a:r>
              <a:endParaRPr kumimoji="0" lang="en-US" altLang="zh-CN"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r" defTabSz="914400" rtl="0" eaLnBrk="1" fontAlgn="auto" latinLnBrk="0" hangingPunct="1">
                <a:lnSpc>
                  <a:spcPct val="150000"/>
                </a:lnSpc>
                <a:spcBef>
                  <a:spcPts val="80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习近平在庆祝中国共产党成立</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100</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周年大会上的讲话</a:t>
              </a:r>
              <a:endPar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2021</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年</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7</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月</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日）</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对角圆角矩形 1"/>
          <p:cNvSpPr/>
          <p:nvPr/>
        </p:nvSpPr>
        <p:spPr>
          <a:xfrm flipH="1">
            <a:off x="4116000" y="812115"/>
            <a:ext cx="396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人心向背关系党的生死存亡 </a:t>
            </a:r>
          </a:p>
        </p:txBody>
      </p:sp>
      <p:sp>
        <p:nvSpPr>
          <p:cNvPr id="11" name="矩形 10">
            <a:extLst>
              <a:ext uri="{FF2B5EF4-FFF2-40B4-BE49-F238E27FC236}">
                <a16:creationId xmlns:a16="http://schemas.microsoft.com/office/drawing/2014/main" id="{40E48E54-1339-484D-B829-8BF0422A5577}"/>
              </a:ext>
            </a:extLst>
          </p:cNvPr>
          <p:cNvSpPr/>
          <p:nvPr/>
        </p:nvSpPr>
        <p:spPr>
          <a:xfrm>
            <a:off x="21183" y="1632127"/>
            <a:ext cx="12170817" cy="4106737"/>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1" name="文本框 80"/>
          <p:cNvSpPr txBox="1"/>
          <p:nvPr/>
        </p:nvSpPr>
        <p:spPr>
          <a:xfrm>
            <a:off x="7138987" y="2050689"/>
            <a:ext cx="4665065" cy="326961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新时代以来习近平总书记多次强调，江山就是人民、人民就是江山。这个理论论断深刻揭示人民与江山之间的辩证关系，丰富发展了人民是创造历史的动力的基本原理，闪耀着历史唯物主义的真理光芒，充分说明人民是我们党的生命之根、执政之基、力量之源。</a:t>
            </a: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1737" t="-119" r="8381" b="403"/>
          <a:stretch>
            <a:fillRect/>
          </a:stretch>
        </p:blipFill>
        <p:spPr>
          <a:xfrm>
            <a:off x="0" y="1789341"/>
            <a:ext cx="6751040" cy="3792308"/>
          </a:xfrm>
          <a:prstGeom prst="rect">
            <a:avLst/>
          </a:prstGeom>
          <a:noFill/>
          <a:ln w="9525">
            <a:noFill/>
          </a:ln>
          <a:effectLst>
            <a:outerShdw blurRad="63500" sx="102000" sy="102000" algn="ctr" rotWithShape="0">
              <a:prstClr val="black">
                <a:alpha val="1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1656000"/>
            <a:ext cx="12191999" cy="4680000"/>
            <a:chOff x="0" y="1723334"/>
            <a:chExt cx="12191999" cy="468000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23334"/>
              <a:ext cx="7018595" cy="4680000"/>
            </a:xfrm>
            <a:prstGeom prst="rect">
              <a:avLst/>
            </a:prstGeom>
          </p:spPr>
        </p:pic>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26290"/>
            <a:stretch>
              <a:fillRect/>
            </a:stretch>
          </p:blipFill>
          <p:spPr>
            <a:xfrm flipH="1">
              <a:off x="7018594" y="1723334"/>
              <a:ext cx="5173405" cy="4680000"/>
            </a:xfrm>
            <a:prstGeom prst="rect">
              <a:avLst/>
            </a:prstGeom>
          </p:spPr>
        </p:pic>
      </p:grpSp>
      <p:grpSp>
        <p:nvGrpSpPr>
          <p:cNvPr id="16" name="组合 15"/>
          <p:cNvGrpSpPr/>
          <p:nvPr/>
        </p:nvGrpSpPr>
        <p:grpSpPr>
          <a:xfrm>
            <a:off x="1181100" y="2259545"/>
            <a:ext cx="4078154" cy="900000"/>
            <a:chOff x="1314450" y="2145245"/>
            <a:chExt cx="4078154" cy="900000"/>
          </a:xfrm>
        </p:grpSpPr>
        <p:grpSp>
          <p:nvGrpSpPr>
            <p:cNvPr id="17" name="组合 16"/>
            <p:cNvGrpSpPr/>
            <p:nvPr/>
          </p:nvGrpSpPr>
          <p:grpSpPr>
            <a:xfrm>
              <a:off x="1314450" y="2145245"/>
              <a:ext cx="900000" cy="900000"/>
              <a:chOff x="1314450" y="2145245"/>
              <a:chExt cx="900000" cy="900000"/>
            </a:xfrm>
          </p:grpSpPr>
          <p:grpSp>
            <p:nvGrpSpPr>
              <p:cNvPr id="37" name="组合 36"/>
              <p:cNvGrpSpPr/>
              <p:nvPr/>
            </p:nvGrpSpPr>
            <p:grpSpPr>
              <a:xfrm>
                <a:off x="1314450" y="2145245"/>
                <a:ext cx="900000" cy="900000"/>
                <a:chOff x="7928149" y="3215473"/>
                <a:chExt cx="540000" cy="540000"/>
              </a:xfrm>
            </p:grpSpPr>
            <p:sp>
              <p:nvSpPr>
                <p:cNvPr id="39" name="矩形 38"/>
                <p:cNvSpPr/>
                <p:nvPr/>
              </p:nvSpPr>
              <p:spPr>
                <a:xfrm>
                  <a:off x="7928149" y="3215473"/>
                  <a:ext cx="540000" cy="54000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40" name="直接连接符 39"/>
                <p:cNvCxnSpPr>
                  <a:stCxn id="39" idx="1"/>
                  <a:endCxn id="39" idx="3"/>
                </p:cNvCxnSpPr>
                <p:nvPr/>
              </p:nvCxnSpPr>
              <p:spPr>
                <a:xfrm>
                  <a:off x="7928149" y="3485473"/>
                  <a:ext cx="540000" cy="0"/>
                </a:xfrm>
                <a:prstGeom prst="line">
                  <a:avLst/>
                </a:prstGeom>
                <a:ln>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39" idx="0"/>
                  <a:endCxn id="39" idx="2"/>
                </p:cNvCxnSpPr>
                <p:nvPr/>
              </p:nvCxnSpPr>
              <p:spPr>
                <a:xfrm>
                  <a:off x="8198149" y="3215473"/>
                  <a:ext cx="0" cy="540000"/>
                </a:xfrm>
                <a:prstGeom prst="line">
                  <a:avLst/>
                </a:prstGeom>
                <a:ln>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8" name="文本框 37"/>
              <p:cNvSpPr txBox="1"/>
              <p:nvPr/>
            </p:nvSpPr>
            <p:spPr>
              <a:xfrm>
                <a:off x="1466794" y="2326164"/>
                <a:ext cx="595312" cy="538162"/>
              </a:xfrm>
              <a:custGeom>
                <a:avLst/>
                <a:gdLst/>
                <a:ahLst/>
                <a:cxnLst/>
                <a:rect l="l" t="t" r="r" b="b"/>
                <a:pathLst>
                  <a:path w="595312" h="538162">
                    <a:moveTo>
                      <a:pt x="166687" y="119062"/>
                    </a:moveTo>
                    <a:lnTo>
                      <a:pt x="245269" y="159543"/>
                    </a:lnTo>
                    <a:cubicBezTo>
                      <a:pt x="251619" y="161131"/>
                      <a:pt x="254794" y="164306"/>
                      <a:pt x="254794" y="169068"/>
                    </a:cubicBezTo>
                    <a:cubicBezTo>
                      <a:pt x="254794" y="175418"/>
                      <a:pt x="247650" y="182562"/>
                      <a:pt x="233362" y="190500"/>
                    </a:cubicBezTo>
                    <a:cubicBezTo>
                      <a:pt x="234950" y="190500"/>
                      <a:pt x="234156" y="191293"/>
                      <a:pt x="230981" y="192881"/>
                    </a:cubicBezTo>
                    <a:cubicBezTo>
                      <a:pt x="203994" y="327818"/>
                      <a:pt x="129381" y="431006"/>
                      <a:pt x="7144" y="502443"/>
                    </a:cubicBezTo>
                    <a:lnTo>
                      <a:pt x="0" y="492918"/>
                    </a:lnTo>
                    <a:cubicBezTo>
                      <a:pt x="80962" y="399256"/>
                      <a:pt x="131762" y="293687"/>
                      <a:pt x="152400" y="176212"/>
                    </a:cubicBezTo>
                    <a:lnTo>
                      <a:pt x="14287" y="176212"/>
                    </a:lnTo>
                    <a:lnTo>
                      <a:pt x="14287" y="161925"/>
                    </a:lnTo>
                    <a:lnTo>
                      <a:pt x="140494" y="161925"/>
                    </a:lnTo>
                    <a:close/>
                    <a:moveTo>
                      <a:pt x="257175" y="0"/>
                    </a:moveTo>
                    <a:lnTo>
                      <a:pt x="352425" y="7143"/>
                    </a:lnTo>
                    <a:cubicBezTo>
                      <a:pt x="360362" y="7143"/>
                      <a:pt x="364331" y="9525"/>
                      <a:pt x="364331" y="14287"/>
                    </a:cubicBezTo>
                    <a:cubicBezTo>
                      <a:pt x="364331" y="22225"/>
                      <a:pt x="354806" y="30162"/>
                      <a:pt x="335756" y="38100"/>
                    </a:cubicBezTo>
                    <a:lnTo>
                      <a:pt x="335756" y="78581"/>
                    </a:lnTo>
                    <a:cubicBezTo>
                      <a:pt x="354806" y="134143"/>
                      <a:pt x="378619" y="185737"/>
                      <a:pt x="407194" y="233362"/>
                    </a:cubicBezTo>
                    <a:cubicBezTo>
                      <a:pt x="443706" y="173037"/>
                      <a:pt x="467519" y="121443"/>
                      <a:pt x="478631" y="78581"/>
                    </a:cubicBezTo>
                    <a:lnTo>
                      <a:pt x="566737" y="130968"/>
                    </a:lnTo>
                    <a:cubicBezTo>
                      <a:pt x="569912" y="130968"/>
                      <a:pt x="571500" y="133350"/>
                      <a:pt x="571500" y="138112"/>
                    </a:cubicBezTo>
                    <a:cubicBezTo>
                      <a:pt x="571500" y="147637"/>
                      <a:pt x="560387" y="152400"/>
                      <a:pt x="538162" y="152400"/>
                    </a:cubicBezTo>
                    <a:cubicBezTo>
                      <a:pt x="501650" y="190500"/>
                      <a:pt x="461169" y="223043"/>
                      <a:pt x="416719" y="250031"/>
                    </a:cubicBezTo>
                    <a:cubicBezTo>
                      <a:pt x="454819" y="307181"/>
                      <a:pt x="514350" y="356393"/>
                      <a:pt x="595312" y="397668"/>
                    </a:cubicBezTo>
                    <a:lnTo>
                      <a:pt x="592931" y="407193"/>
                    </a:lnTo>
                    <a:cubicBezTo>
                      <a:pt x="558006" y="411956"/>
                      <a:pt x="529431" y="437356"/>
                      <a:pt x="507206" y="483393"/>
                    </a:cubicBezTo>
                    <a:cubicBezTo>
                      <a:pt x="411956" y="404018"/>
                      <a:pt x="354806" y="290512"/>
                      <a:pt x="335756" y="142875"/>
                    </a:cubicBezTo>
                    <a:lnTo>
                      <a:pt x="335756" y="216693"/>
                    </a:lnTo>
                    <a:cubicBezTo>
                      <a:pt x="335756" y="230981"/>
                      <a:pt x="336550" y="291306"/>
                      <a:pt x="338137" y="397668"/>
                    </a:cubicBezTo>
                    <a:cubicBezTo>
                      <a:pt x="339725" y="429418"/>
                      <a:pt x="340519" y="453231"/>
                      <a:pt x="340519" y="469106"/>
                    </a:cubicBezTo>
                    <a:cubicBezTo>
                      <a:pt x="343694" y="510381"/>
                      <a:pt x="305594" y="533400"/>
                      <a:pt x="226219" y="538162"/>
                    </a:cubicBezTo>
                    <a:cubicBezTo>
                      <a:pt x="232569" y="496887"/>
                      <a:pt x="203200" y="469900"/>
                      <a:pt x="138112" y="457200"/>
                    </a:cubicBezTo>
                    <a:lnTo>
                      <a:pt x="138112" y="450056"/>
                    </a:lnTo>
                    <a:lnTo>
                      <a:pt x="230981" y="457200"/>
                    </a:lnTo>
                    <a:cubicBezTo>
                      <a:pt x="251619" y="457200"/>
                      <a:pt x="261937" y="446881"/>
                      <a:pt x="261937" y="426243"/>
                    </a:cubicBezTo>
                    <a:lnTo>
                      <a:pt x="261937" y="128587"/>
                    </a:lnTo>
                    <a:cubicBezTo>
                      <a:pt x="261937" y="104775"/>
                      <a:pt x="260350" y="61912"/>
                      <a:pt x="257175" y="0"/>
                    </a:cubicBezTo>
                    <a:close/>
                  </a:path>
                </a:pathLst>
              </a:custGeom>
              <a:solidFill>
                <a:srgbClr val="AD251C"/>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150" normalizeH="0" baseline="0" noProof="0" dirty="0">
                  <a:ln>
                    <a:noFill/>
                  </a:ln>
                  <a:solidFill>
                    <a:srgbClr val="AD251C"/>
                  </a:solidFill>
                  <a:effectLst/>
                  <a:uLnTx/>
                  <a:uFillTx/>
                  <a:latin typeface="方正粗雅宋_GBK" panose="02000000000000000000" pitchFamily="2" charset="-122"/>
                  <a:ea typeface="方正粗雅宋_GBK" panose="02000000000000000000" pitchFamily="2" charset="-122"/>
                  <a:cs typeface="+mn-cs"/>
                  <a:sym typeface="Arial" panose="020B0604020202020204" pitchFamily="34" charset="0"/>
                </a:endParaRPr>
              </a:p>
            </p:txBody>
          </p:sp>
        </p:grpSp>
        <p:grpSp>
          <p:nvGrpSpPr>
            <p:cNvPr id="18" name="组合 17"/>
            <p:cNvGrpSpPr/>
            <p:nvPr/>
          </p:nvGrpSpPr>
          <p:grpSpPr>
            <a:xfrm>
              <a:off x="2373835" y="2145245"/>
              <a:ext cx="900000" cy="900000"/>
              <a:chOff x="2381250" y="2145245"/>
              <a:chExt cx="900000" cy="900000"/>
            </a:xfrm>
          </p:grpSpPr>
          <p:grpSp>
            <p:nvGrpSpPr>
              <p:cNvPr id="32" name="组合 31"/>
              <p:cNvGrpSpPr/>
              <p:nvPr/>
            </p:nvGrpSpPr>
            <p:grpSpPr>
              <a:xfrm>
                <a:off x="2381250" y="2145245"/>
                <a:ext cx="900000" cy="900000"/>
                <a:chOff x="7928149" y="3215473"/>
                <a:chExt cx="540000" cy="540000"/>
              </a:xfrm>
            </p:grpSpPr>
            <p:sp>
              <p:nvSpPr>
                <p:cNvPr id="34" name="矩形 33"/>
                <p:cNvSpPr/>
                <p:nvPr/>
              </p:nvSpPr>
              <p:spPr>
                <a:xfrm>
                  <a:off x="7928149" y="3215473"/>
                  <a:ext cx="540000" cy="54000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35" name="直接连接符 34"/>
                <p:cNvCxnSpPr>
                  <a:stCxn id="34" idx="1"/>
                  <a:endCxn id="34" idx="3"/>
                </p:cNvCxnSpPr>
                <p:nvPr/>
              </p:nvCxnSpPr>
              <p:spPr>
                <a:xfrm>
                  <a:off x="7928149" y="3485473"/>
                  <a:ext cx="540000" cy="0"/>
                </a:xfrm>
                <a:prstGeom prst="line">
                  <a:avLst/>
                </a:prstGeom>
                <a:ln>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34" idx="0"/>
                  <a:endCxn id="34" idx="2"/>
                </p:cNvCxnSpPr>
                <p:nvPr/>
              </p:nvCxnSpPr>
              <p:spPr>
                <a:xfrm>
                  <a:off x="8198149" y="3215473"/>
                  <a:ext cx="0" cy="540000"/>
                </a:xfrm>
                <a:prstGeom prst="line">
                  <a:avLst/>
                </a:prstGeom>
                <a:ln>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3" name="文本框 32"/>
              <p:cNvSpPr txBox="1"/>
              <p:nvPr/>
            </p:nvSpPr>
            <p:spPr>
              <a:xfrm>
                <a:off x="2542949" y="2320211"/>
                <a:ext cx="576602" cy="550069"/>
              </a:xfrm>
              <a:custGeom>
                <a:avLst/>
                <a:gdLst/>
                <a:ahLst/>
                <a:cxnLst/>
                <a:rect l="l" t="t" r="r" b="b"/>
                <a:pathLst>
                  <a:path w="576602" h="550069">
                    <a:moveTo>
                      <a:pt x="145256" y="114300"/>
                    </a:moveTo>
                    <a:lnTo>
                      <a:pt x="228600" y="121444"/>
                    </a:lnTo>
                    <a:cubicBezTo>
                      <a:pt x="238125" y="121444"/>
                      <a:pt x="242094" y="123825"/>
                      <a:pt x="240506" y="128587"/>
                    </a:cubicBezTo>
                    <a:cubicBezTo>
                      <a:pt x="238919" y="138112"/>
                      <a:pt x="230188" y="144462"/>
                      <a:pt x="214313" y="147637"/>
                    </a:cubicBezTo>
                    <a:lnTo>
                      <a:pt x="214313" y="250031"/>
                    </a:lnTo>
                    <a:cubicBezTo>
                      <a:pt x="215900" y="308769"/>
                      <a:pt x="211931" y="356394"/>
                      <a:pt x="202406" y="392906"/>
                    </a:cubicBezTo>
                    <a:cubicBezTo>
                      <a:pt x="289719" y="416719"/>
                      <a:pt x="334169" y="448469"/>
                      <a:pt x="335756" y="488156"/>
                    </a:cubicBezTo>
                    <a:cubicBezTo>
                      <a:pt x="334169" y="518319"/>
                      <a:pt x="317500" y="534987"/>
                      <a:pt x="285750" y="538162"/>
                    </a:cubicBezTo>
                    <a:cubicBezTo>
                      <a:pt x="273050" y="538162"/>
                      <a:pt x="263525" y="529431"/>
                      <a:pt x="257175" y="511969"/>
                    </a:cubicBezTo>
                    <a:cubicBezTo>
                      <a:pt x="242888" y="472281"/>
                      <a:pt x="223044" y="437356"/>
                      <a:pt x="197644" y="407194"/>
                    </a:cubicBezTo>
                    <a:cubicBezTo>
                      <a:pt x="183356" y="467519"/>
                      <a:pt x="119856" y="515144"/>
                      <a:pt x="7144" y="550069"/>
                    </a:cubicBezTo>
                    <a:lnTo>
                      <a:pt x="0" y="542925"/>
                    </a:lnTo>
                    <a:cubicBezTo>
                      <a:pt x="61913" y="501650"/>
                      <a:pt x="101600" y="461962"/>
                      <a:pt x="119063" y="423862"/>
                    </a:cubicBezTo>
                    <a:cubicBezTo>
                      <a:pt x="139700" y="388937"/>
                      <a:pt x="149225" y="330994"/>
                      <a:pt x="147638" y="250031"/>
                    </a:cubicBezTo>
                    <a:lnTo>
                      <a:pt x="147638" y="195262"/>
                    </a:lnTo>
                    <a:cubicBezTo>
                      <a:pt x="147638" y="187325"/>
                      <a:pt x="146844" y="173037"/>
                      <a:pt x="145256" y="152400"/>
                    </a:cubicBezTo>
                    <a:cubicBezTo>
                      <a:pt x="145256" y="133350"/>
                      <a:pt x="145256" y="120650"/>
                      <a:pt x="145256" y="114300"/>
                    </a:cubicBezTo>
                    <a:close/>
                    <a:moveTo>
                      <a:pt x="359569" y="76200"/>
                    </a:moveTo>
                    <a:lnTo>
                      <a:pt x="442913" y="85725"/>
                    </a:lnTo>
                    <a:cubicBezTo>
                      <a:pt x="450850" y="85725"/>
                      <a:pt x="454819" y="88106"/>
                      <a:pt x="454819" y="92869"/>
                    </a:cubicBezTo>
                    <a:cubicBezTo>
                      <a:pt x="456406" y="99219"/>
                      <a:pt x="447675" y="106362"/>
                      <a:pt x="428625" y="114300"/>
                    </a:cubicBezTo>
                    <a:lnTo>
                      <a:pt x="428625" y="383381"/>
                    </a:lnTo>
                    <a:cubicBezTo>
                      <a:pt x="428625" y="396081"/>
                      <a:pt x="423863" y="403225"/>
                      <a:pt x="414338" y="404812"/>
                    </a:cubicBezTo>
                    <a:cubicBezTo>
                      <a:pt x="392113" y="411162"/>
                      <a:pt x="373856" y="414337"/>
                      <a:pt x="359569" y="414337"/>
                    </a:cubicBezTo>
                    <a:cubicBezTo>
                      <a:pt x="361156" y="361950"/>
                      <a:pt x="361950" y="295275"/>
                      <a:pt x="361950" y="214312"/>
                    </a:cubicBezTo>
                    <a:lnTo>
                      <a:pt x="361950" y="176212"/>
                    </a:lnTo>
                    <a:cubicBezTo>
                      <a:pt x="361950" y="134937"/>
                      <a:pt x="361156" y="101600"/>
                      <a:pt x="359569" y="76200"/>
                    </a:cubicBezTo>
                    <a:close/>
                    <a:moveTo>
                      <a:pt x="259556" y="9525"/>
                    </a:moveTo>
                    <a:lnTo>
                      <a:pt x="330994" y="40481"/>
                    </a:lnTo>
                    <a:cubicBezTo>
                      <a:pt x="337344" y="43656"/>
                      <a:pt x="340519" y="47625"/>
                      <a:pt x="340519" y="52387"/>
                    </a:cubicBezTo>
                    <a:cubicBezTo>
                      <a:pt x="340519" y="60325"/>
                      <a:pt x="331788" y="69056"/>
                      <a:pt x="314325" y="78581"/>
                    </a:cubicBezTo>
                    <a:lnTo>
                      <a:pt x="314325" y="197644"/>
                    </a:lnTo>
                    <a:cubicBezTo>
                      <a:pt x="314325" y="223044"/>
                      <a:pt x="315913" y="280194"/>
                      <a:pt x="319088" y="369094"/>
                    </a:cubicBezTo>
                    <a:cubicBezTo>
                      <a:pt x="319088" y="378619"/>
                      <a:pt x="315119" y="383381"/>
                      <a:pt x="307181" y="383381"/>
                    </a:cubicBezTo>
                    <a:cubicBezTo>
                      <a:pt x="292894" y="388144"/>
                      <a:pt x="273050" y="390525"/>
                      <a:pt x="247650" y="390525"/>
                    </a:cubicBezTo>
                    <a:lnTo>
                      <a:pt x="247650" y="64294"/>
                    </a:lnTo>
                    <a:lnTo>
                      <a:pt x="116681" y="64294"/>
                    </a:lnTo>
                    <a:lnTo>
                      <a:pt x="116681" y="376237"/>
                    </a:lnTo>
                    <a:cubicBezTo>
                      <a:pt x="116681" y="385762"/>
                      <a:pt x="111919" y="392112"/>
                      <a:pt x="102394" y="395287"/>
                    </a:cubicBezTo>
                    <a:cubicBezTo>
                      <a:pt x="84931" y="398462"/>
                      <a:pt x="65881" y="400050"/>
                      <a:pt x="45244" y="400050"/>
                    </a:cubicBezTo>
                    <a:cubicBezTo>
                      <a:pt x="48419" y="322262"/>
                      <a:pt x="50006" y="261937"/>
                      <a:pt x="50006" y="219075"/>
                    </a:cubicBezTo>
                    <a:lnTo>
                      <a:pt x="50006" y="142875"/>
                    </a:lnTo>
                    <a:cubicBezTo>
                      <a:pt x="50006" y="139700"/>
                      <a:pt x="50006" y="127000"/>
                      <a:pt x="50006" y="104775"/>
                    </a:cubicBezTo>
                    <a:cubicBezTo>
                      <a:pt x="48419" y="66675"/>
                      <a:pt x="47625" y="42069"/>
                      <a:pt x="47625" y="30956"/>
                    </a:cubicBezTo>
                    <a:lnTo>
                      <a:pt x="135731" y="50006"/>
                    </a:lnTo>
                    <a:lnTo>
                      <a:pt x="235744" y="50006"/>
                    </a:lnTo>
                    <a:close/>
                    <a:moveTo>
                      <a:pt x="473869" y="0"/>
                    </a:moveTo>
                    <a:lnTo>
                      <a:pt x="564356" y="9525"/>
                    </a:lnTo>
                    <a:cubicBezTo>
                      <a:pt x="573881" y="9525"/>
                      <a:pt x="577850" y="11906"/>
                      <a:pt x="576263" y="16669"/>
                    </a:cubicBezTo>
                    <a:cubicBezTo>
                      <a:pt x="574675" y="26194"/>
                      <a:pt x="565944" y="33337"/>
                      <a:pt x="550069" y="38100"/>
                    </a:cubicBezTo>
                    <a:lnTo>
                      <a:pt x="550069" y="230981"/>
                    </a:lnTo>
                    <a:cubicBezTo>
                      <a:pt x="550069" y="245269"/>
                      <a:pt x="550863" y="281781"/>
                      <a:pt x="552450" y="340519"/>
                    </a:cubicBezTo>
                    <a:cubicBezTo>
                      <a:pt x="554038" y="410369"/>
                      <a:pt x="554831" y="454819"/>
                      <a:pt x="554831" y="473869"/>
                    </a:cubicBezTo>
                    <a:cubicBezTo>
                      <a:pt x="558006" y="511969"/>
                      <a:pt x="520700" y="534987"/>
                      <a:pt x="442913" y="542925"/>
                    </a:cubicBezTo>
                    <a:cubicBezTo>
                      <a:pt x="441325" y="501650"/>
                      <a:pt x="414338" y="476250"/>
                      <a:pt x="361950" y="466725"/>
                    </a:cubicBezTo>
                    <a:lnTo>
                      <a:pt x="364331" y="457200"/>
                    </a:lnTo>
                    <a:lnTo>
                      <a:pt x="447675" y="461962"/>
                    </a:lnTo>
                    <a:cubicBezTo>
                      <a:pt x="468313" y="463550"/>
                      <a:pt x="478631" y="453231"/>
                      <a:pt x="478631" y="431006"/>
                    </a:cubicBezTo>
                    <a:lnTo>
                      <a:pt x="478631" y="109537"/>
                    </a:lnTo>
                    <a:cubicBezTo>
                      <a:pt x="478631" y="76200"/>
                      <a:pt x="477044" y="39687"/>
                      <a:pt x="473869" y="0"/>
                    </a:cubicBezTo>
                    <a:close/>
                  </a:path>
                </a:pathLst>
              </a:custGeom>
              <a:solidFill>
                <a:srgbClr val="AD251C"/>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150" normalizeH="0" baseline="0" noProof="0" dirty="0">
                  <a:ln>
                    <a:noFill/>
                  </a:ln>
                  <a:solidFill>
                    <a:srgbClr val="AD251C"/>
                  </a:solidFill>
                  <a:effectLst/>
                  <a:uLnTx/>
                  <a:uFillTx/>
                  <a:latin typeface="方正粗雅宋_GBK" panose="02000000000000000000" pitchFamily="2" charset="-122"/>
                  <a:ea typeface="方正粗雅宋_GBK" panose="02000000000000000000" pitchFamily="2" charset="-122"/>
                  <a:cs typeface="+mn-cs"/>
                  <a:sym typeface="Arial" panose="020B0604020202020204" pitchFamily="34" charset="0"/>
                </a:endParaRPr>
              </a:p>
            </p:txBody>
          </p:sp>
        </p:grpSp>
        <p:grpSp>
          <p:nvGrpSpPr>
            <p:cNvPr id="20" name="组合 19"/>
            <p:cNvGrpSpPr/>
            <p:nvPr/>
          </p:nvGrpSpPr>
          <p:grpSpPr>
            <a:xfrm>
              <a:off x="3433220" y="2145245"/>
              <a:ext cx="900000" cy="900000"/>
              <a:chOff x="3448050" y="2145245"/>
              <a:chExt cx="900000" cy="900000"/>
            </a:xfrm>
          </p:grpSpPr>
          <p:grpSp>
            <p:nvGrpSpPr>
              <p:cNvPr id="27" name="组合 26"/>
              <p:cNvGrpSpPr/>
              <p:nvPr/>
            </p:nvGrpSpPr>
            <p:grpSpPr>
              <a:xfrm>
                <a:off x="3448050" y="2145245"/>
                <a:ext cx="900000" cy="900000"/>
                <a:chOff x="7928149" y="3215473"/>
                <a:chExt cx="540000" cy="540000"/>
              </a:xfrm>
            </p:grpSpPr>
            <p:sp>
              <p:nvSpPr>
                <p:cNvPr id="29" name="矩形 28"/>
                <p:cNvSpPr/>
                <p:nvPr/>
              </p:nvSpPr>
              <p:spPr>
                <a:xfrm>
                  <a:off x="7928149" y="3215473"/>
                  <a:ext cx="540000" cy="54000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30" name="直接连接符 29"/>
                <p:cNvCxnSpPr>
                  <a:stCxn id="29" idx="1"/>
                  <a:endCxn id="29" idx="3"/>
                </p:cNvCxnSpPr>
                <p:nvPr/>
              </p:nvCxnSpPr>
              <p:spPr>
                <a:xfrm>
                  <a:off x="7928149" y="3485473"/>
                  <a:ext cx="540000" cy="0"/>
                </a:xfrm>
                <a:prstGeom prst="line">
                  <a:avLst/>
                </a:prstGeom>
                <a:ln>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29" idx="0"/>
                  <a:endCxn id="29" idx="2"/>
                </p:cNvCxnSpPr>
                <p:nvPr/>
              </p:nvCxnSpPr>
              <p:spPr>
                <a:xfrm>
                  <a:off x="8198149" y="3215473"/>
                  <a:ext cx="0" cy="540000"/>
                </a:xfrm>
                <a:prstGeom prst="line">
                  <a:avLst/>
                </a:prstGeom>
                <a:ln>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3609919" y="2322592"/>
                <a:ext cx="576263" cy="545306"/>
              </a:xfrm>
              <a:custGeom>
                <a:avLst/>
                <a:gdLst/>
                <a:ahLst/>
                <a:cxnLst/>
                <a:rect l="l" t="t" r="r" b="b"/>
                <a:pathLst>
                  <a:path w="576263" h="545306">
                    <a:moveTo>
                      <a:pt x="100013" y="176212"/>
                    </a:moveTo>
                    <a:lnTo>
                      <a:pt x="171450" y="197644"/>
                    </a:lnTo>
                    <a:cubicBezTo>
                      <a:pt x="176213" y="197644"/>
                      <a:pt x="178594" y="200025"/>
                      <a:pt x="178594" y="204787"/>
                    </a:cubicBezTo>
                    <a:cubicBezTo>
                      <a:pt x="178594" y="212725"/>
                      <a:pt x="170656" y="217487"/>
                      <a:pt x="154781" y="219075"/>
                    </a:cubicBezTo>
                    <a:cubicBezTo>
                      <a:pt x="153194" y="225425"/>
                      <a:pt x="150019" y="231775"/>
                      <a:pt x="145256" y="238125"/>
                    </a:cubicBezTo>
                    <a:lnTo>
                      <a:pt x="226219" y="238125"/>
                    </a:lnTo>
                    <a:lnTo>
                      <a:pt x="254794" y="200025"/>
                    </a:lnTo>
                    <a:lnTo>
                      <a:pt x="307181" y="238125"/>
                    </a:lnTo>
                    <a:cubicBezTo>
                      <a:pt x="310356" y="239712"/>
                      <a:pt x="311944" y="242094"/>
                      <a:pt x="311944" y="245269"/>
                    </a:cubicBezTo>
                    <a:cubicBezTo>
                      <a:pt x="310356" y="250031"/>
                      <a:pt x="304800" y="252412"/>
                      <a:pt x="295275" y="252412"/>
                    </a:cubicBezTo>
                    <a:lnTo>
                      <a:pt x="138113" y="252412"/>
                    </a:lnTo>
                    <a:cubicBezTo>
                      <a:pt x="133350" y="260350"/>
                      <a:pt x="126206" y="273050"/>
                      <a:pt x="116681" y="290512"/>
                    </a:cubicBezTo>
                    <a:cubicBezTo>
                      <a:pt x="103981" y="314325"/>
                      <a:pt x="94456" y="331787"/>
                      <a:pt x="88106" y="342900"/>
                    </a:cubicBezTo>
                    <a:lnTo>
                      <a:pt x="145256" y="342900"/>
                    </a:lnTo>
                    <a:cubicBezTo>
                      <a:pt x="145256" y="317500"/>
                      <a:pt x="144463" y="293687"/>
                      <a:pt x="142875" y="271462"/>
                    </a:cubicBezTo>
                    <a:lnTo>
                      <a:pt x="221456" y="278606"/>
                    </a:lnTo>
                    <a:cubicBezTo>
                      <a:pt x="227806" y="278606"/>
                      <a:pt x="230981" y="280987"/>
                      <a:pt x="230981" y="285750"/>
                    </a:cubicBezTo>
                    <a:cubicBezTo>
                      <a:pt x="232569" y="292100"/>
                      <a:pt x="226219" y="298450"/>
                      <a:pt x="211931" y="304800"/>
                    </a:cubicBezTo>
                    <a:lnTo>
                      <a:pt x="211931" y="342900"/>
                    </a:lnTo>
                    <a:lnTo>
                      <a:pt x="221456" y="342900"/>
                    </a:lnTo>
                    <a:lnTo>
                      <a:pt x="247650" y="307181"/>
                    </a:lnTo>
                    <a:lnTo>
                      <a:pt x="295275" y="340519"/>
                    </a:lnTo>
                    <a:cubicBezTo>
                      <a:pt x="300038" y="342106"/>
                      <a:pt x="301625" y="344487"/>
                      <a:pt x="300038" y="347662"/>
                    </a:cubicBezTo>
                    <a:cubicBezTo>
                      <a:pt x="300038" y="352425"/>
                      <a:pt x="293688" y="355600"/>
                      <a:pt x="280988" y="357187"/>
                    </a:cubicBezTo>
                    <a:lnTo>
                      <a:pt x="211931" y="357187"/>
                    </a:lnTo>
                    <a:lnTo>
                      <a:pt x="211931" y="402431"/>
                    </a:lnTo>
                    <a:cubicBezTo>
                      <a:pt x="226219" y="400844"/>
                      <a:pt x="250031" y="398462"/>
                      <a:pt x="283369" y="395287"/>
                    </a:cubicBezTo>
                    <a:cubicBezTo>
                      <a:pt x="297656" y="393700"/>
                      <a:pt x="308769" y="392112"/>
                      <a:pt x="316706" y="390525"/>
                    </a:cubicBezTo>
                    <a:lnTo>
                      <a:pt x="319088" y="400050"/>
                    </a:lnTo>
                    <a:cubicBezTo>
                      <a:pt x="284163" y="412750"/>
                      <a:pt x="248444" y="423862"/>
                      <a:pt x="211931" y="433387"/>
                    </a:cubicBezTo>
                    <a:lnTo>
                      <a:pt x="211931" y="516731"/>
                    </a:lnTo>
                    <a:cubicBezTo>
                      <a:pt x="211931" y="529431"/>
                      <a:pt x="207169" y="536575"/>
                      <a:pt x="197644" y="538162"/>
                    </a:cubicBezTo>
                    <a:cubicBezTo>
                      <a:pt x="180181" y="542925"/>
                      <a:pt x="161925" y="545306"/>
                      <a:pt x="142875" y="545306"/>
                    </a:cubicBezTo>
                    <a:cubicBezTo>
                      <a:pt x="142875" y="526256"/>
                      <a:pt x="143669" y="505619"/>
                      <a:pt x="145256" y="483394"/>
                    </a:cubicBezTo>
                    <a:cubicBezTo>
                      <a:pt x="145256" y="469106"/>
                      <a:pt x="145256" y="458787"/>
                      <a:pt x="145256" y="452437"/>
                    </a:cubicBezTo>
                    <a:cubicBezTo>
                      <a:pt x="138906" y="454025"/>
                      <a:pt x="130175" y="456406"/>
                      <a:pt x="119063" y="459581"/>
                    </a:cubicBezTo>
                    <a:cubicBezTo>
                      <a:pt x="98425" y="464344"/>
                      <a:pt x="73025" y="469900"/>
                      <a:pt x="42863" y="476250"/>
                    </a:cubicBezTo>
                    <a:cubicBezTo>
                      <a:pt x="42863" y="493712"/>
                      <a:pt x="38894" y="501650"/>
                      <a:pt x="30956" y="500062"/>
                    </a:cubicBezTo>
                    <a:cubicBezTo>
                      <a:pt x="24606" y="500062"/>
                      <a:pt x="20638" y="496094"/>
                      <a:pt x="19050" y="488156"/>
                    </a:cubicBezTo>
                    <a:lnTo>
                      <a:pt x="2381" y="416719"/>
                    </a:lnTo>
                    <a:cubicBezTo>
                      <a:pt x="50006" y="416719"/>
                      <a:pt x="97631" y="414337"/>
                      <a:pt x="145256" y="409575"/>
                    </a:cubicBezTo>
                    <a:lnTo>
                      <a:pt x="145256" y="369094"/>
                    </a:lnTo>
                    <a:lnTo>
                      <a:pt x="145256" y="357187"/>
                    </a:lnTo>
                    <a:lnTo>
                      <a:pt x="92869" y="357187"/>
                    </a:lnTo>
                    <a:lnTo>
                      <a:pt x="64294" y="378619"/>
                    </a:lnTo>
                    <a:cubicBezTo>
                      <a:pt x="50006" y="369094"/>
                      <a:pt x="33338" y="356394"/>
                      <a:pt x="14288" y="340519"/>
                    </a:cubicBezTo>
                    <a:cubicBezTo>
                      <a:pt x="9525" y="334169"/>
                      <a:pt x="11113" y="329406"/>
                      <a:pt x="19050" y="326231"/>
                    </a:cubicBezTo>
                    <a:cubicBezTo>
                      <a:pt x="26988" y="324644"/>
                      <a:pt x="33338" y="319087"/>
                      <a:pt x="38100" y="309562"/>
                    </a:cubicBezTo>
                    <a:cubicBezTo>
                      <a:pt x="44450" y="301625"/>
                      <a:pt x="53181" y="287337"/>
                      <a:pt x="64294" y="266700"/>
                    </a:cubicBezTo>
                    <a:cubicBezTo>
                      <a:pt x="67469" y="260350"/>
                      <a:pt x="69850" y="255587"/>
                      <a:pt x="71438" y="252412"/>
                    </a:cubicBezTo>
                    <a:lnTo>
                      <a:pt x="2381" y="252412"/>
                    </a:lnTo>
                    <a:lnTo>
                      <a:pt x="2381" y="238125"/>
                    </a:lnTo>
                    <a:lnTo>
                      <a:pt x="76200" y="238125"/>
                    </a:lnTo>
                    <a:cubicBezTo>
                      <a:pt x="85725" y="219075"/>
                      <a:pt x="93663" y="198437"/>
                      <a:pt x="100013" y="176212"/>
                    </a:cubicBezTo>
                    <a:close/>
                    <a:moveTo>
                      <a:pt x="438150" y="23812"/>
                    </a:moveTo>
                    <a:cubicBezTo>
                      <a:pt x="500063" y="30162"/>
                      <a:pt x="531019" y="47625"/>
                      <a:pt x="531019" y="76200"/>
                    </a:cubicBezTo>
                    <a:cubicBezTo>
                      <a:pt x="529431" y="101600"/>
                      <a:pt x="515938" y="115094"/>
                      <a:pt x="490538" y="116681"/>
                    </a:cubicBezTo>
                    <a:cubicBezTo>
                      <a:pt x="474663" y="118269"/>
                      <a:pt x="465138" y="109537"/>
                      <a:pt x="461963" y="90487"/>
                    </a:cubicBezTo>
                    <a:cubicBezTo>
                      <a:pt x="455613" y="65087"/>
                      <a:pt x="446088" y="44450"/>
                      <a:pt x="433388" y="28575"/>
                    </a:cubicBezTo>
                    <a:close/>
                    <a:moveTo>
                      <a:pt x="126206" y="0"/>
                    </a:moveTo>
                    <a:lnTo>
                      <a:pt x="204788" y="9525"/>
                    </a:lnTo>
                    <a:cubicBezTo>
                      <a:pt x="211138" y="9525"/>
                      <a:pt x="215106" y="11906"/>
                      <a:pt x="216694" y="16669"/>
                    </a:cubicBezTo>
                    <a:cubicBezTo>
                      <a:pt x="216694" y="24606"/>
                      <a:pt x="209550" y="31750"/>
                      <a:pt x="195263" y="38100"/>
                    </a:cubicBezTo>
                    <a:lnTo>
                      <a:pt x="195263" y="73819"/>
                    </a:lnTo>
                    <a:lnTo>
                      <a:pt x="221456" y="73819"/>
                    </a:lnTo>
                    <a:lnTo>
                      <a:pt x="250031" y="33337"/>
                    </a:lnTo>
                    <a:lnTo>
                      <a:pt x="302419" y="71437"/>
                    </a:lnTo>
                    <a:cubicBezTo>
                      <a:pt x="305594" y="73025"/>
                      <a:pt x="307181" y="75406"/>
                      <a:pt x="307181" y="78581"/>
                    </a:cubicBezTo>
                    <a:cubicBezTo>
                      <a:pt x="307181" y="84931"/>
                      <a:pt x="300831" y="88106"/>
                      <a:pt x="288131" y="88106"/>
                    </a:cubicBezTo>
                    <a:lnTo>
                      <a:pt x="195263" y="88106"/>
                    </a:lnTo>
                    <a:lnTo>
                      <a:pt x="195263" y="161925"/>
                    </a:lnTo>
                    <a:lnTo>
                      <a:pt x="328613" y="161925"/>
                    </a:lnTo>
                    <a:cubicBezTo>
                      <a:pt x="328613" y="152400"/>
                      <a:pt x="328613" y="142875"/>
                      <a:pt x="328613" y="133350"/>
                    </a:cubicBezTo>
                    <a:cubicBezTo>
                      <a:pt x="328613" y="87312"/>
                      <a:pt x="326231" y="42862"/>
                      <a:pt x="321469" y="0"/>
                    </a:cubicBezTo>
                    <a:lnTo>
                      <a:pt x="414338" y="7144"/>
                    </a:lnTo>
                    <a:cubicBezTo>
                      <a:pt x="420688" y="8731"/>
                      <a:pt x="423863" y="11906"/>
                      <a:pt x="423863" y="16669"/>
                    </a:cubicBezTo>
                    <a:cubicBezTo>
                      <a:pt x="423863" y="21431"/>
                      <a:pt x="415925" y="27781"/>
                      <a:pt x="400050" y="35719"/>
                    </a:cubicBezTo>
                    <a:cubicBezTo>
                      <a:pt x="400050" y="81756"/>
                      <a:pt x="400050" y="123825"/>
                      <a:pt x="400050" y="161925"/>
                    </a:cubicBezTo>
                    <a:lnTo>
                      <a:pt x="476250" y="161925"/>
                    </a:lnTo>
                    <a:lnTo>
                      <a:pt x="509588" y="116681"/>
                    </a:lnTo>
                    <a:lnTo>
                      <a:pt x="569119" y="159544"/>
                    </a:lnTo>
                    <a:cubicBezTo>
                      <a:pt x="569119" y="159544"/>
                      <a:pt x="569913" y="160337"/>
                      <a:pt x="571500" y="161925"/>
                    </a:cubicBezTo>
                    <a:cubicBezTo>
                      <a:pt x="573088" y="161925"/>
                      <a:pt x="573881" y="162719"/>
                      <a:pt x="573881" y="164306"/>
                    </a:cubicBezTo>
                    <a:cubicBezTo>
                      <a:pt x="573881" y="172244"/>
                      <a:pt x="568325" y="176212"/>
                      <a:pt x="557213" y="176212"/>
                    </a:cubicBezTo>
                    <a:lnTo>
                      <a:pt x="402431" y="176212"/>
                    </a:lnTo>
                    <a:cubicBezTo>
                      <a:pt x="404019" y="230187"/>
                      <a:pt x="409575" y="275431"/>
                      <a:pt x="419100" y="311944"/>
                    </a:cubicBezTo>
                    <a:cubicBezTo>
                      <a:pt x="420688" y="308769"/>
                      <a:pt x="423069" y="304006"/>
                      <a:pt x="426244" y="297656"/>
                    </a:cubicBezTo>
                    <a:cubicBezTo>
                      <a:pt x="427831" y="291306"/>
                      <a:pt x="429419" y="286544"/>
                      <a:pt x="431006" y="283369"/>
                    </a:cubicBezTo>
                    <a:cubicBezTo>
                      <a:pt x="443706" y="254794"/>
                      <a:pt x="453231" y="227012"/>
                      <a:pt x="459581" y="200025"/>
                    </a:cubicBezTo>
                    <a:lnTo>
                      <a:pt x="540544" y="228600"/>
                    </a:lnTo>
                    <a:cubicBezTo>
                      <a:pt x="546894" y="231775"/>
                      <a:pt x="550069" y="234950"/>
                      <a:pt x="550069" y="238125"/>
                    </a:cubicBezTo>
                    <a:cubicBezTo>
                      <a:pt x="551656" y="244475"/>
                      <a:pt x="542925" y="250031"/>
                      <a:pt x="523875" y="254794"/>
                    </a:cubicBezTo>
                    <a:cubicBezTo>
                      <a:pt x="500063" y="304006"/>
                      <a:pt x="473075" y="346075"/>
                      <a:pt x="442913" y="381000"/>
                    </a:cubicBezTo>
                    <a:cubicBezTo>
                      <a:pt x="458788" y="406400"/>
                      <a:pt x="475456" y="426244"/>
                      <a:pt x="492919" y="440531"/>
                    </a:cubicBezTo>
                    <a:cubicBezTo>
                      <a:pt x="499269" y="446881"/>
                      <a:pt x="504031" y="449262"/>
                      <a:pt x="507206" y="447675"/>
                    </a:cubicBezTo>
                    <a:cubicBezTo>
                      <a:pt x="510381" y="447675"/>
                      <a:pt x="513556" y="443706"/>
                      <a:pt x="516731" y="435769"/>
                    </a:cubicBezTo>
                    <a:lnTo>
                      <a:pt x="557213" y="347662"/>
                    </a:lnTo>
                    <a:lnTo>
                      <a:pt x="566738" y="350044"/>
                    </a:lnTo>
                    <a:lnTo>
                      <a:pt x="559594" y="450056"/>
                    </a:lnTo>
                    <a:cubicBezTo>
                      <a:pt x="559594" y="464344"/>
                      <a:pt x="561975" y="476250"/>
                      <a:pt x="566738" y="485775"/>
                    </a:cubicBezTo>
                    <a:cubicBezTo>
                      <a:pt x="573088" y="492125"/>
                      <a:pt x="576263" y="500856"/>
                      <a:pt x="576263" y="511969"/>
                    </a:cubicBezTo>
                    <a:cubicBezTo>
                      <a:pt x="576263" y="532606"/>
                      <a:pt x="559594" y="542925"/>
                      <a:pt x="526256" y="542925"/>
                    </a:cubicBezTo>
                    <a:cubicBezTo>
                      <a:pt x="505619" y="542925"/>
                      <a:pt x="487363" y="535781"/>
                      <a:pt x="471488" y="521494"/>
                    </a:cubicBezTo>
                    <a:cubicBezTo>
                      <a:pt x="436563" y="499269"/>
                      <a:pt x="407988" y="469900"/>
                      <a:pt x="385763" y="433387"/>
                    </a:cubicBezTo>
                    <a:cubicBezTo>
                      <a:pt x="352425" y="460375"/>
                      <a:pt x="300038" y="484981"/>
                      <a:pt x="228600" y="507206"/>
                    </a:cubicBezTo>
                    <a:lnTo>
                      <a:pt x="226219" y="497681"/>
                    </a:lnTo>
                    <a:cubicBezTo>
                      <a:pt x="281781" y="467519"/>
                      <a:pt x="328613" y="431006"/>
                      <a:pt x="366713" y="388144"/>
                    </a:cubicBezTo>
                    <a:cubicBezTo>
                      <a:pt x="346075" y="330994"/>
                      <a:pt x="334169" y="260350"/>
                      <a:pt x="330994" y="176212"/>
                    </a:cubicBezTo>
                    <a:lnTo>
                      <a:pt x="100013" y="176212"/>
                    </a:lnTo>
                    <a:lnTo>
                      <a:pt x="0" y="176212"/>
                    </a:lnTo>
                    <a:lnTo>
                      <a:pt x="0" y="161925"/>
                    </a:lnTo>
                    <a:lnTo>
                      <a:pt x="128588" y="161925"/>
                    </a:lnTo>
                    <a:lnTo>
                      <a:pt x="128588" y="100012"/>
                    </a:lnTo>
                    <a:lnTo>
                      <a:pt x="128588" y="88106"/>
                    </a:lnTo>
                    <a:lnTo>
                      <a:pt x="21431" y="88106"/>
                    </a:lnTo>
                    <a:lnTo>
                      <a:pt x="21431" y="73819"/>
                    </a:lnTo>
                    <a:lnTo>
                      <a:pt x="128588" y="73819"/>
                    </a:lnTo>
                    <a:cubicBezTo>
                      <a:pt x="127000" y="59531"/>
                      <a:pt x="126206" y="34925"/>
                      <a:pt x="126206" y="0"/>
                    </a:cubicBezTo>
                    <a:close/>
                  </a:path>
                </a:pathLst>
              </a:custGeom>
              <a:solidFill>
                <a:srgbClr val="AD251C"/>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150" normalizeH="0" baseline="0" noProof="0" dirty="0">
                  <a:ln>
                    <a:noFill/>
                  </a:ln>
                  <a:solidFill>
                    <a:srgbClr val="AD251C"/>
                  </a:solidFill>
                  <a:effectLst/>
                  <a:uLnTx/>
                  <a:uFillTx/>
                  <a:latin typeface="方正粗雅宋_GBK" panose="02000000000000000000" pitchFamily="2" charset="-122"/>
                  <a:ea typeface="方正粗雅宋_GBK" panose="02000000000000000000" pitchFamily="2" charset="-122"/>
                  <a:cs typeface="+mn-cs"/>
                  <a:sym typeface="Arial" panose="020B0604020202020204" pitchFamily="34" charset="0"/>
                </a:endParaRPr>
              </a:p>
            </p:txBody>
          </p:sp>
        </p:grpSp>
        <p:grpSp>
          <p:nvGrpSpPr>
            <p:cNvPr id="21" name="组合 20"/>
            <p:cNvGrpSpPr/>
            <p:nvPr/>
          </p:nvGrpSpPr>
          <p:grpSpPr>
            <a:xfrm>
              <a:off x="4492604" y="2145245"/>
              <a:ext cx="900000" cy="900000"/>
              <a:chOff x="4492604" y="2145245"/>
              <a:chExt cx="900000" cy="900000"/>
            </a:xfrm>
          </p:grpSpPr>
          <p:grpSp>
            <p:nvGrpSpPr>
              <p:cNvPr id="22" name="组合 21"/>
              <p:cNvGrpSpPr/>
              <p:nvPr/>
            </p:nvGrpSpPr>
            <p:grpSpPr>
              <a:xfrm>
                <a:off x="4492604" y="2145245"/>
                <a:ext cx="900000" cy="900000"/>
                <a:chOff x="7928149" y="3215473"/>
                <a:chExt cx="540000" cy="540000"/>
              </a:xfrm>
            </p:grpSpPr>
            <p:sp>
              <p:nvSpPr>
                <p:cNvPr id="24" name="矩形 23"/>
                <p:cNvSpPr/>
                <p:nvPr/>
              </p:nvSpPr>
              <p:spPr>
                <a:xfrm>
                  <a:off x="7928149" y="3215473"/>
                  <a:ext cx="540000" cy="540000"/>
                </a:xfrm>
                <a:prstGeom prst="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25" name="直接连接符 24"/>
                <p:cNvCxnSpPr>
                  <a:stCxn id="24" idx="1"/>
                  <a:endCxn id="24" idx="3"/>
                </p:cNvCxnSpPr>
                <p:nvPr/>
              </p:nvCxnSpPr>
              <p:spPr>
                <a:xfrm>
                  <a:off x="7928149" y="3485473"/>
                  <a:ext cx="540000" cy="0"/>
                </a:xfrm>
                <a:prstGeom prst="line">
                  <a:avLst/>
                </a:prstGeom>
                <a:ln>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24" idx="0"/>
                  <a:endCxn id="24" idx="2"/>
                </p:cNvCxnSpPr>
                <p:nvPr/>
              </p:nvCxnSpPr>
              <p:spPr>
                <a:xfrm>
                  <a:off x="8198149" y="3215473"/>
                  <a:ext cx="0" cy="540000"/>
                </a:xfrm>
                <a:prstGeom prst="line">
                  <a:avLst/>
                </a:prstGeom>
                <a:ln>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3" name="文本框 22"/>
              <p:cNvSpPr txBox="1"/>
              <p:nvPr/>
            </p:nvSpPr>
            <p:spPr>
              <a:xfrm>
                <a:off x="4656855" y="2319020"/>
                <a:ext cx="571499" cy="552450"/>
              </a:xfrm>
              <a:custGeom>
                <a:avLst/>
                <a:gdLst/>
                <a:ahLst/>
                <a:cxnLst/>
                <a:rect l="l" t="t" r="r" b="b"/>
                <a:pathLst>
                  <a:path w="571499" h="552450">
                    <a:moveTo>
                      <a:pt x="211931" y="309563"/>
                    </a:moveTo>
                    <a:cubicBezTo>
                      <a:pt x="283368" y="319088"/>
                      <a:pt x="320675" y="341313"/>
                      <a:pt x="323849" y="376238"/>
                    </a:cubicBezTo>
                    <a:cubicBezTo>
                      <a:pt x="322262" y="407988"/>
                      <a:pt x="306387" y="424657"/>
                      <a:pt x="276224" y="426244"/>
                    </a:cubicBezTo>
                    <a:cubicBezTo>
                      <a:pt x="258762" y="427832"/>
                      <a:pt x="248443" y="419100"/>
                      <a:pt x="245268" y="400050"/>
                    </a:cubicBezTo>
                    <a:cubicBezTo>
                      <a:pt x="240506" y="376238"/>
                      <a:pt x="228599" y="347663"/>
                      <a:pt x="209549" y="314325"/>
                    </a:cubicBezTo>
                    <a:close/>
                    <a:moveTo>
                      <a:pt x="214312" y="135732"/>
                    </a:moveTo>
                    <a:cubicBezTo>
                      <a:pt x="282575" y="143669"/>
                      <a:pt x="318293" y="165100"/>
                      <a:pt x="321468" y="200025"/>
                    </a:cubicBezTo>
                    <a:cubicBezTo>
                      <a:pt x="319881" y="230188"/>
                      <a:pt x="304799" y="246063"/>
                      <a:pt x="276224" y="247650"/>
                    </a:cubicBezTo>
                    <a:cubicBezTo>
                      <a:pt x="258762" y="247650"/>
                      <a:pt x="249237" y="238919"/>
                      <a:pt x="247649" y="221457"/>
                    </a:cubicBezTo>
                    <a:cubicBezTo>
                      <a:pt x="241300" y="196057"/>
                      <a:pt x="228599" y="169069"/>
                      <a:pt x="209549" y="140494"/>
                    </a:cubicBezTo>
                    <a:close/>
                    <a:moveTo>
                      <a:pt x="166687" y="109538"/>
                    </a:moveTo>
                    <a:lnTo>
                      <a:pt x="166687" y="245269"/>
                    </a:lnTo>
                    <a:cubicBezTo>
                      <a:pt x="166687" y="253207"/>
                      <a:pt x="166687" y="261144"/>
                      <a:pt x="166687" y="269082"/>
                    </a:cubicBezTo>
                    <a:lnTo>
                      <a:pt x="378618" y="269082"/>
                    </a:lnTo>
                    <a:lnTo>
                      <a:pt x="378618" y="109538"/>
                    </a:lnTo>
                    <a:close/>
                    <a:moveTo>
                      <a:pt x="200024" y="0"/>
                    </a:moveTo>
                    <a:lnTo>
                      <a:pt x="302418" y="14288"/>
                    </a:lnTo>
                    <a:cubicBezTo>
                      <a:pt x="308768" y="14288"/>
                      <a:pt x="311943" y="17463"/>
                      <a:pt x="311943" y="23813"/>
                    </a:cubicBezTo>
                    <a:cubicBezTo>
                      <a:pt x="313531" y="30163"/>
                      <a:pt x="302418" y="37307"/>
                      <a:pt x="278606" y="45244"/>
                    </a:cubicBezTo>
                    <a:cubicBezTo>
                      <a:pt x="265906" y="64294"/>
                      <a:pt x="250031" y="80963"/>
                      <a:pt x="230981" y="95250"/>
                    </a:cubicBezTo>
                    <a:lnTo>
                      <a:pt x="366712" y="95250"/>
                    </a:lnTo>
                    <a:lnTo>
                      <a:pt x="390524" y="50007"/>
                    </a:lnTo>
                    <a:lnTo>
                      <a:pt x="471487" y="83344"/>
                    </a:lnTo>
                    <a:cubicBezTo>
                      <a:pt x="477837" y="86519"/>
                      <a:pt x="481012" y="90488"/>
                      <a:pt x="481012" y="95250"/>
                    </a:cubicBezTo>
                    <a:cubicBezTo>
                      <a:pt x="481012" y="101600"/>
                      <a:pt x="473074" y="111125"/>
                      <a:pt x="457199" y="123825"/>
                    </a:cubicBezTo>
                    <a:lnTo>
                      <a:pt x="457199" y="183357"/>
                    </a:lnTo>
                    <a:cubicBezTo>
                      <a:pt x="457199" y="192882"/>
                      <a:pt x="457199" y="221457"/>
                      <a:pt x="457199" y="269082"/>
                    </a:cubicBezTo>
                    <a:lnTo>
                      <a:pt x="461962" y="269082"/>
                    </a:lnTo>
                    <a:lnTo>
                      <a:pt x="500062" y="219075"/>
                    </a:lnTo>
                    <a:lnTo>
                      <a:pt x="566737" y="266700"/>
                    </a:lnTo>
                    <a:cubicBezTo>
                      <a:pt x="569912" y="268288"/>
                      <a:pt x="571499" y="270669"/>
                      <a:pt x="571499" y="273844"/>
                    </a:cubicBezTo>
                    <a:cubicBezTo>
                      <a:pt x="571499" y="278607"/>
                      <a:pt x="565149" y="281782"/>
                      <a:pt x="552449" y="283369"/>
                    </a:cubicBezTo>
                    <a:lnTo>
                      <a:pt x="457199" y="283369"/>
                    </a:lnTo>
                    <a:cubicBezTo>
                      <a:pt x="457199" y="365919"/>
                      <a:pt x="457993" y="425450"/>
                      <a:pt x="459581" y="461963"/>
                    </a:cubicBezTo>
                    <a:cubicBezTo>
                      <a:pt x="464343" y="515938"/>
                      <a:pt x="421481" y="546100"/>
                      <a:pt x="330993" y="552450"/>
                    </a:cubicBezTo>
                    <a:cubicBezTo>
                      <a:pt x="330993" y="509588"/>
                      <a:pt x="304006" y="482600"/>
                      <a:pt x="250031" y="471488"/>
                    </a:cubicBezTo>
                    <a:lnTo>
                      <a:pt x="252412" y="461963"/>
                    </a:lnTo>
                    <a:lnTo>
                      <a:pt x="342899" y="469107"/>
                    </a:lnTo>
                    <a:cubicBezTo>
                      <a:pt x="366712" y="469107"/>
                      <a:pt x="378618" y="457200"/>
                      <a:pt x="378618" y="433388"/>
                    </a:cubicBezTo>
                    <a:lnTo>
                      <a:pt x="378618" y="283369"/>
                    </a:lnTo>
                    <a:lnTo>
                      <a:pt x="166687" y="283369"/>
                    </a:lnTo>
                    <a:cubicBezTo>
                      <a:pt x="171450" y="408782"/>
                      <a:pt x="119856" y="498475"/>
                      <a:pt x="11906" y="552450"/>
                    </a:cubicBezTo>
                    <a:lnTo>
                      <a:pt x="2381" y="545307"/>
                    </a:lnTo>
                    <a:cubicBezTo>
                      <a:pt x="59531" y="483394"/>
                      <a:pt x="88106" y="396082"/>
                      <a:pt x="88106" y="283369"/>
                    </a:cubicBezTo>
                    <a:lnTo>
                      <a:pt x="0" y="283369"/>
                    </a:lnTo>
                    <a:lnTo>
                      <a:pt x="0" y="269082"/>
                    </a:lnTo>
                    <a:lnTo>
                      <a:pt x="90487" y="269082"/>
                    </a:lnTo>
                    <a:lnTo>
                      <a:pt x="90487" y="247650"/>
                    </a:lnTo>
                    <a:lnTo>
                      <a:pt x="90487" y="178594"/>
                    </a:lnTo>
                    <a:cubicBezTo>
                      <a:pt x="90487" y="161132"/>
                      <a:pt x="88900" y="123825"/>
                      <a:pt x="85725" y="66675"/>
                    </a:cubicBezTo>
                    <a:lnTo>
                      <a:pt x="180975" y="95250"/>
                    </a:lnTo>
                    <a:lnTo>
                      <a:pt x="195262" y="95250"/>
                    </a:lnTo>
                    <a:cubicBezTo>
                      <a:pt x="198437" y="69850"/>
                      <a:pt x="200024" y="38100"/>
                      <a:pt x="200024" y="0"/>
                    </a:cubicBezTo>
                    <a:close/>
                  </a:path>
                </a:pathLst>
              </a:custGeom>
              <a:solidFill>
                <a:srgbClr val="AD251C"/>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150" normalizeH="0" baseline="0" noProof="0" dirty="0">
                  <a:ln>
                    <a:noFill/>
                  </a:ln>
                  <a:solidFill>
                    <a:srgbClr val="AD251C"/>
                  </a:solidFill>
                  <a:effectLst/>
                  <a:uLnTx/>
                  <a:uFillTx/>
                  <a:latin typeface="方正粗雅宋_GBK" panose="02000000000000000000" pitchFamily="2" charset="-122"/>
                  <a:ea typeface="方正粗雅宋_GBK" panose="02000000000000000000" pitchFamily="2" charset="-122"/>
                  <a:cs typeface="+mn-cs"/>
                  <a:sym typeface="Arial" panose="020B0604020202020204" pitchFamily="34" charset="0"/>
                </a:endParaRPr>
              </a:p>
            </p:txBody>
          </p:sp>
        </p:grpSp>
      </p:grpSp>
      <p:grpSp>
        <p:nvGrpSpPr>
          <p:cNvPr id="42" name="组合 41" descr="也"/>
          <p:cNvGrpSpPr/>
          <p:nvPr/>
        </p:nvGrpSpPr>
        <p:grpSpPr>
          <a:xfrm>
            <a:off x="1181100" y="4297772"/>
            <a:ext cx="4078154" cy="900000"/>
            <a:chOff x="1314450" y="4240622"/>
            <a:chExt cx="4078154" cy="900000"/>
          </a:xfrm>
        </p:grpSpPr>
        <p:grpSp>
          <p:nvGrpSpPr>
            <p:cNvPr id="62" name="组合 61"/>
            <p:cNvGrpSpPr/>
            <p:nvPr/>
          </p:nvGrpSpPr>
          <p:grpSpPr>
            <a:xfrm>
              <a:off x="1314450" y="4240622"/>
              <a:ext cx="900000" cy="900000"/>
              <a:chOff x="7928149" y="3215473"/>
              <a:chExt cx="540000" cy="540000"/>
            </a:xfrm>
          </p:grpSpPr>
          <p:sp>
            <p:nvSpPr>
              <p:cNvPr id="64" name="矩形 63"/>
              <p:cNvSpPr/>
              <p:nvPr/>
            </p:nvSpPr>
            <p:spPr>
              <a:xfrm>
                <a:off x="7928149" y="3215473"/>
                <a:ext cx="540000" cy="540000"/>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65" name="直接连接符 64"/>
              <p:cNvCxnSpPr>
                <a:stCxn id="64" idx="1"/>
                <a:endCxn id="64" idx="3"/>
              </p:cNvCxnSpPr>
              <p:nvPr/>
            </p:nvCxnSpPr>
            <p:spPr>
              <a:xfrm>
                <a:off x="7928149" y="3485473"/>
                <a:ext cx="540000"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64" idx="0"/>
                <a:endCxn id="64" idx="2"/>
              </p:cNvCxnSpPr>
              <p:nvPr/>
            </p:nvCxnSpPr>
            <p:spPr>
              <a:xfrm>
                <a:off x="8198149" y="3215473"/>
                <a:ext cx="0" cy="54000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a:off x="2373835" y="4240622"/>
              <a:ext cx="900000" cy="900000"/>
              <a:chOff x="7928149" y="3215473"/>
              <a:chExt cx="540000" cy="540000"/>
            </a:xfrm>
          </p:grpSpPr>
          <p:sp>
            <p:nvSpPr>
              <p:cNvPr id="59" name="矩形 58"/>
              <p:cNvSpPr/>
              <p:nvPr/>
            </p:nvSpPr>
            <p:spPr>
              <a:xfrm>
                <a:off x="7928149" y="3215473"/>
                <a:ext cx="540000" cy="540000"/>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60" name="直接连接符 59"/>
              <p:cNvCxnSpPr>
                <a:stCxn id="59" idx="1"/>
                <a:endCxn id="59" idx="3"/>
              </p:cNvCxnSpPr>
              <p:nvPr/>
            </p:nvCxnSpPr>
            <p:spPr>
              <a:xfrm>
                <a:off x="7928149" y="3485473"/>
                <a:ext cx="540000"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59" idx="0"/>
                <a:endCxn id="59" idx="2"/>
              </p:cNvCxnSpPr>
              <p:nvPr/>
            </p:nvCxnSpPr>
            <p:spPr>
              <a:xfrm>
                <a:off x="8198149" y="3215473"/>
                <a:ext cx="0" cy="54000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组合 51"/>
            <p:cNvGrpSpPr/>
            <p:nvPr/>
          </p:nvGrpSpPr>
          <p:grpSpPr>
            <a:xfrm>
              <a:off x="3433220" y="4240622"/>
              <a:ext cx="900000" cy="900000"/>
              <a:chOff x="7928149" y="3215473"/>
              <a:chExt cx="540000" cy="540000"/>
            </a:xfrm>
          </p:grpSpPr>
          <p:sp>
            <p:nvSpPr>
              <p:cNvPr id="54" name="矩形 53"/>
              <p:cNvSpPr/>
              <p:nvPr/>
            </p:nvSpPr>
            <p:spPr>
              <a:xfrm>
                <a:off x="7928149" y="3215473"/>
                <a:ext cx="540000" cy="540000"/>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55" name="直接连接符 54"/>
              <p:cNvCxnSpPr>
                <a:stCxn id="54" idx="1"/>
                <a:endCxn id="54" idx="3"/>
              </p:cNvCxnSpPr>
              <p:nvPr/>
            </p:nvCxnSpPr>
            <p:spPr>
              <a:xfrm>
                <a:off x="7928149" y="3485473"/>
                <a:ext cx="540000"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54" idx="0"/>
                <a:endCxn id="54" idx="2"/>
              </p:cNvCxnSpPr>
              <p:nvPr/>
            </p:nvCxnSpPr>
            <p:spPr>
              <a:xfrm>
                <a:off x="8198149" y="3215473"/>
                <a:ext cx="0" cy="54000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4492604" y="4240622"/>
              <a:ext cx="900000" cy="900000"/>
              <a:chOff x="7928149" y="3215473"/>
              <a:chExt cx="540000" cy="540000"/>
            </a:xfrm>
          </p:grpSpPr>
          <p:sp>
            <p:nvSpPr>
              <p:cNvPr id="49" name="矩形 48"/>
              <p:cNvSpPr/>
              <p:nvPr/>
            </p:nvSpPr>
            <p:spPr>
              <a:xfrm>
                <a:off x="7928149" y="3215473"/>
                <a:ext cx="540000" cy="540000"/>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50" name="直接连接符 49"/>
              <p:cNvCxnSpPr>
                <a:stCxn id="49" idx="1"/>
                <a:endCxn id="49" idx="3"/>
              </p:cNvCxnSpPr>
              <p:nvPr/>
            </p:nvCxnSpPr>
            <p:spPr>
              <a:xfrm>
                <a:off x="7928149" y="3485473"/>
                <a:ext cx="540000" cy="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a:stCxn id="49" idx="0"/>
                <a:endCxn id="49" idx="2"/>
              </p:cNvCxnSpPr>
              <p:nvPr/>
            </p:nvCxnSpPr>
            <p:spPr>
              <a:xfrm>
                <a:off x="8198149" y="3215473"/>
                <a:ext cx="0" cy="540000"/>
              </a:xfrm>
              <a:prstGeom prst="line">
                <a:avLst/>
              </a:prstGeom>
              <a:ln>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9" name="对角圆角矩形 1"/>
          <p:cNvSpPr/>
          <p:nvPr/>
        </p:nvSpPr>
        <p:spPr>
          <a:xfrm flipH="1">
            <a:off x="3499800" y="898597"/>
            <a:ext cx="504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历史是最好的教科书，也是最好的清醒剂</a:t>
            </a:r>
          </a:p>
        </p:txBody>
      </p:sp>
      <p:grpSp>
        <p:nvGrpSpPr>
          <p:cNvPr id="79" name="组合 78"/>
          <p:cNvGrpSpPr/>
          <p:nvPr/>
        </p:nvGrpSpPr>
        <p:grpSpPr>
          <a:xfrm>
            <a:off x="6096000" y="2091953"/>
            <a:ext cx="5040000" cy="3218099"/>
            <a:chOff x="6094604" y="2001341"/>
            <a:chExt cx="5040000" cy="3218099"/>
          </a:xfrm>
        </p:grpSpPr>
        <p:sp>
          <p:nvSpPr>
            <p:cNvPr id="80" name="işlídê"/>
            <p:cNvSpPr/>
            <p:nvPr/>
          </p:nvSpPr>
          <p:spPr>
            <a:xfrm>
              <a:off x="6094604" y="2001341"/>
              <a:ext cx="5040000" cy="3218099"/>
            </a:xfrm>
            <a:prstGeom prst="rect">
              <a:avLst/>
            </a:prstGeom>
            <a:gradFill>
              <a:gsLst>
                <a:gs pos="0">
                  <a:schemeClr val="bg1"/>
                </a:gs>
                <a:gs pos="50400">
                  <a:srgbClr val="FFFFFF">
                    <a:alpha val="95000"/>
                  </a:srgbClr>
                </a:gs>
                <a:gs pos="100000">
                  <a:schemeClr val="bg1"/>
                </a:gs>
              </a:gsLst>
              <a:lin ang="540000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81" name="文本框 80"/>
            <p:cNvSpPr txBox="1"/>
            <p:nvPr/>
          </p:nvSpPr>
          <p:spPr>
            <a:xfrm>
              <a:off x="6364604" y="2104668"/>
              <a:ext cx="4500000" cy="280794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回顾厚重的革命历史，党领导人民取得革命胜利，是赢得了民心，是亿万人民群众坚定选择站在我们这一边。赢得人民信任、得到人民支持，党就能够克服任何困难。反之，我们将一事无成，甚至走向衰败。</a:t>
              </a:r>
            </a:p>
          </p:txBody>
        </p:sp>
      </p:grpSp>
      <p:sp>
        <p:nvSpPr>
          <p:cNvPr id="5" name="文本框 4"/>
          <p:cNvSpPr txBox="1"/>
          <p:nvPr/>
        </p:nvSpPr>
        <p:spPr>
          <a:xfrm>
            <a:off x="1181100" y="4326673"/>
            <a:ext cx="8999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2F5597"/>
                </a:solidFill>
                <a:effectLst/>
                <a:uLnTx/>
                <a:uFillTx/>
                <a:latin typeface="方正大标宋简体" panose="03000509000000000000" pitchFamily="65" charset="-122"/>
                <a:ea typeface="方正大标宋简体" panose="03000509000000000000" pitchFamily="65" charset="-122"/>
                <a:cs typeface="+mn-cs"/>
              </a:rPr>
              <a:t>也</a:t>
            </a:r>
          </a:p>
        </p:txBody>
      </p:sp>
      <p:sp>
        <p:nvSpPr>
          <p:cNvPr id="67" name="文本框 66"/>
          <p:cNvSpPr txBox="1"/>
          <p:nvPr/>
        </p:nvSpPr>
        <p:spPr>
          <a:xfrm>
            <a:off x="2235624" y="4338608"/>
            <a:ext cx="8999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2F5597"/>
                </a:solidFill>
                <a:effectLst/>
                <a:uLnTx/>
                <a:uFillTx/>
                <a:latin typeface="方正大标宋简体" panose="03000509000000000000" pitchFamily="65" charset="-122"/>
                <a:ea typeface="方正大标宋简体" panose="03000509000000000000" pitchFamily="65" charset="-122"/>
                <a:cs typeface="+mn-cs"/>
              </a:rPr>
              <a:t>能</a:t>
            </a:r>
          </a:p>
        </p:txBody>
      </p:sp>
      <p:sp>
        <p:nvSpPr>
          <p:cNvPr id="68" name="文本框 67"/>
          <p:cNvSpPr txBox="1"/>
          <p:nvPr/>
        </p:nvSpPr>
        <p:spPr>
          <a:xfrm>
            <a:off x="3316384" y="4338608"/>
            <a:ext cx="8999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2F5597"/>
                </a:solidFill>
                <a:effectLst/>
                <a:uLnTx/>
                <a:uFillTx/>
                <a:latin typeface="方正大标宋简体" panose="03000509000000000000" pitchFamily="65" charset="-122"/>
                <a:ea typeface="方正大标宋简体" panose="03000509000000000000" pitchFamily="65" charset="-122"/>
                <a:cs typeface="+mn-cs"/>
              </a:rPr>
              <a:t>覆</a:t>
            </a:r>
          </a:p>
        </p:txBody>
      </p:sp>
      <p:sp>
        <p:nvSpPr>
          <p:cNvPr id="69" name="文本框 68"/>
          <p:cNvSpPr txBox="1"/>
          <p:nvPr/>
        </p:nvSpPr>
        <p:spPr>
          <a:xfrm>
            <a:off x="4323579" y="4326672"/>
            <a:ext cx="8999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2F5597"/>
                </a:solidFill>
                <a:effectLst/>
                <a:uLnTx/>
                <a:uFillTx/>
                <a:latin typeface="方正大标宋简体" panose="03000509000000000000" pitchFamily="65" charset="-122"/>
                <a:ea typeface="方正大标宋简体" panose="03000509000000000000" pitchFamily="65" charset="-122"/>
                <a:cs typeface="+mn-cs"/>
              </a:rPr>
              <a:t>舟</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对角圆角矩形 1"/>
          <p:cNvSpPr/>
          <p:nvPr/>
        </p:nvSpPr>
        <p:spPr>
          <a:xfrm flipH="1">
            <a:off x="3576000" y="788235"/>
            <a:ext cx="504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打江山、守江山，守的是人民的心</a:t>
            </a:r>
          </a:p>
        </p:txBody>
      </p:sp>
      <p:sp>
        <p:nvSpPr>
          <p:cNvPr id="80" name="işlídê"/>
          <p:cNvSpPr/>
          <p:nvPr/>
        </p:nvSpPr>
        <p:spPr>
          <a:xfrm>
            <a:off x="-1" y="1977415"/>
            <a:ext cx="12170817" cy="3452648"/>
          </a:xfrm>
          <a:prstGeom prst="rect">
            <a:avLst/>
          </a:prstGeom>
          <a:gradFill>
            <a:gsLst>
              <a:gs pos="0">
                <a:schemeClr val="bg1"/>
              </a:gs>
              <a:gs pos="50400">
                <a:srgbClr val="FFFFFF">
                  <a:alpha val="95000"/>
                </a:srgbClr>
              </a:gs>
              <a:gs pos="100000">
                <a:schemeClr val="bg1"/>
              </a:gs>
            </a:gsLst>
            <a:lin ang="540000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81" name="文本框 80"/>
          <p:cNvSpPr txBox="1"/>
          <p:nvPr/>
        </p:nvSpPr>
        <p:spPr>
          <a:xfrm>
            <a:off x="5612521" y="2441657"/>
            <a:ext cx="5281448" cy="234628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老百姓是地，老百姓是天，老百姓是共产党永远的挂念。对我们这样一个长期执政的政党而言，没有比忘记初心使命、脱离群众更大的危险。只要我们始终同人民生死相依、休戚与共，人民就会铁心跟党走，党就能长盛不衰。</a:t>
            </a:r>
          </a:p>
        </p:txBody>
      </p:sp>
      <p:pic>
        <p:nvPicPr>
          <p:cNvPr id="4" name="图片 3"/>
          <p:cNvPicPr>
            <a:picLocks noChangeAspect="1"/>
          </p:cNvPicPr>
          <p:nvPr/>
        </p:nvPicPr>
        <p:blipFill rotWithShape="1">
          <a:blip r:embed="rId2"/>
          <a:srcRect b="2014"/>
          <a:stretch/>
        </p:blipFill>
        <p:spPr>
          <a:xfrm>
            <a:off x="1378810" y="1733515"/>
            <a:ext cx="3962736" cy="39404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şlídê"/>
          <p:cNvSpPr/>
          <p:nvPr/>
        </p:nvSpPr>
        <p:spPr>
          <a:xfrm>
            <a:off x="0" y="1821942"/>
            <a:ext cx="12192000" cy="1980000"/>
          </a:xfrm>
          <a:prstGeom prst="rect">
            <a:avLst/>
          </a:prstGeom>
          <a:solidFill>
            <a:srgbClr val="FFFDFD"/>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0" name="文本框 29"/>
          <p:cNvSpPr txBox="1"/>
          <p:nvPr/>
        </p:nvSpPr>
        <p:spPr>
          <a:xfrm>
            <a:off x="1040525" y="4100409"/>
            <a:ext cx="10089930" cy="194400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我们党发展壮大的一条重要经验，就是</a:t>
            </a:r>
            <a:r>
              <a:rPr kumimoji="0" lang="zh-CN" altLang="en-US" sz="20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始终把群众作为智慧和力量的源泉，始终把政治智慧的增长、执政本领的增强深深扎根于人民的创造性实践中</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面对新时代的新形势新任务，必须把人民群众的实践创造作为源头活水，推动党和国家事业不断向前发展。</a:t>
            </a:r>
            <a:endParaRPr kumimoji="0"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31" name="对角圆角矩形 17"/>
          <p:cNvSpPr/>
          <p:nvPr/>
        </p:nvSpPr>
        <p:spPr>
          <a:xfrm flipH="1">
            <a:off x="4386000" y="788515"/>
            <a:ext cx="342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尊重人民群众的首创精神</a:t>
            </a:r>
          </a:p>
        </p:txBody>
      </p:sp>
      <p:grpSp>
        <p:nvGrpSpPr>
          <p:cNvPr id="32" name="组合 31"/>
          <p:cNvGrpSpPr/>
          <p:nvPr/>
        </p:nvGrpSpPr>
        <p:grpSpPr>
          <a:xfrm>
            <a:off x="4926000" y="1641942"/>
            <a:ext cx="2340000" cy="2340000"/>
            <a:chOff x="7610167" y="2521449"/>
            <a:chExt cx="1507181" cy="1507181"/>
          </a:xfrm>
        </p:grpSpPr>
        <p:sp>
          <p:nvSpPr>
            <p:cNvPr id="33" name="椭圆 32"/>
            <p:cNvSpPr>
              <a:spLocks noChangeAspect="1"/>
            </p:cNvSpPr>
            <p:nvPr/>
          </p:nvSpPr>
          <p:spPr>
            <a:xfrm>
              <a:off x="7610167" y="2521449"/>
              <a:ext cx="1507181" cy="1507181"/>
            </a:xfrm>
            <a:prstGeom prst="ellipse">
              <a:avLst/>
            </a:prstGeom>
            <a:gradFill>
              <a:gsLst>
                <a:gs pos="0">
                  <a:schemeClr val="accent4">
                    <a:lumMod val="20000"/>
                    <a:lumOff val="80000"/>
                  </a:schemeClr>
                </a:gs>
                <a:gs pos="50000">
                  <a:srgbClr val="DA7B43"/>
                </a:gs>
                <a:gs pos="100000">
                  <a:srgbClr val="B00000"/>
                </a:gs>
              </a:gsLst>
              <a:lin ang="1800000" scaled="0"/>
            </a:gradFill>
            <a:ln>
              <a:noFill/>
            </a:ln>
            <a:effectLst>
              <a:outerShdw blurRad="381000" dist="127000" dir="5400000" algn="t" rotWithShape="0">
                <a:schemeClr val="accent2">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人民群众</a:t>
              </a:r>
              <a:endParaRPr kumimoji="0" lang="en-US" altLang="zh-CN"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的实践与</a:t>
              </a:r>
              <a:endParaRPr kumimoji="0" lang="en-US" altLang="zh-CN"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智慧</a:t>
              </a:r>
            </a:p>
          </p:txBody>
        </p:sp>
        <p:sp>
          <p:nvSpPr>
            <p:cNvPr id="34" name="同心圆 22"/>
            <p:cNvSpPr>
              <a:spLocks noChangeAspect="1"/>
            </p:cNvSpPr>
            <p:nvPr/>
          </p:nvSpPr>
          <p:spPr>
            <a:xfrm>
              <a:off x="7726104" y="2637386"/>
              <a:ext cx="1275307" cy="1275307"/>
            </a:xfrm>
            <a:prstGeom prst="donut">
              <a:avLst>
                <a:gd name="adj" fmla="val 11025"/>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p:txBody>
        </p:sp>
      </p:grpSp>
      <p:grpSp>
        <p:nvGrpSpPr>
          <p:cNvPr id="35" name="组合 34"/>
          <p:cNvGrpSpPr/>
          <p:nvPr/>
        </p:nvGrpSpPr>
        <p:grpSpPr>
          <a:xfrm>
            <a:off x="7526695" y="2545110"/>
            <a:ext cx="2880000" cy="533665"/>
            <a:chOff x="823062" y="2751334"/>
            <a:chExt cx="2880000" cy="533665"/>
          </a:xfrm>
        </p:grpSpPr>
        <p:sp>
          <p:nvSpPr>
            <p:cNvPr id="36" name="圆角矩形 24"/>
            <p:cNvSpPr/>
            <p:nvPr/>
          </p:nvSpPr>
          <p:spPr>
            <a:xfrm>
              <a:off x="823062" y="3212999"/>
              <a:ext cx="288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7" name="文本框 36"/>
            <p:cNvSpPr txBox="1"/>
            <p:nvPr/>
          </p:nvSpPr>
          <p:spPr>
            <a:xfrm>
              <a:off x="823062" y="2751334"/>
              <a:ext cx="288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增强党的执政本领</a:t>
              </a:r>
            </a:p>
          </p:txBody>
        </p:sp>
      </p:grpSp>
      <p:grpSp>
        <p:nvGrpSpPr>
          <p:cNvPr id="38" name="组合 37"/>
          <p:cNvGrpSpPr/>
          <p:nvPr/>
        </p:nvGrpSpPr>
        <p:grpSpPr>
          <a:xfrm>
            <a:off x="1799821" y="2545110"/>
            <a:ext cx="2880000" cy="533665"/>
            <a:chOff x="823062" y="2751334"/>
            <a:chExt cx="2880000" cy="533665"/>
          </a:xfrm>
        </p:grpSpPr>
        <p:sp>
          <p:nvSpPr>
            <p:cNvPr id="39" name="圆角矩形 27"/>
            <p:cNvSpPr/>
            <p:nvPr/>
          </p:nvSpPr>
          <p:spPr>
            <a:xfrm>
              <a:off x="823062" y="3212999"/>
              <a:ext cx="288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 name="文本框 39"/>
            <p:cNvSpPr txBox="1"/>
            <p:nvPr/>
          </p:nvSpPr>
          <p:spPr>
            <a:xfrm>
              <a:off x="823062" y="2751334"/>
              <a:ext cx="288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增强党的政治智慧</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sp>
        <p:nvSpPr>
          <p:cNvPr id="16" name="矩形 15"/>
          <p:cNvSpPr/>
          <p:nvPr/>
        </p:nvSpPr>
        <p:spPr>
          <a:xfrm>
            <a:off x="1783560" y="936000"/>
            <a:ext cx="8624880" cy="4298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（三）党依靠人民创造历史伟业</a:t>
            </a:r>
          </a:p>
        </p:txBody>
      </p:sp>
      <p:grpSp>
        <p:nvGrpSpPr>
          <p:cNvPr id="17" name="组合 16"/>
          <p:cNvGrpSpPr/>
          <p:nvPr/>
        </p:nvGrpSpPr>
        <p:grpSpPr>
          <a:xfrm>
            <a:off x="949488" y="1855238"/>
            <a:ext cx="10293024" cy="3098085"/>
            <a:chOff x="949488" y="1519958"/>
            <a:chExt cx="10293024" cy="3098085"/>
          </a:xfrm>
        </p:grpSpPr>
        <p:grpSp>
          <p:nvGrpSpPr>
            <p:cNvPr id="18" name="组合 17"/>
            <p:cNvGrpSpPr/>
            <p:nvPr/>
          </p:nvGrpSpPr>
          <p:grpSpPr>
            <a:xfrm>
              <a:off x="949488" y="1519958"/>
              <a:ext cx="10293024" cy="3098085"/>
              <a:chOff x="1064709" y="1638633"/>
              <a:chExt cx="10293024" cy="3098085"/>
            </a:xfrm>
          </p:grpSpPr>
          <p:sp>
            <p:nvSpPr>
              <p:cNvPr id="20" name="图文框 19"/>
              <p:cNvSpPr/>
              <p:nvPr/>
            </p:nvSpPr>
            <p:spPr>
              <a:xfrm>
                <a:off x="1064709" y="1638633"/>
                <a:ext cx="10080000" cy="2880000"/>
              </a:xfrm>
              <a:prstGeom prst="frame">
                <a:avLst>
                  <a:gd name="adj1" fmla="val 4394"/>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1" name="组合 20"/>
              <p:cNvGrpSpPr/>
              <p:nvPr/>
            </p:nvGrpSpPr>
            <p:grpSpPr>
              <a:xfrm>
                <a:off x="1277733" y="1856718"/>
                <a:ext cx="10080000" cy="2880000"/>
                <a:chOff x="1277733" y="1856718"/>
                <a:chExt cx="10080000" cy="2880000"/>
              </a:xfrm>
            </p:grpSpPr>
            <p:sp>
              <p:nvSpPr>
                <p:cNvPr id="22" name="矩形 21"/>
                <p:cNvSpPr/>
                <p:nvPr/>
              </p:nvSpPr>
              <p:spPr>
                <a:xfrm>
                  <a:off x="1277733" y="1856718"/>
                  <a:ext cx="10080000" cy="288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23" name="图片 22"/>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6647" b="50000"/>
                <a:stretch>
                  <a:fillRect/>
                </a:stretch>
              </p:blipFill>
              <p:spPr>
                <a:xfrm flipH="1">
                  <a:off x="3977733" y="3476718"/>
                  <a:ext cx="7380000" cy="1260000"/>
                </a:xfrm>
                <a:prstGeom prst="rect">
                  <a:avLst/>
                </a:prstGeom>
              </p:spPr>
            </p:pic>
          </p:grpSp>
        </p:grpSp>
        <p:sp>
          <p:nvSpPr>
            <p:cNvPr id="19" name="矩形 18"/>
            <p:cNvSpPr/>
            <p:nvPr/>
          </p:nvSpPr>
          <p:spPr>
            <a:xfrm>
              <a:off x="1956000" y="1875654"/>
              <a:ext cx="8280000" cy="254941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我们这一代共产党人一定要承前启后、继往开来，把我们的党建设好，团结全体中华儿女把我们国家建设好，把我们民族发展好，继续朝着中华民族伟大复兴的目标奋勇前进。</a:t>
              </a:r>
              <a:endParaRPr kumimoji="0" lang="en-US" altLang="zh-CN"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r" defTabSz="914400" rtl="0" eaLnBrk="1" fontAlgn="auto" latinLnBrk="0" hangingPunct="1">
                <a:lnSpc>
                  <a:spcPct val="150000"/>
                </a:lnSpc>
                <a:spcBef>
                  <a:spcPts val="80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习近平在参观</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复兴之路</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展览时的讲话</a:t>
              </a:r>
              <a:endPar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2012</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年</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11</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月</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29</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日）</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işlídê"/>
          <p:cNvSpPr/>
          <p:nvPr/>
        </p:nvSpPr>
        <p:spPr>
          <a:xfrm>
            <a:off x="5551039" y="1904081"/>
            <a:ext cx="6640961" cy="3674000"/>
          </a:xfrm>
          <a:prstGeom prst="rect">
            <a:avLst/>
          </a:prstGeom>
          <a:solidFill>
            <a:srgbClr val="C00000"/>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81" name="文本框 80"/>
          <p:cNvSpPr txBox="1"/>
          <p:nvPr/>
        </p:nvSpPr>
        <p:spPr>
          <a:xfrm>
            <a:off x="6012126" y="2106275"/>
            <a:ext cx="5750319" cy="326961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党依靠人民，从小到大、从弱到强，打败了强大的内外敌人，取得了新民主主义革命胜利，实现了民族独立、人民解放，建立中华人民共和国。在进步与反动、正义与非正义的较量中，国民党反动派依靠的是碉堡，中国共产党依靠的是人民；日本侵略者依靠的是强大军力，中国共产党依靠的是中国人民。</a:t>
            </a:r>
          </a:p>
        </p:txBody>
      </p:sp>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4080"/>
            <a:ext cx="5582571" cy="3674000"/>
          </a:xfrm>
          <a:prstGeom prst="rect">
            <a:avLst/>
          </a:prstGeom>
        </p:spPr>
      </p:pic>
      <p:sp>
        <p:nvSpPr>
          <p:cNvPr id="25" name="对角圆角矩形 1"/>
          <p:cNvSpPr/>
          <p:nvPr/>
        </p:nvSpPr>
        <p:spPr>
          <a:xfrm flipH="1">
            <a:off x="3411227" y="803894"/>
            <a:ext cx="5369547"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党依靠人民夺取新民主主义革命伟大胜利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1" cy="6858000"/>
            <a:chOff x="0" y="0"/>
            <a:chExt cx="12192001" cy="6858000"/>
          </a:xfrm>
        </p:grpSpPr>
        <p:pic>
          <p:nvPicPr>
            <p:cNvPr id="3" name="图片 2"/>
            <p:cNvPicPr>
              <a:picLocks noChangeAspect="1"/>
            </p:cNvPicPr>
            <p:nvPr>
              <p:custDataLst>
                <p:tags r:id="rId1"/>
              </p:custDataLst>
            </p:nvPr>
          </p:nvPicPr>
          <p:blipFill>
            <a:blip r:embed="rId3"/>
            <a:stretch>
              <a:fillRect/>
            </a:stretch>
          </p:blipFill>
          <p:spPr>
            <a:xfrm>
              <a:off x="1" y="0"/>
              <a:ext cx="12192000" cy="6858000"/>
            </a:xfrm>
            <a:prstGeom prst="rect">
              <a:avLst/>
            </a:prstGeom>
            <a:noFill/>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000" y="0"/>
              <a:ext cx="6480000" cy="3240000"/>
            </a:xfrm>
            <a:prstGeom prst="rect">
              <a:avLst/>
            </a:prstGeom>
          </p:spPr>
        </p:pic>
        <p:pic>
          <p:nvPicPr>
            <p:cNvPr id="5" name="图片 4"/>
            <p:cNvPicPr>
              <a:picLocks noChangeAspect="1"/>
            </p:cNvPicPr>
            <p:nvPr/>
          </p:nvPicPr>
          <p:blipFill rotWithShape="1">
            <a:blip r:embed="rId5"/>
            <a:srcRect b="37589"/>
            <a:stretch>
              <a:fillRect/>
            </a:stretch>
          </p:blipFill>
          <p:spPr>
            <a:xfrm>
              <a:off x="0" y="4694174"/>
              <a:ext cx="12192000" cy="2163826"/>
            </a:xfrm>
            <a:prstGeom prst="rect">
              <a:avLst/>
            </a:prstGeom>
          </p:spPr>
        </p:pic>
      </p:grpSp>
      <p:sp>
        <p:nvSpPr>
          <p:cNvPr id="6" name="文本框 5"/>
          <p:cNvSpPr txBox="1"/>
          <p:nvPr/>
        </p:nvSpPr>
        <p:spPr>
          <a:xfrm>
            <a:off x="3555999" y="3168000"/>
            <a:ext cx="5080000" cy="829945"/>
          </a:xfrm>
          <a:prstGeom prst="rect">
            <a:avLst/>
          </a:prstGeom>
          <a:noFill/>
        </p:spPr>
        <p:txBody>
          <a:bodyPr wrap="none" rtlCol="0">
            <a:spAutoFit/>
          </a:bodyPr>
          <a:lstStyle/>
          <a:p>
            <a:pPr algn="ctr"/>
            <a:r>
              <a:rPr lang="zh-CN" altLang="en-US" sz="4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坚持以人民为中心</a:t>
            </a:r>
          </a:p>
        </p:txBody>
      </p:sp>
      <p:sp>
        <p:nvSpPr>
          <p:cNvPr id="7" name="文本框 6"/>
          <p:cNvSpPr txBox="1"/>
          <p:nvPr/>
        </p:nvSpPr>
        <p:spPr>
          <a:xfrm>
            <a:off x="3962400" y="2088000"/>
            <a:ext cx="4267200" cy="829945"/>
          </a:xfrm>
          <a:prstGeom prst="rect">
            <a:avLst/>
          </a:prstGeom>
          <a:noFill/>
        </p:spPr>
        <p:txBody>
          <a:bodyPr wrap="square" rtlCol="0">
            <a:spAutoFit/>
          </a:bodyPr>
          <a:lstStyle/>
          <a:p>
            <a:pPr algn="ctr"/>
            <a:r>
              <a:rPr lang="zh-CN" altLang="en-US" sz="48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第四讲</a:t>
            </a:r>
          </a:p>
        </p:txBody>
      </p:sp>
      <p:cxnSp>
        <p:nvCxnSpPr>
          <p:cNvPr id="8" name="直接连接符 7"/>
          <p:cNvCxnSpPr/>
          <p:nvPr/>
        </p:nvCxnSpPr>
        <p:spPr>
          <a:xfrm>
            <a:off x="1416000" y="3060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p:nvPr/>
        </p:nvPicPr>
        <p:blipFill>
          <a:blip r:embed="rId2"/>
          <a:stretch>
            <a:fillRect/>
          </a:stretch>
        </p:blipFill>
        <p:spPr>
          <a:xfrm>
            <a:off x="381000" y="1734207"/>
            <a:ext cx="5336626" cy="3883878"/>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25" name="对角圆角矩形 1"/>
          <p:cNvSpPr/>
          <p:nvPr/>
        </p:nvSpPr>
        <p:spPr>
          <a:xfrm flipH="1">
            <a:off x="2930208" y="803910"/>
            <a:ext cx="633158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党依靠人民完成社会主义革命和推进社会主义建设</a:t>
            </a:r>
          </a:p>
        </p:txBody>
      </p:sp>
      <p:sp>
        <p:nvSpPr>
          <p:cNvPr id="14" name="矩形 13">
            <a:extLst>
              <a:ext uri="{FF2B5EF4-FFF2-40B4-BE49-F238E27FC236}">
                <a16:creationId xmlns:a16="http://schemas.microsoft.com/office/drawing/2014/main" id="{7CACCF6A-DB59-4A23-AE7A-711C0D6CF711}"/>
              </a:ext>
            </a:extLst>
          </p:cNvPr>
          <p:cNvSpPr/>
          <p:nvPr/>
        </p:nvSpPr>
        <p:spPr>
          <a:xfrm>
            <a:off x="6072301" y="1734207"/>
            <a:ext cx="5767601" cy="3883878"/>
          </a:xfrm>
          <a:prstGeom prst="rect">
            <a:avLst/>
          </a:prstGeom>
          <a:gradFill>
            <a:gsLst>
              <a:gs pos="0">
                <a:srgbClr val="B00000"/>
              </a:gs>
              <a:gs pos="100000">
                <a:schemeClr val="bg1">
                  <a:alpha val="80000"/>
                </a:schemeClr>
              </a:gs>
            </a:gsLst>
            <a:lin ang="54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ABB492A-A454-47B0-9915-692C45E8148C}"/>
              </a:ext>
            </a:extLst>
          </p:cNvPr>
          <p:cNvSpPr/>
          <p:nvPr/>
        </p:nvSpPr>
        <p:spPr>
          <a:xfrm>
            <a:off x="5988437" y="1817385"/>
            <a:ext cx="5767601" cy="3883878"/>
          </a:xfrm>
          <a:prstGeom prst="rect">
            <a:avLst/>
          </a:prstGeom>
          <a:gradFill>
            <a:gsLst>
              <a:gs pos="83000">
                <a:schemeClr val="bg1"/>
              </a:gs>
              <a:gs pos="100000">
                <a:schemeClr val="bg1">
                  <a:alpha val="32000"/>
                </a:schemeClr>
              </a:gs>
            </a:gsLst>
            <a:lin ang="48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p:cNvSpPr txBox="1"/>
          <p:nvPr/>
        </p:nvSpPr>
        <p:spPr>
          <a:xfrm>
            <a:off x="6189472" y="2355350"/>
            <a:ext cx="5365531" cy="280794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党依靠人民，建立新中国，进行轰轰烈烈的社会主义革命和建设，在满目疮痍、一穷二白的烂摊子上干出了一片新天地。站立起来的中国人民，以新国家新社会主人的崭新姿态，以巨大的革命热情，为国家、为民族拼搏奋斗。新中国国家建设取得巨大成就。</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p:nvPr/>
        </p:nvPicPr>
        <p:blipFill>
          <a:blip r:embed="rId2"/>
          <a:stretch>
            <a:fillRect/>
          </a:stretch>
        </p:blipFill>
        <p:spPr>
          <a:xfrm>
            <a:off x="713659" y="1734207"/>
            <a:ext cx="4756318" cy="3967056"/>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25" name="对角圆角矩形 1"/>
          <p:cNvSpPr/>
          <p:nvPr/>
        </p:nvSpPr>
        <p:spPr>
          <a:xfrm flipH="1">
            <a:off x="3056890" y="803910"/>
            <a:ext cx="607822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党依靠人民进行改革开放和社会主义现代化建设</a:t>
            </a:r>
          </a:p>
        </p:txBody>
      </p:sp>
      <p:sp>
        <p:nvSpPr>
          <p:cNvPr id="14" name="矩形 13">
            <a:extLst>
              <a:ext uri="{FF2B5EF4-FFF2-40B4-BE49-F238E27FC236}">
                <a16:creationId xmlns:a16="http://schemas.microsoft.com/office/drawing/2014/main" id="{EAE95BD0-49C8-4F62-9C82-B3FAD9DB9064}"/>
              </a:ext>
            </a:extLst>
          </p:cNvPr>
          <p:cNvSpPr/>
          <p:nvPr/>
        </p:nvSpPr>
        <p:spPr>
          <a:xfrm>
            <a:off x="5748451" y="1734207"/>
            <a:ext cx="5767601" cy="3883878"/>
          </a:xfrm>
          <a:prstGeom prst="rect">
            <a:avLst/>
          </a:prstGeom>
          <a:gradFill>
            <a:gsLst>
              <a:gs pos="0">
                <a:srgbClr val="B00000"/>
              </a:gs>
              <a:gs pos="100000">
                <a:schemeClr val="bg1">
                  <a:alpha val="80000"/>
                </a:schemeClr>
              </a:gs>
            </a:gsLst>
            <a:lin ang="54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F2F19487-4B7D-4F4B-B25A-CDE6EDB15F82}"/>
              </a:ext>
            </a:extLst>
          </p:cNvPr>
          <p:cNvSpPr/>
          <p:nvPr/>
        </p:nvSpPr>
        <p:spPr>
          <a:xfrm>
            <a:off x="5664587" y="1817385"/>
            <a:ext cx="5767601" cy="3883878"/>
          </a:xfrm>
          <a:prstGeom prst="rect">
            <a:avLst/>
          </a:prstGeom>
          <a:gradFill>
            <a:gsLst>
              <a:gs pos="83000">
                <a:schemeClr val="bg1"/>
              </a:gs>
              <a:gs pos="100000">
                <a:schemeClr val="bg1">
                  <a:alpha val="32000"/>
                </a:schemeClr>
              </a:gs>
            </a:gsLst>
            <a:lin ang="48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E55AF277-79EE-4C7C-A002-633B134424E5}"/>
              </a:ext>
            </a:extLst>
          </p:cNvPr>
          <p:cNvSpPr txBox="1"/>
          <p:nvPr/>
        </p:nvSpPr>
        <p:spPr>
          <a:xfrm>
            <a:off x="5865622" y="2355350"/>
            <a:ext cx="5365531" cy="2807948"/>
          </a:xfrm>
          <a:prstGeom prst="rect">
            <a:avLst/>
          </a:prstGeom>
          <a:noFill/>
        </p:spPr>
        <p:txBody>
          <a:bodyPr wrap="square" rtlCol="0">
            <a:spAutoFit/>
          </a:bodyPr>
          <a:lstStyle/>
          <a:p>
            <a:pPr lvl="0" indent="540000" algn="just">
              <a:lnSpc>
                <a:spcPct val="150000"/>
              </a:lnSpc>
              <a:defRPr/>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党依靠人民，推进改革开放和社会主义现代化建设，走出一条中国特色社会主义道路。改革开放极大解放了中国人民的思想，激发了人们的创新创造热情，为中国注入创新和发展的强大动力。中国人民用自己的辛劳和汗水，实现了当代人类社会最伟大的经济和社会转型。</a:t>
            </a: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47482569" descr="513076347fbe89f5f32f0205b87af50"/>
          <p:cNvPicPr>
            <a:picLocks noChangeAspect="1"/>
          </p:cNvPicPr>
          <p:nvPr/>
        </p:nvPicPr>
        <p:blipFill>
          <a:blip r:embed="rId2"/>
          <a:stretch>
            <a:fillRect/>
          </a:stretch>
        </p:blipFill>
        <p:spPr>
          <a:xfrm>
            <a:off x="0" y="1734207"/>
            <a:ext cx="5950584" cy="3967056"/>
          </a:xfrm>
          <a:prstGeom prst="rect">
            <a:avLst/>
          </a:prstGeom>
          <a:noFill/>
          <a:ln w="38100">
            <a:solidFill>
              <a:srgbClr val="FFFFFF"/>
            </a:solidFill>
          </a:ln>
          <a:effectLst>
            <a:outerShdw blurRad="50800" dist="38100" dir="2700000" algn="tl" rotWithShape="0">
              <a:prstClr val="black">
                <a:alpha val="40000"/>
              </a:prstClr>
            </a:outerShdw>
          </a:effectLst>
        </p:spPr>
      </p:pic>
      <p:sp>
        <p:nvSpPr>
          <p:cNvPr id="25" name="对角圆角矩形 1"/>
          <p:cNvSpPr/>
          <p:nvPr/>
        </p:nvSpPr>
        <p:spPr>
          <a:xfrm flipH="1">
            <a:off x="3411227" y="803894"/>
            <a:ext cx="5369547"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党依靠人民开创中国特色社会主义新时代</a:t>
            </a:r>
          </a:p>
        </p:txBody>
      </p:sp>
      <p:sp>
        <p:nvSpPr>
          <p:cNvPr id="14" name="矩形 13">
            <a:extLst>
              <a:ext uri="{FF2B5EF4-FFF2-40B4-BE49-F238E27FC236}">
                <a16:creationId xmlns:a16="http://schemas.microsoft.com/office/drawing/2014/main" id="{6CAB0F19-DE97-41B5-AE1A-E9D885C23B99}"/>
              </a:ext>
            </a:extLst>
          </p:cNvPr>
          <p:cNvSpPr/>
          <p:nvPr/>
        </p:nvSpPr>
        <p:spPr>
          <a:xfrm>
            <a:off x="6205651" y="1734207"/>
            <a:ext cx="5767601" cy="3883878"/>
          </a:xfrm>
          <a:prstGeom prst="rect">
            <a:avLst/>
          </a:prstGeom>
          <a:gradFill>
            <a:gsLst>
              <a:gs pos="0">
                <a:srgbClr val="B00000"/>
              </a:gs>
              <a:gs pos="100000">
                <a:schemeClr val="bg1">
                  <a:alpha val="80000"/>
                </a:schemeClr>
              </a:gs>
            </a:gsLst>
            <a:lin ang="54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40069CE0-DC99-4508-95D5-B6029B9FB892}"/>
              </a:ext>
            </a:extLst>
          </p:cNvPr>
          <p:cNvSpPr/>
          <p:nvPr/>
        </p:nvSpPr>
        <p:spPr>
          <a:xfrm>
            <a:off x="6121787" y="1817385"/>
            <a:ext cx="5767601" cy="3883878"/>
          </a:xfrm>
          <a:prstGeom prst="rect">
            <a:avLst/>
          </a:prstGeom>
          <a:gradFill>
            <a:gsLst>
              <a:gs pos="83000">
                <a:schemeClr val="bg1"/>
              </a:gs>
              <a:gs pos="100000">
                <a:schemeClr val="bg1">
                  <a:alpha val="32000"/>
                </a:schemeClr>
              </a:gs>
            </a:gsLst>
            <a:lin ang="4800000" scaled="0"/>
          </a:gradFill>
          <a:ln w="1270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367641A8-5695-4C9E-9866-1EC4BABEBD7B}"/>
              </a:ext>
            </a:extLst>
          </p:cNvPr>
          <p:cNvSpPr txBox="1"/>
          <p:nvPr/>
        </p:nvSpPr>
        <p:spPr>
          <a:xfrm>
            <a:off x="6322822" y="2355350"/>
            <a:ext cx="5365531" cy="2807948"/>
          </a:xfrm>
          <a:prstGeom prst="rect">
            <a:avLst/>
          </a:prstGeom>
          <a:noFill/>
        </p:spPr>
        <p:txBody>
          <a:bodyPr wrap="square" rtlCol="0">
            <a:spAutoFit/>
          </a:bodyPr>
          <a:lstStyle/>
          <a:p>
            <a:pPr lvl="0" indent="540000" algn="just">
              <a:lnSpc>
                <a:spcPct val="150000"/>
              </a:lnSpc>
              <a:defRPr/>
            </a:pP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党依靠人民，推动党和国家事业取得历史性成就、发生历史性变革，推动中国特色社会主义进入新时代。中国人民撸起袖子加油干，一张蓝图绘到底，创造了让世界刮目相看的奇迹，在中国特色社会主义道路上昂首迈进、阔步向前。</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işlídê"/>
          <p:cNvSpPr/>
          <p:nvPr/>
        </p:nvSpPr>
        <p:spPr>
          <a:xfrm>
            <a:off x="0" y="2002130"/>
            <a:ext cx="12192000" cy="3504695"/>
          </a:xfrm>
          <a:prstGeom prst="rect">
            <a:avLst/>
          </a:prstGeom>
          <a:solidFill>
            <a:srgbClr val="C00000"/>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81" name="文本框 80"/>
          <p:cNvSpPr txBox="1"/>
          <p:nvPr/>
        </p:nvSpPr>
        <p:spPr>
          <a:xfrm>
            <a:off x="6318458" y="2581336"/>
            <a:ext cx="4800000" cy="2346283"/>
          </a:xfrm>
          <a:prstGeom prst="rect">
            <a:avLst/>
          </a:prstGeom>
          <a:noFill/>
        </p:spPr>
        <p:txBody>
          <a:bodyPr wrap="square" rtlCol="0">
            <a:spAutoFit/>
          </a:bodyPr>
          <a:lstStyle/>
          <a:p>
            <a:pPr marL="0" marR="0" lvl="0" indent="54000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全面建设社会主义现代化国家，实现新时代新征程各项目标任务，关键在党。我们党是世界上最大的马克思主义执政党，要巩固长期执政地位、始终赢得人民衷心拥护，</a:t>
            </a: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必须永葆“赶考”的清醒和坚定。</a:t>
            </a:r>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tretch>
            <a:fillRect/>
          </a:stretch>
        </p:blipFill>
        <p:spPr>
          <a:xfrm>
            <a:off x="1104900" y="1716382"/>
            <a:ext cx="4800000" cy="4076190"/>
          </a:xfrm>
          <a:prstGeom prst="rect">
            <a:avLst/>
          </a:prstGeom>
          <a:effectLst>
            <a:outerShdw blurRad="63500" sx="102000" sy="102000" algn="ctr" rotWithShape="0">
              <a:prstClr val="black">
                <a:alpha val="10000"/>
              </a:prstClr>
            </a:outerShdw>
          </a:effectLst>
        </p:spPr>
      </p:pic>
      <p:sp>
        <p:nvSpPr>
          <p:cNvPr id="25" name="对角圆角矩形 1"/>
          <p:cNvSpPr/>
          <p:nvPr/>
        </p:nvSpPr>
        <p:spPr>
          <a:xfrm flipH="1">
            <a:off x="4454210" y="774049"/>
            <a:ext cx="328358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赶考</a:t>
            </a:r>
            <a:r>
              <a:rPr kumimoji="1"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永远在路上</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1" y="0"/>
            <a:ext cx="12420000" cy="6860989"/>
            <a:chOff x="-114000" y="-1494"/>
            <a:chExt cx="12420000" cy="6860989"/>
          </a:xfrm>
        </p:grpSpPr>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5" name="图片 4"/>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1426210" y="2592000"/>
            <a:ext cx="9339580" cy="6451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二、为什么要不断实现人民对美好生活的向往</a:t>
            </a:r>
          </a:p>
        </p:txBody>
      </p:sp>
      <p:cxnSp>
        <p:nvCxnSpPr>
          <p:cNvPr id="8" name="直接连接符 7"/>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175635" y="3672205"/>
            <a:ext cx="620522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人民对美好生活的向往是党的奋斗目标</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669063" y="1022508"/>
            <a:ext cx="16200000" cy="5112635"/>
            <a:chOff x="-1656000" y="560041"/>
            <a:chExt cx="16200000" cy="5112635"/>
          </a:xfrm>
        </p:grpSpPr>
        <p:sp>
          <p:nvSpPr>
            <p:cNvPr id="17" name="平行四边形 16"/>
            <p:cNvSpPr/>
            <p:nvPr/>
          </p:nvSpPr>
          <p:spPr>
            <a:xfrm>
              <a:off x="-1656000" y="4160676"/>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立方体 17"/>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19" name="组合 18"/>
            <p:cNvGrpSpPr/>
            <p:nvPr/>
          </p:nvGrpSpPr>
          <p:grpSpPr>
            <a:xfrm>
              <a:off x="0" y="1764000"/>
              <a:ext cx="1800000" cy="624176"/>
              <a:chOff x="11762383" y="4254174"/>
              <a:chExt cx="1800000" cy="624176"/>
            </a:xfrm>
          </p:grpSpPr>
          <p:sp>
            <p:nvSpPr>
              <p:cNvPr id="21" name="矩形 20"/>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21"/>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矩形 22"/>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20" name="立方体 19"/>
            <p:cNvSpPr/>
            <p:nvPr/>
          </p:nvSpPr>
          <p:spPr>
            <a:xfrm>
              <a:off x="876000" y="930240"/>
              <a:ext cx="10440000" cy="4320000"/>
            </a:xfrm>
            <a:prstGeom prst="cube">
              <a:avLst>
                <a:gd name="adj" fmla="val 1590"/>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24" name="组合 23"/>
          <p:cNvGrpSpPr/>
          <p:nvPr/>
        </p:nvGrpSpPr>
        <p:grpSpPr>
          <a:xfrm>
            <a:off x="1416000" y="2235939"/>
            <a:ext cx="9365113" cy="568907"/>
            <a:chOff x="1416000" y="1780152"/>
            <a:chExt cx="9365113" cy="568907"/>
          </a:xfrm>
        </p:grpSpPr>
        <p:cxnSp>
          <p:nvCxnSpPr>
            <p:cNvPr id="25" name="直接连接符 24"/>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（一）人民立场是中国共产党的根本政治立场</a:t>
              </a:r>
            </a:p>
          </p:txBody>
        </p:sp>
      </p:grpSp>
      <p:grpSp>
        <p:nvGrpSpPr>
          <p:cNvPr id="27" name="组合 26"/>
          <p:cNvGrpSpPr/>
          <p:nvPr/>
        </p:nvGrpSpPr>
        <p:grpSpPr>
          <a:xfrm>
            <a:off x="1416000" y="3147939"/>
            <a:ext cx="9365113" cy="568907"/>
            <a:chOff x="1416000" y="1780152"/>
            <a:chExt cx="9365113" cy="568907"/>
          </a:xfrm>
        </p:grpSpPr>
        <p:cxnSp>
          <p:nvCxnSpPr>
            <p:cNvPr id="28" name="直接连接符 27"/>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（二）为中国人民谋幸福是中国共产党的初心</a:t>
              </a:r>
            </a:p>
          </p:txBody>
        </p:sp>
      </p:grpSp>
      <p:grpSp>
        <p:nvGrpSpPr>
          <p:cNvPr id="30" name="组合 29"/>
          <p:cNvGrpSpPr/>
          <p:nvPr/>
        </p:nvGrpSpPr>
        <p:grpSpPr>
          <a:xfrm>
            <a:off x="1416000" y="4059939"/>
            <a:ext cx="9365113" cy="568907"/>
            <a:chOff x="1416000" y="1780152"/>
            <a:chExt cx="9365113" cy="568907"/>
          </a:xfrm>
        </p:grpSpPr>
        <p:cxnSp>
          <p:nvCxnSpPr>
            <p:cNvPr id="31" name="直接连接符 30"/>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（三）中国共产党为人民的美好生活而不懈奋斗</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sp>
        <p:nvSpPr>
          <p:cNvPr id="17" name="矩形 16"/>
          <p:cNvSpPr/>
          <p:nvPr/>
        </p:nvSpPr>
        <p:spPr>
          <a:xfrm>
            <a:off x="1783560" y="936000"/>
            <a:ext cx="86248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（一）人民立场是中国共产党的根本政治立场</a:t>
            </a:r>
          </a:p>
        </p:txBody>
      </p:sp>
      <p:grpSp>
        <p:nvGrpSpPr>
          <p:cNvPr id="18" name="组合 17"/>
          <p:cNvGrpSpPr/>
          <p:nvPr/>
        </p:nvGrpSpPr>
        <p:grpSpPr>
          <a:xfrm>
            <a:off x="949488" y="1939524"/>
            <a:ext cx="10293024" cy="3818085"/>
            <a:chOff x="949488" y="1941754"/>
            <a:chExt cx="10293024" cy="3818085"/>
          </a:xfrm>
        </p:grpSpPr>
        <p:grpSp>
          <p:nvGrpSpPr>
            <p:cNvPr id="19" name="组合 18"/>
            <p:cNvGrpSpPr/>
            <p:nvPr/>
          </p:nvGrpSpPr>
          <p:grpSpPr>
            <a:xfrm>
              <a:off x="949488" y="1941754"/>
              <a:ext cx="10293024" cy="3818085"/>
              <a:chOff x="1064709" y="1638633"/>
              <a:chExt cx="10293024" cy="3818085"/>
            </a:xfrm>
          </p:grpSpPr>
          <p:sp>
            <p:nvSpPr>
              <p:cNvPr id="21" name="图文框 20"/>
              <p:cNvSpPr/>
              <p:nvPr/>
            </p:nvSpPr>
            <p:spPr>
              <a:xfrm>
                <a:off x="1064709" y="1638633"/>
                <a:ext cx="10080000" cy="3600000"/>
              </a:xfrm>
              <a:prstGeom prst="frame">
                <a:avLst>
                  <a:gd name="adj1" fmla="val 3956"/>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2" name="组合 21"/>
              <p:cNvGrpSpPr/>
              <p:nvPr/>
            </p:nvGrpSpPr>
            <p:grpSpPr>
              <a:xfrm>
                <a:off x="1277733" y="1856718"/>
                <a:ext cx="10080000" cy="3600000"/>
                <a:chOff x="1277733" y="1856718"/>
                <a:chExt cx="10080000" cy="3600000"/>
              </a:xfrm>
            </p:grpSpPr>
            <p:sp>
              <p:nvSpPr>
                <p:cNvPr id="23" name="矩形 22"/>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20" name="矩形 19"/>
            <p:cNvSpPr/>
            <p:nvPr/>
          </p:nvSpPr>
          <p:spPr>
            <a:xfrm>
              <a:off x="1956000" y="2383119"/>
              <a:ext cx="8280000" cy="305724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人民立场是中国共产党的根本政治立场，是马克思主义政党区别于其他政党的显著标志。党与人民风雨同舟、生死与共，始终保持血肉联系，是党战胜一切困难和风险的根本保证，正所谓“得众则得国，失众则失国”。</a:t>
              </a:r>
              <a:endParaRPr kumimoji="0" lang="en-US" altLang="zh-CN"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r" defTabSz="914400" rtl="0" eaLnBrk="1" fontAlgn="auto" latinLnBrk="0" hangingPunct="1">
                <a:lnSpc>
                  <a:spcPct val="150000"/>
                </a:lnSpc>
                <a:spcBef>
                  <a:spcPts val="80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习近平在庆祝中国共产党成立</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95</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周年大会上的讲话</a:t>
              </a: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2016</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年</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7</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月</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日）</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8852305" y="6555658"/>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a:t>
            </a:r>
            <a:r>
              <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习近平新时代中国特色社会主义思想概论</a:t>
            </a:r>
            <a:r>
              <a:rPr kumimoji="0" lang="en-US" altLang="zh-CN"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a:t>
            </a:r>
            <a:endPar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endParaRPr>
          </a:p>
        </p:txBody>
      </p:sp>
      <p:sp>
        <p:nvSpPr>
          <p:cNvPr id="25" name="矩形 22"/>
          <p:cNvSpPr/>
          <p:nvPr/>
        </p:nvSpPr>
        <p:spPr>
          <a:xfrm>
            <a:off x="-13648" y="3318156"/>
            <a:ext cx="12205648" cy="3539842"/>
          </a:xfrm>
          <a:custGeom>
            <a:avLst/>
            <a:gdLst>
              <a:gd name="connsiteX0" fmla="*/ 0 w 12192000"/>
              <a:gd name="connsiteY0" fmla="*/ 0 h 2880000"/>
              <a:gd name="connsiteX1" fmla="*/ 12192000 w 12192000"/>
              <a:gd name="connsiteY1" fmla="*/ 0 h 2880000"/>
              <a:gd name="connsiteX2" fmla="*/ 12192000 w 12192000"/>
              <a:gd name="connsiteY2" fmla="*/ 2880000 h 2880000"/>
              <a:gd name="connsiteX3" fmla="*/ 0 w 12192000"/>
              <a:gd name="connsiteY3" fmla="*/ 2880000 h 2880000"/>
              <a:gd name="connsiteX4" fmla="*/ 0 w 12192000"/>
              <a:gd name="connsiteY4" fmla="*/ 0 h 2880000"/>
              <a:gd name="connsiteX0-1" fmla="*/ 0 w 12192000"/>
              <a:gd name="connsiteY0-2" fmla="*/ 6501 h 2886501"/>
              <a:gd name="connsiteX1-3" fmla="*/ 2797791 w 12192000"/>
              <a:gd name="connsiteY1-4" fmla="*/ 0 h 2886501"/>
              <a:gd name="connsiteX2-5" fmla="*/ 12192000 w 12192000"/>
              <a:gd name="connsiteY2-6" fmla="*/ 6501 h 2886501"/>
              <a:gd name="connsiteX3-7" fmla="*/ 12192000 w 12192000"/>
              <a:gd name="connsiteY3-8" fmla="*/ 2886501 h 2886501"/>
              <a:gd name="connsiteX4-9" fmla="*/ 0 w 12192000"/>
              <a:gd name="connsiteY4-10" fmla="*/ 2886501 h 2886501"/>
              <a:gd name="connsiteX5" fmla="*/ 0 w 12192000"/>
              <a:gd name="connsiteY5" fmla="*/ 6501 h 2886501"/>
              <a:gd name="connsiteX0-11" fmla="*/ 0 w 12192000"/>
              <a:gd name="connsiteY0-12" fmla="*/ 215513 h 3095513"/>
              <a:gd name="connsiteX1-13" fmla="*/ 2797791 w 12192000"/>
              <a:gd name="connsiteY1-14" fmla="*/ 209012 h 3095513"/>
              <a:gd name="connsiteX2-15" fmla="*/ 12192000 w 12192000"/>
              <a:gd name="connsiteY2-16" fmla="*/ 215513 h 3095513"/>
              <a:gd name="connsiteX3-17" fmla="*/ 12192000 w 12192000"/>
              <a:gd name="connsiteY3-18" fmla="*/ 3095513 h 3095513"/>
              <a:gd name="connsiteX4-19" fmla="*/ 0 w 12192000"/>
              <a:gd name="connsiteY4-20" fmla="*/ 3095513 h 3095513"/>
              <a:gd name="connsiteX5-21" fmla="*/ 0 w 12192000"/>
              <a:gd name="connsiteY5-22" fmla="*/ 215513 h 3095513"/>
              <a:gd name="connsiteX0-23" fmla="*/ 0 w 12192000"/>
              <a:gd name="connsiteY0-24" fmla="*/ 122707 h 3002707"/>
              <a:gd name="connsiteX1-25" fmla="*/ 3330053 w 12192000"/>
              <a:gd name="connsiteY1-26" fmla="*/ 730356 h 3002707"/>
              <a:gd name="connsiteX2-27" fmla="*/ 12192000 w 12192000"/>
              <a:gd name="connsiteY2-28" fmla="*/ 122707 h 3002707"/>
              <a:gd name="connsiteX3-29" fmla="*/ 12192000 w 12192000"/>
              <a:gd name="connsiteY3-30" fmla="*/ 3002707 h 3002707"/>
              <a:gd name="connsiteX4-31" fmla="*/ 0 w 12192000"/>
              <a:gd name="connsiteY4-32" fmla="*/ 3002707 h 3002707"/>
              <a:gd name="connsiteX5-33" fmla="*/ 0 w 12192000"/>
              <a:gd name="connsiteY5-34" fmla="*/ 122707 h 3002707"/>
              <a:gd name="connsiteX0-35" fmla="*/ 0 w 12192000"/>
              <a:gd name="connsiteY0-36" fmla="*/ 106349 h 2986349"/>
              <a:gd name="connsiteX1-37" fmla="*/ 5254387 w 12192000"/>
              <a:gd name="connsiteY1-38" fmla="*/ 932362 h 2986349"/>
              <a:gd name="connsiteX2-39" fmla="*/ 12192000 w 12192000"/>
              <a:gd name="connsiteY2-40" fmla="*/ 106349 h 2986349"/>
              <a:gd name="connsiteX3-41" fmla="*/ 12192000 w 12192000"/>
              <a:gd name="connsiteY3-42" fmla="*/ 2986349 h 2986349"/>
              <a:gd name="connsiteX4-43" fmla="*/ 0 w 12192000"/>
              <a:gd name="connsiteY4-44" fmla="*/ 2986349 h 2986349"/>
              <a:gd name="connsiteX5-45" fmla="*/ 0 w 12192000"/>
              <a:gd name="connsiteY5-46" fmla="*/ 106349 h 2986349"/>
              <a:gd name="connsiteX0-47" fmla="*/ 0 w 12192000"/>
              <a:gd name="connsiteY0-48" fmla="*/ 106349 h 2986349"/>
              <a:gd name="connsiteX1-49" fmla="*/ 5254387 w 12192000"/>
              <a:gd name="connsiteY1-50" fmla="*/ 932362 h 2986349"/>
              <a:gd name="connsiteX2-51" fmla="*/ 12192000 w 12192000"/>
              <a:gd name="connsiteY2-52" fmla="*/ 106349 h 2986349"/>
              <a:gd name="connsiteX3-53" fmla="*/ 12192000 w 12192000"/>
              <a:gd name="connsiteY3-54" fmla="*/ 2986349 h 2986349"/>
              <a:gd name="connsiteX4-55" fmla="*/ 0 w 12192000"/>
              <a:gd name="connsiteY4-56" fmla="*/ 2986349 h 2986349"/>
              <a:gd name="connsiteX5-57" fmla="*/ 0 w 12192000"/>
              <a:gd name="connsiteY5-58" fmla="*/ 106349 h 2986349"/>
              <a:gd name="connsiteX0-59" fmla="*/ 0 w 12192000"/>
              <a:gd name="connsiteY0-60" fmla="*/ 101282 h 2981282"/>
              <a:gd name="connsiteX1-61" fmla="*/ 3643951 w 12192000"/>
              <a:gd name="connsiteY1-62" fmla="*/ 1009181 h 2981282"/>
              <a:gd name="connsiteX2-63" fmla="*/ 12192000 w 12192000"/>
              <a:gd name="connsiteY2-64" fmla="*/ 101282 h 2981282"/>
              <a:gd name="connsiteX3-65" fmla="*/ 12192000 w 12192000"/>
              <a:gd name="connsiteY3-66" fmla="*/ 2981282 h 2981282"/>
              <a:gd name="connsiteX4-67" fmla="*/ 0 w 12192000"/>
              <a:gd name="connsiteY4-68" fmla="*/ 2981282 h 2981282"/>
              <a:gd name="connsiteX5-69" fmla="*/ 0 w 12192000"/>
              <a:gd name="connsiteY5-70" fmla="*/ 101282 h 2981282"/>
              <a:gd name="connsiteX0-71" fmla="*/ 0 w 12192000"/>
              <a:gd name="connsiteY0-72" fmla="*/ 71662 h 2951662"/>
              <a:gd name="connsiteX1-73" fmla="*/ 3985145 w 12192000"/>
              <a:gd name="connsiteY1-74" fmla="*/ 1689244 h 2951662"/>
              <a:gd name="connsiteX2-75" fmla="*/ 12192000 w 12192000"/>
              <a:gd name="connsiteY2-76" fmla="*/ 71662 h 2951662"/>
              <a:gd name="connsiteX3-77" fmla="*/ 12192000 w 12192000"/>
              <a:gd name="connsiteY3-78" fmla="*/ 2951662 h 2951662"/>
              <a:gd name="connsiteX4-79" fmla="*/ 0 w 12192000"/>
              <a:gd name="connsiteY4-80" fmla="*/ 2951662 h 2951662"/>
              <a:gd name="connsiteX5-81" fmla="*/ 0 w 12192000"/>
              <a:gd name="connsiteY5-82" fmla="*/ 71662 h 2951662"/>
              <a:gd name="connsiteX0-83" fmla="*/ 0 w 12192000"/>
              <a:gd name="connsiteY0-84" fmla="*/ 71662 h 2951662"/>
              <a:gd name="connsiteX1-85" fmla="*/ 3944202 w 12192000"/>
              <a:gd name="connsiteY1-86" fmla="*/ 1689244 h 2951662"/>
              <a:gd name="connsiteX2-87" fmla="*/ 12192000 w 12192000"/>
              <a:gd name="connsiteY2-88" fmla="*/ 71662 h 2951662"/>
              <a:gd name="connsiteX3-89" fmla="*/ 12192000 w 12192000"/>
              <a:gd name="connsiteY3-90" fmla="*/ 2951662 h 2951662"/>
              <a:gd name="connsiteX4-91" fmla="*/ 0 w 12192000"/>
              <a:gd name="connsiteY4-92" fmla="*/ 2951662 h 2951662"/>
              <a:gd name="connsiteX5-93" fmla="*/ 0 w 12192000"/>
              <a:gd name="connsiteY5-94" fmla="*/ 71662 h 2951662"/>
              <a:gd name="connsiteX0-95" fmla="*/ 0 w 12192000"/>
              <a:gd name="connsiteY0-96" fmla="*/ 963223 h 2956119"/>
              <a:gd name="connsiteX1-97" fmla="*/ 3944202 w 12192000"/>
              <a:gd name="connsiteY1-98" fmla="*/ 1693701 h 2956119"/>
              <a:gd name="connsiteX2-99" fmla="*/ 12192000 w 12192000"/>
              <a:gd name="connsiteY2-100" fmla="*/ 76119 h 2956119"/>
              <a:gd name="connsiteX3-101" fmla="*/ 12192000 w 12192000"/>
              <a:gd name="connsiteY3-102" fmla="*/ 2956119 h 2956119"/>
              <a:gd name="connsiteX4-103" fmla="*/ 0 w 12192000"/>
              <a:gd name="connsiteY4-104" fmla="*/ 2956119 h 2956119"/>
              <a:gd name="connsiteX5-105" fmla="*/ 0 w 12192000"/>
              <a:gd name="connsiteY5-106" fmla="*/ 963223 h 2956119"/>
              <a:gd name="connsiteX0-107" fmla="*/ 0 w 12192000"/>
              <a:gd name="connsiteY0-108" fmla="*/ 959485 h 2952381"/>
              <a:gd name="connsiteX1-109" fmla="*/ 3944202 w 12192000"/>
              <a:gd name="connsiteY1-110" fmla="*/ 1689963 h 2952381"/>
              <a:gd name="connsiteX2-111" fmla="*/ 12192000 w 12192000"/>
              <a:gd name="connsiteY2-112" fmla="*/ 72381 h 2952381"/>
              <a:gd name="connsiteX3-113" fmla="*/ 12192000 w 12192000"/>
              <a:gd name="connsiteY3-114" fmla="*/ 2952381 h 2952381"/>
              <a:gd name="connsiteX4-115" fmla="*/ 0 w 12192000"/>
              <a:gd name="connsiteY4-116" fmla="*/ 2952381 h 2952381"/>
              <a:gd name="connsiteX5-117" fmla="*/ 0 w 12192000"/>
              <a:gd name="connsiteY5-118" fmla="*/ 959485 h 2952381"/>
              <a:gd name="connsiteX0-119" fmla="*/ 0 w 12192000"/>
              <a:gd name="connsiteY0-120" fmla="*/ 954507 h 2947403"/>
              <a:gd name="connsiteX1-121" fmla="*/ 4490112 w 12192000"/>
              <a:gd name="connsiteY1-122" fmla="*/ 1862406 h 2947403"/>
              <a:gd name="connsiteX2-123" fmla="*/ 12192000 w 12192000"/>
              <a:gd name="connsiteY2-124" fmla="*/ 67403 h 2947403"/>
              <a:gd name="connsiteX3-125" fmla="*/ 12192000 w 12192000"/>
              <a:gd name="connsiteY3-126" fmla="*/ 2947403 h 2947403"/>
              <a:gd name="connsiteX4-127" fmla="*/ 0 w 12192000"/>
              <a:gd name="connsiteY4-128" fmla="*/ 2947403 h 2947403"/>
              <a:gd name="connsiteX5-129" fmla="*/ 0 w 12192000"/>
              <a:gd name="connsiteY5-130" fmla="*/ 954507 h 2947403"/>
              <a:gd name="connsiteX0-131" fmla="*/ 0 w 12192000"/>
              <a:gd name="connsiteY0-132" fmla="*/ 957876 h 2950772"/>
              <a:gd name="connsiteX1-133" fmla="*/ 4490112 w 12192000"/>
              <a:gd name="connsiteY1-134" fmla="*/ 1742945 h 2950772"/>
              <a:gd name="connsiteX2-135" fmla="*/ 12192000 w 12192000"/>
              <a:gd name="connsiteY2-136" fmla="*/ 70772 h 2950772"/>
              <a:gd name="connsiteX3-137" fmla="*/ 12192000 w 12192000"/>
              <a:gd name="connsiteY3-138" fmla="*/ 2950772 h 2950772"/>
              <a:gd name="connsiteX4-139" fmla="*/ 0 w 12192000"/>
              <a:gd name="connsiteY4-140" fmla="*/ 2950772 h 2950772"/>
              <a:gd name="connsiteX5-141" fmla="*/ 0 w 12192000"/>
              <a:gd name="connsiteY5-142" fmla="*/ 957876 h 2950772"/>
              <a:gd name="connsiteX0-143" fmla="*/ 0 w 12192000"/>
              <a:gd name="connsiteY0-144" fmla="*/ 957876 h 2950772"/>
              <a:gd name="connsiteX1-145" fmla="*/ 4490112 w 12192000"/>
              <a:gd name="connsiteY1-146" fmla="*/ 1742945 h 2950772"/>
              <a:gd name="connsiteX2-147" fmla="*/ 12192000 w 12192000"/>
              <a:gd name="connsiteY2-148" fmla="*/ 70772 h 2950772"/>
              <a:gd name="connsiteX3-149" fmla="*/ 12192000 w 12192000"/>
              <a:gd name="connsiteY3-150" fmla="*/ 2950772 h 2950772"/>
              <a:gd name="connsiteX4-151" fmla="*/ 0 w 12192000"/>
              <a:gd name="connsiteY4-152" fmla="*/ 2950772 h 2950772"/>
              <a:gd name="connsiteX5-153" fmla="*/ 0 w 12192000"/>
              <a:gd name="connsiteY5-154" fmla="*/ 957876 h 2950772"/>
              <a:gd name="connsiteX0-155" fmla="*/ 0 w 12192000"/>
              <a:gd name="connsiteY0-156" fmla="*/ 897986 h 2890882"/>
              <a:gd name="connsiteX1-157" fmla="*/ 4490112 w 12192000"/>
              <a:gd name="connsiteY1-158" fmla="*/ 1683055 h 2890882"/>
              <a:gd name="connsiteX2-159" fmla="*/ 12192000 w 12192000"/>
              <a:gd name="connsiteY2-160" fmla="*/ 10882 h 2890882"/>
              <a:gd name="connsiteX3-161" fmla="*/ 12192000 w 12192000"/>
              <a:gd name="connsiteY3-162" fmla="*/ 2890882 h 2890882"/>
              <a:gd name="connsiteX4-163" fmla="*/ 0 w 12192000"/>
              <a:gd name="connsiteY4-164" fmla="*/ 2890882 h 2890882"/>
              <a:gd name="connsiteX5-165" fmla="*/ 0 w 12192000"/>
              <a:gd name="connsiteY5-166" fmla="*/ 897986 h 2890882"/>
              <a:gd name="connsiteX0-167" fmla="*/ 0 w 12192000"/>
              <a:gd name="connsiteY0-168" fmla="*/ 897909 h 2890805"/>
              <a:gd name="connsiteX1-169" fmla="*/ 4258100 w 12192000"/>
              <a:gd name="connsiteY1-170" fmla="*/ 1696626 h 2890805"/>
              <a:gd name="connsiteX2-171" fmla="*/ 12192000 w 12192000"/>
              <a:gd name="connsiteY2-172" fmla="*/ 10805 h 2890805"/>
              <a:gd name="connsiteX3-173" fmla="*/ 12192000 w 12192000"/>
              <a:gd name="connsiteY3-174" fmla="*/ 2890805 h 2890805"/>
              <a:gd name="connsiteX4-175" fmla="*/ 0 w 12192000"/>
              <a:gd name="connsiteY4-176" fmla="*/ 2890805 h 2890805"/>
              <a:gd name="connsiteX5-177" fmla="*/ 0 w 12192000"/>
              <a:gd name="connsiteY5-178" fmla="*/ 897909 h 2890805"/>
              <a:gd name="connsiteX0-179" fmla="*/ 0 w 12205648"/>
              <a:gd name="connsiteY0-180" fmla="*/ 1855051 h 2892603"/>
              <a:gd name="connsiteX1-181" fmla="*/ 4271748 w 12205648"/>
              <a:gd name="connsiteY1-182" fmla="*/ 1698424 h 2892603"/>
              <a:gd name="connsiteX2-183" fmla="*/ 12205648 w 12205648"/>
              <a:gd name="connsiteY2-184" fmla="*/ 12603 h 2892603"/>
              <a:gd name="connsiteX3-185" fmla="*/ 12205648 w 12205648"/>
              <a:gd name="connsiteY3-186" fmla="*/ 2892603 h 2892603"/>
              <a:gd name="connsiteX4-187" fmla="*/ 13648 w 12205648"/>
              <a:gd name="connsiteY4-188" fmla="*/ 2892603 h 2892603"/>
              <a:gd name="connsiteX5-189" fmla="*/ 0 w 12205648"/>
              <a:gd name="connsiteY5-190" fmla="*/ 1855051 h 2892603"/>
              <a:gd name="connsiteX0-191" fmla="*/ 0 w 12205648"/>
              <a:gd name="connsiteY0-192" fmla="*/ 1855051 h 2892603"/>
              <a:gd name="connsiteX1-193" fmla="*/ 4271748 w 12205648"/>
              <a:gd name="connsiteY1-194" fmla="*/ 1698424 h 2892603"/>
              <a:gd name="connsiteX2-195" fmla="*/ 12205648 w 12205648"/>
              <a:gd name="connsiteY2-196" fmla="*/ 12603 h 2892603"/>
              <a:gd name="connsiteX3-197" fmla="*/ 12205648 w 12205648"/>
              <a:gd name="connsiteY3-198" fmla="*/ 2892603 h 2892603"/>
              <a:gd name="connsiteX4-199" fmla="*/ 13648 w 12205648"/>
              <a:gd name="connsiteY4-200" fmla="*/ 2892603 h 2892603"/>
              <a:gd name="connsiteX5-201" fmla="*/ 0 w 12205648"/>
              <a:gd name="connsiteY5-202" fmla="*/ 1855051 h 2892603"/>
              <a:gd name="connsiteX0-203" fmla="*/ 0 w 12205648"/>
              <a:gd name="connsiteY0-204" fmla="*/ 1872828 h 2910380"/>
              <a:gd name="connsiteX1-205" fmla="*/ 4449169 w 12205648"/>
              <a:gd name="connsiteY1-206" fmla="*/ 733562 h 2910380"/>
              <a:gd name="connsiteX2-207" fmla="*/ 12205648 w 12205648"/>
              <a:gd name="connsiteY2-208" fmla="*/ 30380 h 2910380"/>
              <a:gd name="connsiteX3-209" fmla="*/ 12205648 w 12205648"/>
              <a:gd name="connsiteY3-210" fmla="*/ 2910380 h 2910380"/>
              <a:gd name="connsiteX4-211" fmla="*/ 13648 w 12205648"/>
              <a:gd name="connsiteY4-212" fmla="*/ 2910380 h 2910380"/>
              <a:gd name="connsiteX5-213" fmla="*/ 0 w 12205648"/>
              <a:gd name="connsiteY5-214" fmla="*/ 1872828 h 2910380"/>
              <a:gd name="connsiteX0-215" fmla="*/ 0 w 12205648"/>
              <a:gd name="connsiteY0-216" fmla="*/ 1863926 h 2901478"/>
              <a:gd name="connsiteX1-217" fmla="*/ 4449169 w 12205648"/>
              <a:gd name="connsiteY1-218" fmla="*/ 724660 h 2901478"/>
              <a:gd name="connsiteX2-219" fmla="*/ 12205648 w 12205648"/>
              <a:gd name="connsiteY2-220" fmla="*/ 21478 h 2901478"/>
              <a:gd name="connsiteX3-221" fmla="*/ 12205648 w 12205648"/>
              <a:gd name="connsiteY3-222" fmla="*/ 2901478 h 2901478"/>
              <a:gd name="connsiteX4-223" fmla="*/ 13648 w 12205648"/>
              <a:gd name="connsiteY4-224" fmla="*/ 2901478 h 2901478"/>
              <a:gd name="connsiteX5-225" fmla="*/ 0 w 12205648"/>
              <a:gd name="connsiteY5-226" fmla="*/ 1863926 h 2901478"/>
              <a:gd name="connsiteX0-227" fmla="*/ 0 w 12205648"/>
              <a:gd name="connsiteY0-228" fmla="*/ 1864229 h 2901781"/>
              <a:gd name="connsiteX1-229" fmla="*/ 4640238 w 12205648"/>
              <a:gd name="connsiteY1-230" fmla="*/ 711315 h 2901781"/>
              <a:gd name="connsiteX2-231" fmla="*/ 12205648 w 12205648"/>
              <a:gd name="connsiteY2-232" fmla="*/ 21781 h 2901781"/>
              <a:gd name="connsiteX3-233" fmla="*/ 12205648 w 12205648"/>
              <a:gd name="connsiteY3-234" fmla="*/ 2901781 h 2901781"/>
              <a:gd name="connsiteX4-235" fmla="*/ 13648 w 12205648"/>
              <a:gd name="connsiteY4-236" fmla="*/ 2901781 h 2901781"/>
              <a:gd name="connsiteX5-237" fmla="*/ 0 w 12205648"/>
              <a:gd name="connsiteY5-238" fmla="*/ 1864229 h 2901781"/>
              <a:gd name="connsiteX0-239" fmla="*/ 0 w 12205648"/>
              <a:gd name="connsiteY0-240" fmla="*/ 1902244 h 2939796"/>
              <a:gd name="connsiteX1-241" fmla="*/ 5213444 w 12205648"/>
              <a:gd name="connsiteY1-242" fmla="*/ 135181 h 2939796"/>
              <a:gd name="connsiteX2-243" fmla="*/ 12205648 w 12205648"/>
              <a:gd name="connsiteY2-244" fmla="*/ 59796 h 2939796"/>
              <a:gd name="connsiteX3-245" fmla="*/ 12205648 w 12205648"/>
              <a:gd name="connsiteY3-246" fmla="*/ 2939796 h 2939796"/>
              <a:gd name="connsiteX4-247" fmla="*/ 13648 w 12205648"/>
              <a:gd name="connsiteY4-248" fmla="*/ 2939796 h 2939796"/>
              <a:gd name="connsiteX5-249" fmla="*/ 0 w 12205648"/>
              <a:gd name="connsiteY5-250" fmla="*/ 1902244 h 2939796"/>
              <a:gd name="connsiteX0-251" fmla="*/ 0 w 12205648"/>
              <a:gd name="connsiteY0-252" fmla="*/ 1965640 h 3003192"/>
              <a:gd name="connsiteX1-253" fmla="*/ 5213444 w 12205648"/>
              <a:gd name="connsiteY1-254" fmla="*/ 198577 h 3003192"/>
              <a:gd name="connsiteX2-255" fmla="*/ 9034818 w 12205648"/>
              <a:gd name="connsiteY2-256" fmla="*/ 785433 h 3003192"/>
              <a:gd name="connsiteX3-257" fmla="*/ 12205648 w 12205648"/>
              <a:gd name="connsiteY3-258" fmla="*/ 123192 h 3003192"/>
              <a:gd name="connsiteX4-259" fmla="*/ 12205648 w 12205648"/>
              <a:gd name="connsiteY4-260" fmla="*/ 3003192 h 3003192"/>
              <a:gd name="connsiteX5-261" fmla="*/ 13648 w 12205648"/>
              <a:gd name="connsiteY5-262" fmla="*/ 3003192 h 3003192"/>
              <a:gd name="connsiteX6" fmla="*/ 0 w 12205648"/>
              <a:gd name="connsiteY6" fmla="*/ 1965640 h 3003192"/>
              <a:gd name="connsiteX0-263" fmla="*/ 0 w 12205648"/>
              <a:gd name="connsiteY0-264" fmla="*/ 1959194 h 2996746"/>
              <a:gd name="connsiteX1-265" fmla="*/ 5213444 w 12205648"/>
              <a:gd name="connsiteY1-266" fmla="*/ 192131 h 2996746"/>
              <a:gd name="connsiteX2-267" fmla="*/ 9116705 w 12205648"/>
              <a:gd name="connsiteY2-268" fmla="*/ 860874 h 2996746"/>
              <a:gd name="connsiteX3-269" fmla="*/ 12205648 w 12205648"/>
              <a:gd name="connsiteY3-270" fmla="*/ 116746 h 2996746"/>
              <a:gd name="connsiteX4-271" fmla="*/ 12205648 w 12205648"/>
              <a:gd name="connsiteY4-272" fmla="*/ 2996746 h 2996746"/>
              <a:gd name="connsiteX5-273" fmla="*/ 13648 w 12205648"/>
              <a:gd name="connsiteY5-274" fmla="*/ 2996746 h 2996746"/>
              <a:gd name="connsiteX6-275" fmla="*/ 0 w 12205648"/>
              <a:gd name="connsiteY6-276" fmla="*/ 1959194 h 2996746"/>
              <a:gd name="connsiteX0-277" fmla="*/ 0 w 12205648"/>
              <a:gd name="connsiteY0-278" fmla="*/ 1909774 h 2947326"/>
              <a:gd name="connsiteX1-279" fmla="*/ 5213444 w 12205648"/>
              <a:gd name="connsiteY1-280" fmla="*/ 142711 h 2947326"/>
              <a:gd name="connsiteX2-281" fmla="*/ 9116705 w 12205648"/>
              <a:gd name="connsiteY2-282" fmla="*/ 811454 h 2947326"/>
              <a:gd name="connsiteX3-283" fmla="*/ 12205648 w 12205648"/>
              <a:gd name="connsiteY3-284" fmla="*/ 67326 h 2947326"/>
              <a:gd name="connsiteX4-285" fmla="*/ 12205648 w 12205648"/>
              <a:gd name="connsiteY4-286" fmla="*/ 2947326 h 2947326"/>
              <a:gd name="connsiteX5-287" fmla="*/ 13648 w 12205648"/>
              <a:gd name="connsiteY5-288" fmla="*/ 2947326 h 2947326"/>
              <a:gd name="connsiteX6-289" fmla="*/ 0 w 12205648"/>
              <a:gd name="connsiteY6-290" fmla="*/ 1909774 h 2947326"/>
              <a:gd name="connsiteX0-291" fmla="*/ 0 w 12205648"/>
              <a:gd name="connsiteY0-292" fmla="*/ 1910482 h 2948034"/>
              <a:gd name="connsiteX1-293" fmla="*/ 5213444 w 12205648"/>
              <a:gd name="connsiteY1-294" fmla="*/ 143419 h 2948034"/>
              <a:gd name="connsiteX2-295" fmla="*/ 8693625 w 12205648"/>
              <a:gd name="connsiteY2-296" fmla="*/ 798514 h 2948034"/>
              <a:gd name="connsiteX3-297" fmla="*/ 12205648 w 12205648"/>
              <a:gd name="connsiteY3-298" fmla="*/ 68034 h 2948034"/>
              <a:gd name="connsiteX4-299" fmla="*/ 12205648 w 12205648"/>
              <a:gd name="connsiteY4-300" fmla="*/ 2948034 h 2948034"/>
              <a:gd name="connsiteX5-301" fmla="*/ 13648 w 12205648"/>
              <a:gd name="connsiteY5-302" fmla="*/ 2948034 h 2948034"/>
              <a:gd name="connsiteX6-303" fmla="*/ 0 w 12205648"/>
              <a:gd name="connsiteY6-304" fmla="*/ 1910482 h 2948034"/>
              <a:gd name="connsiteX0-305" fmla="*/ 0 w 12205648"/>
              <a:gd name="connsiteY0-306" fmla="*/ 1910482 h 2948034"/>
              <a:gd name="connsiteX1-307" fmla="*/ 4749420 w 12205648"/>
              <a:gd name="connsiteY1-308" fmla="*/ 730273 h 2948034"/>
              <a:gd name="connsiteX2-309" fmla="*/ 8693625 w 12205648"/>
              <a:gd name="connsiteY2-310" fmla="*/ 798514 h 2948034"/>
              <a:gd name="connsiteX3-311" fmla="*/ 12205648 w 12205648"/>
              <a:gd name="connsiteY3-312" fmla="*/ 68034 h 2948034"/>
              <a:gd name="connsiteX4-313" fmla="*/ 12205648 w 12205648"/>
              <a:gd name="connsiteY4-314" fmla="*/ 2948034 h 2948034"/>
              <a:gd name="connsiteX5-315" fmla="*/ 13648 w 12205648"/>
              <a:gd name="connsiteY5-316" fmla="*/ 2948034 h 2948034"/>
              <a:gd name="connsiteX6-317" fmla="*/ 0 w 12205648"/>
              <a:gd name="connsiteY6-318" fmla="*/ 1910482 h 2948034"/>
              <a:gd name="connsiteX0-319" fmla="*/ 0 w 12205648"/>
              <a:gd name="connsiteY0-320" fmla="*/ 1910482 h 2948034"/>
              <a:gd name="connsiteX1-321" fmla="*/ 4749420 w 12205648"/>
              <a:gd name="connsiteY1-322" fmla="*/ 730273 h 2948034"/>
              <a:gd name="connsiteX2-323" fmla="*/ 8693625 w 12205648"/>
              <a:gd name="connsiteY2-324" fmla="*/ 798514 h 2948034"/>
              <a:gd name="connsiteX3-325" fmla="*/ 12205648 w 12205648"/>
              <a:gd name="connsiteY3-326" fmla="*/ 68034 h 2948034"/>
              <a:gd name="connsiteX4-327" fmla="*/ 12205648 w 12205648"/>
              <a:gd name="connsiteY4-328" fmla="*/ 2948034 h 2948034"/>
              <a:gd name="connsiteX5-329" fmla="*/ 13648 w 12205648"/>
              <a:gd name="connsiteY5-330" fmla="*/ 2948034 h 2948034"/>
              <a:gd name="connsiteX6-331" fmla="*/ 0 w 12205648"/>
              <a:gd name="connsiteY6-332" fmla="*/ 1910482 h 2948034"/>
              <a:gd name="connsiteX0-333" fmla="*/ 0 w 12205648"/>
              <a:gd name="connsiteY0-334" fmla="*/ 1910482 h 2948034"/>
              <a:gd name="connsiteX1-335" fmla="*/ 5704763 w 12205648"/>
              <a:gd name="connsiteY1-336" fmla="*/ 252602 h 2948034"/>
              <a:gd name="connsiteX2-337" fmla="*/ 8693625 w 12205648"/>
              <a:gd name="connsiteY2-338" fmla="*/ 798514 h 2948034"/>
              <a:gd name="connsiteX3-339" fmla="*/ 12205648 w 12205648"/>
              <a:gd name="connsiteY3-340" fmla="*/ 68034 h 2948034"/>
              <a:gd name="connsiteX4-341" fmla="*/ 12205648 w 12205648"/>
              <a:gd name="connsiteY4-342" fmla="*/ 2948034 h 2948034"/>
              <a:gd name="connsiteX5-343" fmla="*/ 13648 w 12205648"/>
              <a:gd name="connsiteY5-344" fmla="*/ 2948034 h 2948034"/>
              <a:gd name="connsiteX6-345" fmla="*/ 0 w 12205648"/>
              <a:gd name="connsiteY6-346" fmla="*/ 1910482 h 2948034"/>
              <a:gd name="connsiteX0-347" fmla="*/ 0 w 12205648"/>
              <a:gd name="connsiteY0-348" fmla="*/ 1911207 h 2948759"/>
              <a:gd name="connsiteX1-349" fmla="*/ 5704763 w 12205648"/>
              <a:gd name="connsiteY1-350" fmla="*/ 253327 h 2948759"/>
              <a:gd name="connsiteX2-351" fmla="*/ 9307774 w 12205648"/>
              <a:gd name="connsiteY2-352" fmla="*/ 785591 h 2948759"/>
              <a:gd name="connsiteX3-353" fmla="*/ 12205648 w 12205648"/>
              <a:gd name="connsiteY3-354" fmla="*/ 68759 h 2948759"/>
              <a:gd name="connsiteX4-355" fmla="*/ 12205648 w 12205648"/>
              <a:gd name="connsiteY4-356" fmla="*/ 2948759 h 2948759"/>
              <a:gd name="connsiteX5-357" fmla="*/ 13648 w 12205648"/>
              <a:gd name="connsiteY5-358" fmla="*/ 2948759 h 2948759"/>
              <a:gd name="connsiteX6-359" fmla="*/ 0 w 12205648"/>
              <a:gd name="connsiteY6-360" fmla="*/ 1911207 h 2948759"/>
              <a:gd name="connsiteX0-361" fmla="*/ 0 w 12205648"/>
              <a:gd name="connsiteY0-362" fmla="*/ 1910520 h 2948072"/>
              <a:gd name="connsiteX1-363" fmla="*/ 5704763 w 12205648"/>
              <a:gd name="connsiteY1-364" fmla="*/ 252640 h 2948072"/>
              <a:gd name="connsiteX2-365" fmla="*/ 9307774 w 12205648"/>
              <a:gd name="connsiteY2-366" fmla="*/ 784904 h 2948072"/>
              <a:gd name="connsiteX3-367" fmla="*/ 12205648 w 12205648"/>
              <a:gd name="connsiteY3-368" fmla="*/ 68072 h 2948072"/>
              <a:gd name="connsiteX4-369" fmla="*/ 12205648 w 12205648"/>
              <a:gd name="connsiteY4-370" fmla="*/ 2948072 h 2948072"/>
              <a:gd name="connsiteX5-371" fmla="*/ 13648 w 12205648"/>
              <a:gd name="connsiteY5-372" fmla="*/ 2948072 h 2948072"/>
              <a:gd name="connsiteX6-373" fmla="*/ 0 w 12205648"/>
              <a:gd name="connsiteY6-374" fmla="*/ 1910520 h 2948072"/>
              <a:gd name="connsiteX0-375" fmla="*/ 0 w 12205648"/>
              <a:gd name="connsiteY0-376" fmla="*/ 1909114 h 2946666"/>
              <a:gd name="connsiteX1-377" fmla="*/ 5704763 w 12205648"/>
              <a:gd name="connsiteY1-378" fmla="*/ 251234 h 2946666"/>
              <a:gd name="connsiteX2-379" fmla="*/ 9157649 w 12205648"/>
              <a:gd name="connsiteY2-380" fmla="*/ 810793 h 2946666"/>
              <a:gd name="connsiteX3-381" fmla="*/ 12205648 w 12205648"/>
              <a:gd name="connsiteY3-382" fmla="*/ 66666 h 2946666"/>
              <a:gd name="connsiteX4-383" fmla="*/ 12205648 w 12205648"/>
              <a:gd name="connsiteY4-384" fmla="*/ 2946666 h 2946666"/>
              <a:gd name="connsiteX5-385" fmla="*/ 13648 w 12205648"/>
              <a:gd name="connsiteY5-386" fmla="*/ 2946666 h 2946666"/>
              <a:gd name="connsiteX6-387" fmla="*/ 0 w 12205648"/>
              <a:gd name="connsiteY6-388" fmla="*/ 1909114 h 2946666"/>
              <a:gd name="connsiteX0-389" fmla="*/ 0 w 12205648"/>
              <a:gd name="connsiteY0-390" fmla="*/ 1912303 h 2949855"/>
              <a:gd name="connsiteX1-391" fmla="*/ 5281682 w 12205648"/>
              <a:gd name="connsiteY1-392" fmla="*/ 445492 h 2949855"/>
              <a:gd name="connsiteX2-393" fmla="*/ 9157649 w 12205648"/>
              <a:gd name="connsiteY2-394" fmla="*/ 813982 h 2949855"/>
              <a:gd name="connsiteX3-395" fmla="*/ 12205648 w 12205648"/>
              <a:gd name="connsiteY3-396" fmla="*/ 69855 h 2949855"/>
              <a:gd name="connsiteX4-397" fmla="*/ 12205648 w 12205648"/>
              <a:gd name="connsiteY4-398" fmla="*/ 2949855 h 2949855"/>
              <a:gd name="connsiteX5-399" fmla="*/ 13648 w 12205648"/>
              <a:gd name="connsiteY5-400" fmla="*/ 2949855 h 2949855"/>
              <a:gd name="connsiteX6-401" fmla="*/ 0 w 12205648"/>
              <a:gd name="connsiteY6-402" fmla="*/ 1912303 h 2949855"/>
              <a:gd name="connsiteX0-403" fmla="*/ 0 w 12205648"/>
              <a:gd name="connsiteY0-404" fmla="*/ 1912303 h 2949855"/>
              <a:gd name="connsiteX1-405" fmla="*/ 5281682 w 12205648"/>
              <a:gd name="connsiteY1-406" fmla="*/ 445492 h 2949855"/>
              <a:gd name="connsiteX2-407" fmla="*/ 9157649 w 12205648"/>
              <a:gd name="connsiteY2-408" fmla="*/ 813982 h 2949855"/>
              <a:gd name="connsiteX3-409" fmla="*/ 12205648 w 12205648"/>
              <a:gd name="connsiteY3-410" fmla="*/ 69855 h 2949855"/>
              <a:gd name="connsiteX4-411" fmla="*/ 12205648 w 12205648"/>
              <a:gd name="connsiteY4-412" fmla="*/ 2949855 h 2949855"/>
              <a:gd name="connsiteX5-413" fmla="*/ 13648 w 12205648"/>
              <a:gd name="connsiteY5-414" fmla="*/ 2949855 h 2949855"/>
              <a:gd name="connsiteX6-415" fmla="*/ 0 w 12205648"/>
              <a:gd name="connsiteY6-416" fmla="*/ 1912303 h 2949855"/>
              <a:gd name="connsiteX0-417" fmla="*/ 0 w 12205648"/>
              <a:gd name="connsiteY0-418" fmla="*/ 1909886 h 2947438"/>
              <a:gd name="connsiteX1-419" fmla="*/ 5663820 w 12205648"/>
              <a:gd name="connsiteY1-420" fmla="*/ 156472 h 2947438"/>
              <a:gd name="connsiteX2-421" fmla="*/ 9157649 w 12205648"/>
              <a:gd name="connsiteY2-422" fmla="*/ 811565 h 2947438"/>
              <a:gd name="connsiteX3-423" fmla="*/ 12205648 w 12205648"/>
              <a:gd name="connsiteY3-424" fmla="*/ 67438 h 2947438"/>
              <a:gd name="connsiteX4-425" fmla="*/ 12205648 w 12205648"/>
              <a:gd name="connsiteY4-426" fmla="*/ 2947438 h 2947438"/>
              <a:gd name="connsiteX5-427" fmla="*/ 13648 w 12205648"/>
              <a:gd name="connsiteY5-428" fmla="*/ 2947438 h 2947438"/>
              <a:gd name="connsiteX6-429" fmla="*/ 0 w 12205648"/>
              <a:gd name="connsiteY6-430" fmla="*/ 1909886 h 2947438"/>
              <a:gd name="connsiteX0-431" fmla="*/ 0 w 12205648"/>
              <a:gd name="connsiteY0-432" fmla="*/ 2518300 h 3555852"/>
              <a:gd name="connsiteX1-433" fmla="*/ 5663820 w 12205648"/>
              <a:gd name="connsiteY1-434" fmla="*/ 764886 h 3555852"/>
              <a:gd name="connsiteX2-435" fmla="*/ 9157649 w 12205648"/>
              <a:gd name="connsiteY2-436" fmla="*/ 1419979 h 3555852"/>
              <a:gd name="connsiteX3-437" fmla="*/ 12205648 w 12205648"/>
              <a:gd name="connsiteY3-438" fmla="*/ 48054 h 3555852"/>
              <a:gd name="connsiteX4-439" fmla="*/ 12205648 w 12205648"/>
              <a:gd name="connsiteY4-440" fmla="*/ 3555852 h 3555852"/>
              <a:gd name="connsiteX5-441" fmla="*/ 13648 w 12205648"/>
              <a:gd name="connsiteY5-442" fmla="*/ 3555852 h 3555852"/>
              <a:gd name="connsiteX6-443" fmla="*/ 0 w 12205648"/>
              <a:gd name="connsiteY6-444" fmla="*/ 2518300 h 3555852"/>
              <a:gd name="connsiteX0-445" fmla="*/ 0 w 12205648"/>
              <a:gd name="connsiteY0-446" fmla="*/ 2503119 h 3540671"/>
              <a:gd name="connsiteX1-447" fmla="*/ 5663820 w 12205648"/>
              <a:gd name="connsiteY1-448" fmla="*/ 749705 h 3540671"/>
              <a:gd name="connsiteX2-449" fmla="*/ 9157649 w 12205648"/>
              <a:gd name="connsiteY2-450" fmla="*/ 1404798 h 3540671"/>
              <a:gd name="connsiteX3-451" fmla="*/ 12205648 w 12205648"/>
              <a:gd name="connsiteY3-452" fmla="*/ 32873 h 3540671"/>
              <a:gd name="connsiteX4-453" fmla="*/ 12205648 w 12205648"/>
              <a:gd name="connsiteY4-454" fmla="*/ 3540671 h 3540671"/>
              <a:gd name="connsiteX5-455" fmla="*/ 13648 w 12205648"/>
              <a:gd name="connsiteY5-456" fmla="*/ 3540671 h 3540671"/>
              <a:gd name="connsiteX6-457" fmla="*/ 0 w 12205648"/>
              <a:gd name="connsiteY6-458" fmla="*/ 2503119 h 3540671"/>
              <a:gd name="connsiteX0-459" fmla="*/ 0 w 12205648"/>
              <a:gd name="connsiteY0-460" fmla="*/ 2503764 h 3541316"/>
              <a:gd name="connsiteX1-461" fmla="*/ 5773002 w 12205648"/>
              <a:gd name="connsiteY1-462" fmla="*/ 955067 h 3541316"/>
              <a:gd name="connsiteX2-463" fmla="*/ 9157649 w 12205648"/>
              <a:gd name="connsiteY2-464" fmla="*/ 1405443 h 3541316"/>
              <a:gd name="connsiteX3-465" fmla="*/ 12205648 w 12205648"/>
              <a:gd name="connsiteY3-466" fmla="*/ 33518 h 3541316"/>
              <a:gd name="connsiteX4-467" fmla="*/ 12205648 w 12205648"/>
              <a:gd name="connsiteY4-468" fmla="*/ 3541316 h 3541316"/>
              <a:gd name="connsiteX5-469" fmla="*/ 13648 w 12205648"/>
              <a:gd name="connsiteY5-470" fmla="*/ 3541316 h 3541316"/>
              <a:gd name="connsiteX6-471" fmla="*/ 0 w 12205648"/>
              <a:gd name="connsiteY6-472" fmla="*/ 2503764 h 3541316"/>
              <a:gd name="connsiteX0-473" fmla="*/ 0 w 12205648"/>
              <a:gd name="connsiteY0-474" fmla="*/ 2503764 h 3541316"/>
              <a:gd name="connsiteX1-475" fmla="*/ 5773002 w 12205648"/>
              <a:gd name="connsiteY1-476" fmla="*/ 955067 h 3541316"/>
              <a:gd name="connsiteX2-477" fmla="*/ 9157649 w 12205648"/>
              <a:gd name="connsiteY2-478" fmla="*/ 1405443 h 3541316"/>
              <a:gd name="connsiteX3-479" fmla="*/ 12205648 w 12205648"/>
              <a:gd name="connsiteY3-480" fmla="*/ 33518 h 3541316"/>
              <a:gd name="connsiteX4-481" fmla="*/ 12205648 w 12205648"/>
              <a:gd name="connsiteY4-482" fmla="*/ 3541316 h 3541316"/>
              <a:gd name="connsiteX5-483" fmla="*/ 13648 w 12205648"/>
              <a:gd name="connsiteY5-484" fmla="*/ 3541316 h 3541316"/>
              <a:gd name="connsiteX6-485" fmla="*/ 0 w 12205648"/>
              <a:gd name="connsiteY6-486" fmla="*/ 2503764 h 3541316"/>
              <a:gd name="connsiteX0-487" fmla="*/ 0 w 12205648"/>
              <a:gd name="connsiteY0-488" fmla="*/ 2503764 h 3541316"/>
              <a:gd name="connsiteX1-489" fmla="*/ 5773002 w 12205648"/>
              <a:gd name="connsiteY1-490" fmla="*/ 955067 h 3541316"/>
              <a:gd name="connsiteX2-491" fmla="*/ 9157649 w 12205648"/>
              <a:gd name="connsiteY2-492" fmla="*/ 1405443 h 3541316"/>
              <a:gd name="connsiteX3-493" fmla="*/ 12205648 w 12205648"/>
              <a:gd name="connsiteY3-494" fmla="*/ 33518 h 3541316"/>
              <a:gd name="connsiteX4-495" fmla="*/ 12205648 w 12205648"/>
              <a:gd name="connsiteY4-496" fmla="*/ 3541316 h 3541316"/>
              <a:gd name="connsiteX5-497" fmla="*/ 13648 w 12205648"/>
              <a:gd name="connsiteY5-498" fmla="*/ 3541316 h 3541316"/>
              <a:gd name="connsiteX6-499" fmla="*/ 0 w 12205648"/>
              <a:gd name="connsiteY6-500" fmla="*/ 2503764 h 3541316"/>
              <a:gd name="connsiteX0-501" fmla="*/ 0 w 12205648"/>
              <a:gd name="connsiteY0-502" fmla="*/ 2503764 h 3541316"/>
              <a:gd name="connsiteX1-503" fmla="*/ 5773002 w 12205648"/>
              <a:gd name="connsiteY1-504" fmla="*/ 955067 h 3541316"/>
              <a:gd name="connsiteX2-505" fmla="*/ 9157649 w 12205648"/>
              <a:gd name="connsiteY2-506" fmla="*/ 1405443 h 3541316"/>
              <a:gd name="connsiteX3-507" fmla="*/ 12205648 w 12205648"/>
              <a:gd name="connsiteY3-508" fmla="*/ 33518 h 3541316"/>
              <a:gd name="connsiteX4-509" fmla="*/ 12205648 w 12205648"/>
              <a:gd name="connsiteY4-510" fmla="*/ 3541316 h 3541316"/>
              <a:gd name="connsiteX5-511" fmla="*/ 13648 w 12205648"/>
              <a:gd name="connsiteY5-512" fmla="*/ 3541316 h 3541316"/>
              <a:gd name="connsiteX6-513" fmla="*/ 0 w 12205648"/>
              <a:gd name="connsiteY6-514" fmla="*/ 2503764 h 3541316"/>
              <a:gd name="connsiteX0-515" fmla="*/ 0 w 12205648"/>
              <a:gd name="connsiteY0-516" fmla="*/ 2503764 h 3541316"/>
              <a:gd name="connsiteX1-517" fmla="*/ 5773002 w 12205648"/>
              <a:gd name="connsiteY1-518" fmla="*/ 955067 h 3541316"/>
              <a:gd name="connsiteX2-519" fmla="*/ 9157649 w 12205648"/>
              <a:gd name="connsiteY2-520" fmla="*/ 1405443 h 3541316"/>
              <a:gd name="connsiteX3-521" fmla="*/ 12205648 w 12205648"/>
              <a:gd name="connsiteY3-522" fmla="*/ 33518 h 3541316"/>
              <a:gd name="connsiteX4-523" fmla="*/ 12205648 w 12205648"/>
              <a:gd name="connsiteY4-524" fmla="*/ 3541316 h 3541316"/>
              <a:gd name="connsiteX5-525" fmla="*/ 13648 w 12205648"/>
              <a:gd name="connsiteY5-526" fmla="*/ 3541316 h 3541316"/>
              <a:gd name="connsiteX6-527" fmla="*/ 0 w 12205648"/>
              <a:gd name="connsiteY6-528" fmla="*/ 2503764 h 3541316"/>
              <a:gd name="connsiteX0-529" fmla="*/ 0 w 12205648"/>
              <a:gd name="connsiteY0-530" fmla="*/ 2505176 h 3542728"/>
              <a:gd name="connsiteX1-531" fmla="*/ 5773002 w 12205648"/>
              <a:gd name="connsiteY1-532" fmla="*/ 956479 h 3542728"/>
              <a:gd name="connsiteX2-533" fmla="*/ 9348718 w 12205648"/>
              <a:gd name="connsiteY2-534" fmla="*/ 1338616 h 3542728"/>
              <a:gd name="connsiteX3-535" fmla="*/ 12205648 w 12205648"/>
              <a:gd name="connsiteY3-536" fmla="*/ 34930 h 3542728"/>
              <a:gd name="connsiteX4-537" fmla="*/ 12205648 w 12205648"/>
              <a:gd name="connsiteY4-538" fmla="*/ 3542728 h 3542728"/>
              <a:gd name="connsiteX5-539" fmla="*/ 13648 w 12205648"/>
              <a:gd name="connsiteY5-540" fmla="*/ 3542728 h 3542728"/>
              <a:gd name="connsiteX6-541" fmla="*/ 0 w 12205648"/>
              <a:gd name="connsiteY6-542" fmla="*/ 2505176 h 3542728"/>
              <a:gd name="connsiteX0-543" fmla="*/ 0 w 12205648"/>
              <a:gd name="connsiteY0-544" fmla="*/ 2502290 h 3539842"/>
              <a:gd name="connsiteX1-545" fmla="*/ 5773002 w 12205648"/>
              <a:gd name="connsiteY1-546" fmla="*/ 953593 h 3539842"/>
              <a:gd name="connsiteX2-547" fmla="*/ 9348718 w 12205648"/>
              <a:gd name="connsiteY2-548" fmla="*/ 1335730 h 3539842"/>
              <a:gd name="connsiteX3-549" fmla="*/ 12205648 w 12205648"/>
              <a:gd name="connsiteY3-550" fmla="*/ 32044 h 3539842"/>
              <a:gd name="connsiteX4-551" fmla="*/ 12205648 w 12205648"/>
              <a:gd name="connsiteY4-552" fmla="*/ 3539842 h 3539842"/>
              <a:gd name="connsiteX5-553" fmla="*/ 13648 w 12205648"/>
              <a:gd name="connsiteY5-554" fmla="*/ 3539842 h 3539842"/>
              <a:gd name="connsiteX6-555" fmla="*/ 0 w 12205648"/>
              <a:gd name="connsiteY6-556" fmla="*/ 2502290 h 353984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75" y="connsiteY6-276"/>
              </a:cxn>
            </a:cxnLst>
            <a:rect l="l" t="t" r="r" b="b"/>
            <a:pathLst>
              <a:path w="12205648" h="3539842">
                <a:moveTo>
                  <a:pt x="0" y="2502290"/>
                </a:moveTo>
                <a:cubicBezTo>
                  <a:pt x="3141259" y="2976550"/>
                  <a:pt x="4214882" y="1148020"/>
                  <a:pt x="5773002" y="953593"/>
                </a:cubicBezTo>
                <a:cubicBezTo>
                  <a:pt x="7331122" y="759166"/>
                  <a:pt x="7880825" y="1339196"/>
                  <a:pt x="9348718" y="1335730"/>
                </a:cubicBezTo>
                <a:cubicBezTo>
                  <a:pt x="10816611" y="1332264"/>
                  <a:pt x="11038006" y="-242048"/>
                  <a:pt x="12205648" y="32044"/>
                </a:cubicBezTo>
                <a:lnTo>
                  <a:pt x="12205648" y="3539842"/>
                </a:lnTo>
                <a:lnTo>
                  <a:pt x="13648" y="3539842"/>
                </a:lnTo>
                <a:lnTo>
                  <a:pt x="0" y="2502290"/>
                </a:lnTo>
                <a:close/>
              </a:path>
            </a:pathLst>
          </a:custGeom>
          <a:gradFill>
            <a:gsLst>
              <a:gs pos="0">
                <a:srgbClr val="FF9000"/>
              </a:gs>
              <a:gs pos="100000">
                <a:schemeClr val="bg1"/>
              </a:gs>
            </a:gsLst>
            <a:lin ang="1200000" scaled="0"/>
          </a:gradFill>
          <a:ln>
            <a:noFill/>
          </a:ln>
          <a:effectLst>
            <a:outerShdw blurRad="381000" dist="63500" dir="16200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6" name="对角圆角矩形 1"/>
          <p:cNvSpPr/>
          <p:nvPr/>
        </p:nvSpPr>
        <p:spPr>
          <a:xfrm flipH="1">
            <a:off x="2676000" y="936000"/>
            <a:ext cx="684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人民立场是马克思主义政党区别于资产阶级政党的显著标志</a:t>
            </a:r>
          </a:p>
        </p:txBody>
      </p:sp>
      <p:grpSp>
        <p:nvGrpSpPr>
          <p:cNvPr id="27" name="组合 26"/>
          <p:cNvGrpSpPr/>
          <p:nvPr/>
        </p:nvGrpSpPr>
        <p:grpSpPr>
          <a:xfrm>
            <a:off x="1062318" y="1861829"/>
            <a:ext cx="4680000" cy="4140000"/>
            <a:chOff x="1061499" y="2004069"/>
            <a:chExt cx="4680000" cy="4140000"/>
          </a:xfrm>
        </p:grpSpPr>
        <p:sp>
          <p:nvSpPr>
            <p:cNvPr id="28" name="işlídê"/>
            <p:cNvSpPr/>
            <p:nvPr/>
          </p:nvSpPr>
          <p:spPr>
            <a:xfrm>
              <a:off x="1061499" y="2004069"/>
              <a:ext cx="4680000" cy="4140000"/>
            </a:xfrm>
            <a:prstGeom prst="rect">
              <a:avLst/>
            </a:prstGeom>
            <a:solidFill>
              <a:schemeClr val="bg1"/>
            </a:solidFill>
            <a:ln w="6350">
              <a:gradFill>
                <a:gsLst>
                  <a:gs pos="0">
                    <a:srgbClr val="9E0406"/>
                  </a:gs>
                  <a:gs pos="100000">
                    <a:srgbClr val="9E0406">
                      <a:alpha val="0"/>
                    </a:srgbClr>
                  </a:gs>
                </a:gsLst>
                <a:lin ang="5400000" scaled="1"/>
              </a:gradFill>
            </a:ln>
            <a:effectLst>
              <a:outerShdw blurRad="508000" dist="127000" dir="4200000" algn="ctr" rotWithShape="0">
                <a:srgbClr val="000000">
                  <a:alpha val="15000"/>
                </a:srgbClr>
              </a:outerShdw>
              <a:reflection blurRad="6350" endPos="3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9" name="文本框 28"/>
            <p:cNvSpPr txBox="1"/>
            <p:nvPr/>
          </p:nvSpPr>
          <p:spPr>
            <a:xfrm>
              <a:off x="1421499" y="3071093"/>
              <a:ext cx="3960000" cy="286232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经济基础为生产资料公有制</a:t>
              </a:r>
            </a:p>
            <a:p>
              <a:pPr marL="342900" marR="0" lvl="0" indent="-342900" algn="just" defTabSz="914400" rtl="0" eaLnBrk="1" fontAlgn="auto" latinLnBrk="0" hangingPunct="1">
                <a:lnSpc>
                  <a:spcPct val="150000"/>
                </a:lnSpc>
                <a:spcBef>
                  <a:spcPts val="0"/>
                </a:spcBef>
                <a:spcAft>
                  <a:spcPts val="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站在人民立场上的，始终将最广大人民群众的根本利益作为自己的最高利益</a:t>
              </a:r>
            </a:p>
            <a:p>
              <a:pPr marL="342900" marR="0" lvl="0" indent="-342900" algn="just" defTabSz="914400" rtl="0" eaLnBrk="1" fontAlgn="auto" latinLnBrk="0" hangingPunct="1">
                <a:lnSpc>
                  <a:spcPct val="150000"/>
                </a:lnSpc>
                <a:spcBef>
                  <a:spcPts val="0"/>
                </a:spcBef>
                <a:spcAft>
                  <a:spcPts val="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始终同人民在一起，为人民利益而奋斗</a:t>
              </a:r>
            </a:p>
          </p:txBody>
        </p:sp>
        <p:cxnSp>
          <p:nvCxnSpPr>
            <p:cNvPr id="30" name="直接连接符 29"/>
            <p:cNvCxnSpPr/>
            <p:nvPr/>
          </p:nvCxnSpPr>
          <p:spPr>
            <a:xfrm>
              <a:off x="1511499" y="2926320"/>
              <a:ext cx="3780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 name="任意多边形 14"/>
            <p:cNvSpPr/>
            <p:nvPr/>
          </p:nvSpPr>
          <p:spPr>
            <a:xfrm>
              <a:off x="2080603" y="2326251"/>
              <a:ext cx="2641791" cy="349746"/>
            </a:xfrm>
            <a:custGeom>
              <a:avLst/>
              <a:gdLst/>
              <a:ahLst/>
              <a:cxnLst/>
              <a:rect l="l" t="t" r="r" b="b"/>
              <a:pathLst>
                <a:path w="2641791" h="349746">
                  <a:moveTo>
                    <a:pt x="2473523" y="221754"/>
                  </a:moveTo>
                  <a:lnTo>
                    <a:pt x="2527101" y="226219"/>
                  </a:lnTo>
                  <a:cubicBezTo>
                    <a:pt x="2531070" y="226219"/>
                    <a:pt x="2533551" y="227707"/>
                    <a:pt x="2534543" y="230684"/>
                  </a:cubicBezTo>
                  <a:cubicBezTo>
                    <a:pt x="2535535" y="235644"/>
                    <a:pt x="2531070" y="240109"/>
                    <a:pt x="2521148" y="244078"/>
                  </a:cubicBezTo>
                  <a:lnTo>
                    <a:pt x="2521148" y="279797"/>
                  </a:lnTo>
                  <a:cubicBezTo>
                    <a:pt x="2520156" y="291703"/>
                    <a:pt x="2525613" y="297160"/>
                    <a:pt x="2537519" y="296168"/>
                  </a:cubicBezTo>
                  <a:lnTo>
                    <a:pt x="2568773" y="296168"/>
                  </a:lnTo>
                  <a:cubicBezTo>
                    <a:pt x="2579687" y="296168"/>
                    <a:pt x="2587129" y="290711"/>
                    <a:pt x="2591097" y="279797"/>
                  </a:cubicBezTo>
                  <a:lnTo>
                    <a:pt x="2610445" y="227707"/>
                  </a:lnTo>
                  <a:lnTo>
                    <a:pt x="2614910" y="227707"/>
                  </a:lnTo>
                  <a:lnTo>
                    <a:pt x="2617886" y="278309"/>
                  </a:lnTo>
                  <a:cubicBezTo>
                    <a:pt x="2618879" y="285254"/>
                    <a:pt x="2622351" y="290215"/>
                    <a:pt x="2628304" y="293191"/>
                  </a:cubicBezTo>
                  <a:cubicBezTo>
                    <a:pt x="2635250" y="296168"/>
                    <a:pt x="2638722" y="300633"/>
                    <a:pt x="2638722" y="306586"/>
                  </a:cubicBezTo>
                  <a:cubicBezTo>
                    <a:pt x="2636738" y="324445"/>
                    <a:pt x="2616894" y="333871"/>
                    <a:pt x="2579191" y="334863"/>
                  </a:cubicBezTo>
                  <a:lnTo>
                    <a:pt x="2518172" y="334863"/>
                  </a:lnTo>
                  <a:cubicBezTo>
                    <a:pt x="2489398" y="334863"/>
                    <a:pt x="2475011" y="321469"/>
                    <a:pt x="2475011" y="294680"/>
                  </a:cubicBezTo>
                  <a:lnTo>
                    <a:pt x="2475011" y="258961"/>
                  </a:lnTo>
                  <a:cubicBezTo>
                    <a:pt x="2475011" y="248047"/>
                    <a:pt x="2474515" y="235644"/>
                    <a:pt x="2473523" y="221754"/>
                  </a:cubicBezTo>
                  <a:close/>
                  <a:moveTo>
                    <a:pt x="2400597" y="221754"/>
                  </a:moveTo>
                  <a:lnTo>
                    <a:pt x="2457152" y="232172"/>
                  </a:lnTo>
                  <a:cubicBezTo>
                    <a:pt x="2461121" y="232172"/>
                    <a:pt x="2463105" y="233660"/>
                    <a:pt x="2463105" y="236637"/>
                  </a:cubicBezTo>
                  <a:cubicBezTo>
                    <a:pt x="2464097" y="241598"/>
                    <a:pt x="2458640" y="245566"/>
                    <a:pt x="2446734" y="248543"/>
                  </a:cubicBezTo>
                  <a:cubicBezTo>
                    <a:pt x="2439789" y="305098"/>
                    <a:pt x="2386211" y="337840"/>
                    <a:pt x="2286000" y="346769"/>
                  </a:cubicBezTo>
                  <a:lnTo>
                    <a:pt x="2283023" y="340816"/>
                  </a:lnTo>
                  <a:cubicBezTo>
                    <a:pt x="2366367" y="315019"/>
                    <a:pt x="2405558" y="275332"/>
                    <a:pt x="2400597" y="221754"/>
                  </a:cubicBezTo>
                  <a:close/>
                  <a:moveTo>
                    <a:pt x="851297" y="214312"/>
                  </a:moveTo>
                  <a:lnTo>
                    <a:pt x="903387" y="218777"/>
                  </a:lnTo>
                  <a:cubicBezTo>
                    <a:pt x="908347" y="218777"/>
                    <a:pt x="911324" y="220266"/>
                    <a:pt x="912316" y="223242"/>
                  </a:cubicBezTo>
                  <a:cubicBezTo>
                    <a:pt x="913308" y="229195"/>
                    <a:pt x="907851" y="234156"/>
                    <a:pt x="895945" y="238125"/>
                  </a:cubicBezTo>
                  <a:lnTo>
                    <a:pt x="895945" y="269379"/>
                  </a:lnTo>
                  <a:cubicBezTo>
                    <a:pt x="894953" y="286246"/>
                    <a:pt x="902890" y="294184"/>
                    <a:pt x="919758" y="293191"/>
                  </a:cubicBezTo>
                  <a:lnTo>
                    <a:pt x="971847" y="293191"/>
                  </a:lnTo>
                  <a:cubicBezTo>
                    <a:pt x="985738" y="294184"/>
                    <a:pt x="994668" y="287238"/>
                    <a:pt x="998636" y="272355"/>
                  </a:cubicBezTo>
                  <a:lnTo>
                    <a:pt x="1016496" y="230684"/>
                  </a:lnTo>
                  <a:lnTo>
                    <a:pt x="1022449" y="232172"/>
                  </a:lnTo>
                  <a:lnTo>
                    <a:pt x="1025426" y="269379"/>
                  </a:lnTo>
                  <a:cubicBezTo>
                    <a:pt x="1024433" y="278309"/>
                    <a:pt x="1027410" y="284262"/>
                    <a:pt x="1034355" y="287238"/>
                  </a:cubicBezTo>
                  <a:cubicBezTo>
                    <a:pt x="1041301" y="292199"/>
                    <a:pt x="1044773" y="297656"/>
                    <a:pt x="1044773" y="303609"/>
                  </a:cubicBezTo>
                  <a:cubicBezTo>
                    <a:pt x="1041797" y="320477"/>
                    <a:pt x="1023441" y="329406"/>
                    <a:pt x="989707" y="330398"/>
                  </a:cubicBezTo>
                  <a:lnTo>
                    <a:pt x="904875" y="330398"/>
                  </a:lnTo>
                  <a:cubicBezTo>
                    <a:pt x="869156" y="331391"/>
                    <a:pt x="851793" y="315516"/>
                    <a:pt x="852785" y="282773"/>
                  </a:cubicBezTo>
                  <a:lnTo>
                    <a:pt x="852785" y="260449"/>
                  </a:lnTo>
                  <a:cubicBezTo>
                    <a:pt x="852785" y="242590"/>
                    <a:pt x="852289" y="227211"/>
                    <a:pt x="851297" y="214312"/>
                  </a:cubicBezTo>
                  <a:close/>
                  <a:moveTo>
                    <a:pt x="815578" y="212824"/>
                  </a:moveTo>
                  <a:lnTo>
                    <a:pt x="820043" y="212824"/>
                  </a:lnTo>
                  <a:cubicBezTo>
                    <a:pt x="826988" y="226715"/>
                    <a:pt x="829965" y="243086"/>
                    <a:pt x="828972" y="261937"/>
                  </a:cubicBezTo>
                  <a:cubicBezTo>
                    <a:pt x="827980" y="295672"/>
                    <a:pt x="814090" y="313035"/>
                    <a:pt x="787300" y="314027"/>
                  </a:cubicBezTo>
                  <a:cubicBezTo>
                    <a:pt x="772418" y="313035"/>
                    <a:pt x="764480" y="303609"/>
                    <a:pt x="763488" y="285750"/>
                  </a:cubicBezTo>
                  <a:cubicBezTo>
                    <a:pt x="763488" y="273844"/>
                    <a:pt x="769441" y="264418"/>
                    <a:pt x="781347" y="257473"/>
                  </a:cubicBezTo>
                  <a:cubicBezTo>
                    <a:pt x="798215" y="248543"/>
                    <a:pt x="809625" y="233660"/>
                    <a:pt x="815578" y="212824"/>
                  </a:cubicBezTo>
                  <a:close/>
                  <a:moveTo>
                    <a:pt x="218777" y="212824"/>
                  </a:moveTo>
                  <a:lnTo>
                    <a:pt x="263425" y="247055"/>
                  </a:lnTo>
                  <a:cubicBezTo>
                    <a:pt x="266402" y="248047"/>
                    <a:pt x="267394" y="249535"/>
                    <a:pt x="266402" y="251519"/>
                  </a:cubicBezTo>
                  <a:cubicBezTo>
                    <a:pt x="266402" y="254496"/>
                    <a:pt x="262433" y="256480"/>
                    <a:pt x="254496" y="257473"/>
                  </a:cubicBezTo>
                  <a:lnTo>
                    <a:pt x="0" y="257473"/>
                  </a:lnTo>
                  <a:lnTo>
                    <a:pt x="0" y="248543"/>
                  </a:lnTo>
                  <a:lnTo>
                    <a:pt x="190500" y="248543"/>
                  </a:lnTo>
                  <a:close/>
                  <a:moveTo>
                    <a:pt x="1035843" y="209848"/>
                  </a:moveTo>
                  <a:cubicBezTo>
                    <a:pt x="1090414" y="230684"/>
                    <a:pt x="1116211" y="251519"/>
                    <a:pt x="1113234" y="272355"/>
                  </a:cubicBezTo>
                  <a:cubicBezTo>
                    <a:pt x="1111250" y="293191"/>
                    <a:pt x="1100832" y="304601"/>
                    <a:pt x="1081980" y="306586"/>
                  </a:cubicBezTo>
                  <a:cubicBezTo>
                    <a:pt x="1073051" y="306586"/>
                    <a:pt x="1066601" y="301129"/>
                    <a:pt x="1062633" y="290215"/>
                  </a:cubicBezTo>
                  <a:cubicBezTo>
                    <a:pt x="1056680" y="262434"/>
                    <a:pt x="1046758" y="237133"/>
                    <a:pt x="1032867" y="214312"/>
                  </a:cubicBezTo>
                  <a:close/>
                  <a:moveTo>
                    <a:pt x="907851" y="183059"/>
                  </a:moveTo>
                  <a:cubicBezTo>
                    <a:pt x="959445" y="197941"/>
                    <a:pt x="984250" y="215305"/>
                    <a:pt x="982265" y="235148"/>
                  </a:cubicBezTo>
                  <a:cubicBezTo>
                    <a:pt x="981273" y="254992"/>
                    <a:pt x="971351" y="265906"/>
                    <a:pt x="952500" y="267891"/>
                  </a:cubicBezTo>
                  <a:cubicBezTo>
                    <a:pt x="942578" y="266898"/>
                    <a:pt x="936129" y="261937"/>
                    <a:pt x="933152" y="253008"/>
                  </a:cubicBezTo>
                  <a:cubicBezTo>
                    <a:pt x="928191" y="227211"/>
                    <a:pt x="918765" y="204887"/>
                    <a:pt x="904875" y="186035"/>
                  </a:cubicBezTo>
                  <a:close/>
                  <a:moveTo>
                    <a:pt x="2400597" y="138410"/>
                  </a:moveTo>
                  <a:lnTo>
                    <a:pt x="2400597" y="199430"/>
                  </a:lnTo>
                  <a:lnTo>
                    <a:pt x="2521148" y="199430"/>
                  </a:lnTo>
                  <a:lnTo>
                    <a:pt x="2521148" y="138410"/>
                  </a:lnTo>
                  <a:close/>
                  <a:moveTo>
                    <a:pt x="483691" y="125016"/>
                  </a:moveTo>
                  <a:lnTo>
                    <a:pt x="483691" y="199430"/>
                  </a:lnTo>
                  <a:lnTo>
                    <a:pt x="628054" y="199430"/>
                  </a:lnTo>
                  <a:lnTo>
                    <a:pt x="628054" y="125016"/>
                  </a:lnTo>
                  <a:close/>
                  <a:moveTo>
                    <a:pt x="961429" y="102691"/>
                  </a:moveTo>
                  <a:lnTo>
                    <a:pt x="961429" y="163711"/>
                  </a:lnTo>
                  <a:lnTo>
                    <a:pt x="1025426" y="163711"/>
                  </a:lnTo>
                  <a:lnTo>
                    <a:pt x="1025426" y="102691"/>
                  </a:lnTo>
                  <a:close/>
                  <a:moveTo>
                    <a:pt x="852785" y="102691"/>
                  </a:moveTo>
                  <a:lnTo>
                    <a:pt x="852785" y="163711"/>
                  </a:lnTo>
                  <a:lnTo>
                    <a:pt x="916781" y="163711"/>
                  </a:lnTo>
                  <a:lnTo>
                    <a:pt x="916781" y="102691"/>
                  </a:lnTo>
                  <a:close/>
                  <a:moveTo>
                    <a:pt x="2135683" y="87809"/>
                  </a:moveTo>
                  <a:cubicBezTo>
                    <a:pt x="2133699" y="94754"/>
                    <a:pt x="2129234" y="104676"/>
                    <a:pt x="2122289" y="117574"/>
                  </a:cubicBezTo>
                  <a:cubicBezTo>
                    <a:pt x="2118320" y="125512"/>
                    <a:pt x="2115343" y="131465"/>
                    <a:pt x="2113359" y="135434"/>
                  </a:cubicBezTo>
                  <a:cubicBezTo>
                    <a:pt x="2121297" y="159246"/>
                    <a:pt x="2133203" y="182562"/>
                    <a:pt x="2149078" y="205383"/>
                  </a:cubicBezTo>
                  <a:cubicBezTo>
                    <a:pt x="2166937" y="172641"/>
                    <a:pt x="2178347" y="133449"/>
                    <a:pt x="2183308" y="87809"/>
                  </a:cubicBezTo>
                  <a:close/>
                  <a:moveTo>
                    <a:pt x="1439168" y="47625"/>
                  </a:moveTo>
                  <a:lnTo>
                    <a:pt x="1485304" y="81855"/>
                  </a:lnTo>
                  <a:cubicBezTo>
                    <a:pt x="1487289" y="82848"/>
                    <a:pt x="1488281" y="84336"/>
                    <a:pt x="1488281" y="86320"/>
                  </a:cubicBezTo>
                  <a:cubicBezTo>
                    <a:pt x="1488281" y="89297"/>
                    <a:pt x="1484312" y="91281"/>
                    <a:pt x="1476375" y="92273"/>
                  </a:cubicBezTo>
                  <a:lnTo>
                    <a:pt x="1345406" y="92273"/>
                  </a:lnTo>
                  <a:lnTo>
                    <a:pt x="1345406" y="189012"/>
                  </a:lnTo>
                  <a:lnTo>
                    <a:pt x="1391543" y="189012"/>
                  </a:lnTo>
                  <a:lnTo>
                    <a:pt x="1418332" y="153293"/>
                  </a:lnTo>
                  <a:lnTo>
                    <a:pt x="1462980" y="187523"/>
                  </a:lnTo>
                  <a:cubicBezTo>
                    <a:pt x="1464964" y="188516"/>
                    <a:pt x="1465957" y="190500"/>
                    <a:pt x="1465957" y="193476"/>
                  </a:cubicBezTo>
                  <a:cubicBezTo>
                    <a:pt x="1463972" y="197445"/>
                    <a:pt x="1460500" y="199430"/>
                    <a:pt x="1455539" y="199430"/>
                  </a:cubicBezTo>
                  <a:lnTo>
                    <a:pt x="1345406" y="199430"/>
                  </a:lnTo>
                  <a:lnTo>
                    <a:pt x="1345406" y="317004"/>
                  </a:lnTo>
                  <a:lnTo>
                    <a:pt x="1421308" y="317004"/>
                  </a:lnTo>
                  <a:lnTo>
                    <a:pt x="1449586" y="282773"/>
                  </a:lnTo>
                  <a:lnTo>
                    <a:pt x="1497211" y="315516"/>
                  </a:lnTo>
                  <a:cubicBezTo>
                    <a:pt x="1499195" y="315516"/>
                    <a:pt x="1500187" y="317004"/>
                    <a:pt x="1500187" y="319980"/>
                  </a:cubicBezTo>
                  <a:cubicBezTo>
                    <a:pt x="1500187" y="323949"/>
                    <a:pt x="1496218" y="325934"/>
                    <a:pt x="1488281" y="325934"/>
                  </a:cubicBezTo>
                  <a:lnTo>
                    <a:pt x="1141511" y="325934"/>
                  </a:lnTo>
                  <a:lnTo>
                    <a:pt x="1141511" y="317004"/>
                  </a:lnTo>
                  <a:lnTo>
                    <a:pt x="1293316" y="317004"/>
                  </a:lnTo>
                  <a:lnTo>
                    <a:pt x="1293316" y="199430"/>
                  </a:lnTo>
                  <a:lnTo>
                    <a:pt x="1183183" y="199430"/>
                  </a:lnTo>
                  <a:lnTo>
                    <a:pt x="1183183" y="189012"/>
                  </a:lnTo>
                  <a:lnTo>
                    <a:pt x="1293316" y="189012"/>
                  </a:lnTo>
                  <a:lnTo>
                    <a:pt x="1293316" y="92273"/>
                  </a:lnTo>
                  <a:lnTo>
                    <a:pt x="1156394" y="92273"/>
                  </a:lnTo>
                  <a:lnTo>
                    <a:pt x="1156394" y="83344"/>
                  </a:lnTo>
                  <a:lnTo>
                    <a:pt x="1412379" y="83344"/>
                  </a:lnTo>
                  <a:close/>
                  <a:moveTo>
                    <a:pt x="961429" y="32742"/>
                  </a:moveTo>
                  <a:lnTo>
                    <a:pt x="961429" y="93762"/>
                  </a:lnTo>
                  <a:lnTo>
                    <a:pt x="1025426" y="93762"/>
                  </a:lnTo>
                  <a:lnTo>
                    <a:pt x="1025426" y="32742"/>
                  </a:lnTo>
                  <a:close/>
                  <a:moveTo>
                    <a:pt x="852785" y="32742"/>
                  </a:moveTo>
                  <a:lnTo>
                    <a:pt x="852785" y="93762"/>
                  </a:lnTo>
                  <a:lnTo>
                    <a:pt x="916781" y="93762"/>
                  </a:lnTo>
                  <a:lnTo>
                    <a:pt x="916781" y="32742"/>
                  </a:lnTo>
                  <a:close/>
                  <a:moveTo>
                    <a:pt x="1762125" y="29766"/>
                  </a:moveTo>
                  <a:lnTo>
                    <a:pt x="1832074" y="43160"/>
                  </a:lnTo>
                  <a:cubicBezTo>
                    <a:pt x="1838027" y="44152"/>
                    <a:pt x="1840507" y="46137"/>
                    <a:pt x="1839515" y="49113"/>
                  </a:cubicBezTo>
                  <a:cubicBezTo>
                    <a:pt x="1839515" y="55066"/>
                    <a:pt x="1833066" y="60523"/>
                    <a:pt x="1820168" y="65484"/>
                  </a:cubicBezTo>
                  <a:cubicBezTo>
                    <a:pt x="1802308" y="144859"/>
                    <a:pt x="1776015" y="202406"/>
                    <a:pt x="1741289" y="238125"/>
                  </a:cubicBezTo>
                  <a:cubicBezTo>
                    <a:pt x="1777007" y="260945"/>
                    <a:pt x="1824632" y="276324"/>
                    <a:pt x="1884164" y="284262"/>
                  </a:cubicBezTo>
                  <a:lnTo>
                    <a:pt x="1881187" y="291703"/>
                  </a:lnTo>
                  <a:cubicBezTo>
                    <a:pt x="1863328" y="298648"/>
                    <a:pt x="1847949" y="316508"/>
                    <a:pt x="1835050" y="345281"/>
                  </a:cubicBezTo>
                  <a:cubicBezTo>
                    <a:pt x="1769566" y="325437"/>
                    <a:pt x="1723429" y="302617"/>
                    <a:pt x="1696640" y="276820"/>
                  </a:cubicBezTo>
                  <a:cubicBezTo>
                    <a:pt x="1657945" y="303609"/>
                    <a:pt x="1601886" y="326430"/>
                    <a:pt x="1528465" y="345281"/>
                  </a:cubicBezTo>
                  <a:lnTo>
                    <a:pt x="1525488" y="337840"/>
                  </a:lnTo>
                  <a:cubicBezTo>
                    <a:pt x="1588988" y="308074"/>
                    <a:pt x="1636613" y="277812"/>
                    <a:pt x="1668363" y="247055"/>
                  </a:cubicBezTo>
                  <a:cubicBezTo>
                    <a:pt x="1635621" y="205383"/>
                    <a:pt x="1612800" y="135930"/>
                    <a:pt x="1599902" y="38695"/>
                  </a:cubicBezTo>
                  <a:lnTo>
                    <a:pt x="1607343" y="35719"/>
                  </a:lnTo>
                  <a:cubicBezTo>
                    <a:pt x="1630164" y="113109"/>
                    <a:pt x="1662410" y="170656"/>
                    <a:pt x="1704082" y="208359"/>
                  </a:cubicBezTo>
                  <a:cubicBezTo>
                    <a:pt x="1728886" y="175617"/>
                    <a:pt x="1746250" y="135434"/>
                    <a:pt x="1756172" y="87809"/>
                  </a:cubicBezTo>
                  <a:cubicBezTo>
                    <a:pt x="1759148" y="68957"/>
                    <a:pt x="1761133" y="49609"/>
                    <a:pt x="1762125" y="29766"/>
                  </a:cubicBezTo>
                  <a:close/>
                  <a:moveTo>
                    <a:pt x="2352972" y="10418"/>
                  </a:moveTo>
                  <a:cubicBezTo>
                    <a:pt x="2399605" y="19348"/>
                    <a:pt x="2421433" y="33734"/>
                    <a:pt x="2418457" y="53578"/>
                  </a:cubicBezTo>
                  <a:cubicBezTo>
                    <a:pt x="2416472" y="70445"/>
                    <a:pt x="2407047" y="79871"/>
                    <a:pt x="2390179" y="81855"/>
                  </a:cubicBezTo>
                  <a:cubicBezTo>
                    <a:pt x="2381250" y="82848"/>
                    <a:pt x="2375793" y="77887"/>
                    <a:pt x="2373808" y="66973"/>
                  </a:cubicBezTo>
                  <a:cubicBezTo>
                    <a:pt x="2369840" y="48121"/>
                    <a:pt x="2361902" y="30758"/>
                    <a:pt x="2349996" y="14883"/>
                  </a:cubicBezTo>
                  <a:close/>
                  <a:moveTo>
                    <a:pt x="1656457" y="4465"/>
                  </a:moveTo>
                  <a:cubicBezTo>
                    <a:pt x="1702097" y="19348"/>
                    <a:pt x="1724918" y="37703"/>
                    <a:pt x="1724918" y="59531"/>
                  </a:cubicBezTo>
                  <a:cubicBezTo>
                    <a:pt x="1722933" y="78383"/>
                    <a:pt x="1713508" y="89297"/>
                    <a:pt x="1696640" y="92273"/>
                  </a:cubicBezTo>
                  <a:cubicBezTo>
                    <a:pt x="1684734" y="93266"/>
                    <a:pt x="1677789" y="87312"/>
                    <a:pt x="1675804" y="74414"/>
                  </a:cubicBezTo>
                  <a:cubicBezTo>
                    <a:pt x="1671836" y="49609"/>
                    <a:pt x="1664394" y="27781"/>
                    <a:pt x="1653480" y="8930"/>
                  </a:cubicBezTo>
                  <a:close/>
                  <a:moveTo>
                    <a:pt x="528340" y="2976"/>
                  </a:moveTo>
                  <a:lnTo>
                    <a:pt x="590847" y="8930"/>
                  </a:lnTo>
                  <a:cubicBezTo>
                    <a:pt x="595808" y="8930"/>
                    <a:pt x="598289" y="10914"/>
                    <a:pt x="598289" y="14883"/>
                  </a:cubicBezTo>
                  <a:cubicBezTo>
                    <a:pt x="598289" y="18851"/>
                    <a:pt x="592336" y="23316"/>
                    <a:pt x="580429" y="28277"/>
                  </a:cubicBezTo>
                  <a:lnTo>
                    <a:pt x="580429" y="58043"/>
                  </a:lnTo>
                  <a:lnTo>
                    <a:pt x="656332" y="58043"/>
                  </a:lnTo>
                  <a:lnTo>
                    <a:pt x="683121" y="22324"/>
                  </a:lnTo>
                  <a:lnTo>
                    <a:pt x="732234" y="56555"/>
                  </a:lnTo>
                  <a:cubicBezTo>
                    <a:pt x="734218" y="57547"/>
                    <a:pt x="735211" y="59035"/>
                    <a:pt x="735211" y="61019"/>
                  </a:cubicBezTo>
                  <a:cubicBezTo>
                    <a:pt x="734218" y="64988"/>
                    <a:pt x="729754" y="66973"/>
                    <a:pt x="721816" y="66973"/>
                  </a:cubicBezTo>
                  <a:lnTo>
                    <a:pt x="580429" y="66973"/>
                  </a:lnTo>
                  <a:lnTo>
                    <a:pt x="580429" y="114598"/>
                  </a:lnTo>
                  <a:lnTo>
                    <a:pt x="622101" y="114598"/>
                  </a:lnTo>
                  <a:lnTo>
                    <a:pt x="635496" y="90785"/>
                  </a:lnTo>
                  <a:lnTo>
                    <a:pt x="683121" y="108644"/>
                  </a:lnTo>
                  <a:cubicBezTo>
                    <a:pt x="687090" y="110629"/>
                    <a:pt x="689074" y="113109"/>
                    <a:pt x="689074" y="116086"/>
                  </a:cubicBezTo>
                  <a:cubicBezTo>
                    <a:pt x="689074" y="121047"/>
                    <a:pt x="685105" y="126504"/>
                    <a:pt x="677168" y="132457"/>
                  </a:cubicBezTo>
                  <a:lnTo>
                    <a:pt x="677168" y="150316"/>
                  </a:lnTo>
                  <a:cubicBezTo>
                    <a:pt x="677168" y="162223"/>
                    <a:pt x="677664" y="182066"/>
                    <a:pt x="678656" y="209848"/>
                  </a:cubicBezTo>
                  <a:cubicBezTo>
                    <a:pt x="678656" y="215801"/>
                    <a:pt x="675679" y="219769"/>
                    <a:pt x="669726" y="221754"/>
                  </a:cubicBezTo>
                  <a:cubicBezTo>
                    <a:pt x="667742" y="221754"/>
                    <a:pt x="664765" y="222250"/>
                    <a:pt x="660797" y="223242"/>
                  </a:cubicBezTo>
                  <a:cubicBezTo>
                    <a:pt x="644922" y="225226"/>
                    <a:pt x="634008" y="226219"/>
                    <a:pt x="628054" y="226219"/>
                  </a:cubicBezTo>
                  <a:lnTo>
                    <a:pt x="628054" y="208359"/>
                  </a:lnTo>
                  <a:lnTo>
                    <a:pt x="614660" y="208359"/>
                  </a:lnTo>
                  <a:lnTo>
                    <a:pt x="614660" y="288726"/>
                  </a:lnTo>
                  <a:cubicBezTo>
                    <a:pt x="614660" y="297656"/>
                    <a:pt x="619125" y="302121"/>
                    <a:pt x="628054" y="302121"/>
                  </a:cubicBezTo>
                  <a:lnTo>
                    <a:pt x="669726" y="302121"/>
                  </a:lnTo>
                  <a:cubicBezTo>
                    <a:pt x="678656" y="302121"/>
                    <a:pt x="685601" y="296664"/>
                    <a:pt x="690562" y="285750"/>
                  </a:cubicBezTo>
                  <a:lnTo>
                    <a:pt x="714375" y="220266"/>
                  </a:lnTo>
                  <a:lnTo>
                    <a:pt x="720328" y="220266"/>
                  </a:lnTo>
                  <a:lnTo>
                    <a:pt x="718840" y="281285"/>
                  </a:lnTo>
                  <a:cubicBezTo>
                    <a:pt x="718840" y="290215"/>
                    <a:pt x="721816" y="296664"/>
                    <a:pt x="727769" y="300633"/>
                  </a:cubicBezTo>
                  <a:cubicBezTo>
                    <a:pt x="733722" y="304601"/>
                    <a:pt x="736699" y="308570"/>
                    <a:pt x="736699" y="312539"/>
                  </a:cubicBezTo>
                  <a:cubicBezTo>
                    <a:pt x="736699" y="331391"/>
                    <a:pt x="718344" y="340816"/>
                    <a:pt x="681633" y="340816"/>
                  </a:cubicBezTo>
                  <a:lnTo>
                    <a:pt x="604242" y="340816"/>
                  </a:lnTo>
                  <a:cubicBezTo>
                    <a:pt x="578445" y="341809"/>
                    <a:pt x="566043" y="329902"/>
                    <a:pt x="567035" y="305098"/>
                  </a:cubicBezTo>
                  <a:lnTo>
                    <a:pt x="567035" y="208359"/>
                  </a:lnTo>
                  <a:lnTo>
                    <a:pt x="546199" y="208359"/>
                  </a:lnTo>
                  <a:cubicBezTo>
                    <a:pt x="545207" y="292695"/>
                    <a:pt x="489644" y="339824"/>
                    <a:pt x="379511" y="349746"/>
                  </a:cubicBezTo>
                  <a:lnTo>
                    <a:pt x="378023" y="343793"/>
                  </a:lnTo>
                  <a:cubicBezTo>
                    <a:pt x="459383" y="318988"/>
                    <a:pt x="499566" y="273844"/>
                    <a:pt x="498574" y="208359"/>
                  </a:cubicBezTo>
                  <a:lnTo>
                    <a:pt x="483691" y="208359"/>
                  </a:lnTo>
                  <a:lnTo>
                    <a:pt x="483691" y="214312"/>
                  </a:lnTo>
                  <a:cubicBezTo>
                    <a:pt x="484683" y="220266"/>
                    <a:pt x="482203" y="223738"/>
                    <a:pt x="476250" y="224730"/>
                  </a:cubicBezTo>
                  <a:cubicBezTo>
                    <a:pt x="464343" y="227707"/>
                    <a:pt x="450949" y="229195"/>
                    <a:pt x="436066" y="229195"/>
                  </a:cubicBezTo>
                  <a:cubicBezTo>
                    <a:pt x="437058" y="213320"/>
                    <a:pt x="437554" y="195957"/>
                    <a:pt x="437554" y="177105"/>
                  </a:cubicBezTo>
                  <a:lnTo>
                    <a:pt x="437554" y="151805"/>
                  </a:lnTo>
                  <a:cubicBezTo>
                    <a:pt x="437554" y="141883"/>
                    <a:pt x="437554" y="125016"/>
                    <a:pt x="437554" y="101203"/>
                  </a:cubicBezTo>
                  <a:lnTo>
                    <a:pt x="494109" y="114598"/>
                  </a:lnTo>
                  <a:lnTo>
                    <a:pt x="529828" y="114598"/>
                  </a:lnTo>
                  <a:lnTo>
                    <a:pt x="529828" y="84832"/>
                  </a:lnTo>
                  <a:lnTo>
                    <a:pt x="529828" y="66973"/>
                  </a:lnTo>
                  <a:lnTo>
                    <a:pt x="385465" y="66973"/>
                  </a:lnTo>
                  <a:lnTo>
                    <a:pt x="385465" y="58043"/>
                  </a:lnTo>
                  <a:lnTo>
                    <a:pt x="529828" y="58043"/>
                  </a:lnTo>
                  <a:cubicBezTo>
                    <a:pt x="529828" y="53082"/>
                    <a:pt x="529828" y="45641"/>
                    <a:pt x="529828" y="35719"/>
                  </a:cubicBezTo>
                  <a:cubicBezTo>
                    <a:pt x="528836" y="21828"/>
                    <a:pt x="528340" y="10914"/>
                    <a:pt x="528340" y="2976"/>
                  </a:cubicBezTo>
                  <a:close/>
                  <a:moveTo>
                    <a:pt x="2439293" y="1488"/>
                  </a:moveTo>
                  <a:lnTo>
                    <a:pt x="2495847" y="5953"/>
                  </a:lnTo>
                  <a:cubicBezTo>
                    <a:pt x="2500808" y="5953"/>
                    <a:pt x="2503289" y="7441"/>
                    <a:pt x="2503289" y="10418"/>
                  </a:cubicBezTo>
                  <a:cubicBezTo>
                    <a:pt x="2504281" y="16371"/>
                    <a:pt x="2498824" y="21332"/>
                    <a:pt x="2486918" y="25301"/>
                  </a:cubicBezTo>
                  <a:lnTo>
                    <a:pt x="2486918" y="84832"/>
                  </a:lnTo>
                  <a:lnTo>
                    <a:pt x="2504777" y="84832"/>
                  </a:lnTo>
                  <a:cubicBezTo>
                    <a:pt x="2515691" y="62012"/>
                    <a:pt x="2524125" y="36215"/>
                    <a:pt x="2530078" y="7441"/>
                  </a:cubicBezTo>
                  <a:lnTo>
                    <a:pt x="2583656" y="25301"/>
                  </a:lnTo>
                  <a:cubicBezTo>
                    <a:pt x="2588617" y="26293"/>
                    <a:pt x="2591097" y="28277"/>
                    <a:pt x="2591097" y="31254"/>
                  </a:cubicBezTo>
                  <a:cubicBezTo>
                    <a:pt x="2591097" y="37207"/>
                    <a:pt x="2585144" y="40184"/>
                    <a:pt x="2573238" y="40184"/>
                  </a:cubicBezTo>
                  <a:cubicBezTo>
                    <a:pt x="2553394" y="61019"/>
                    <a:pt x="2535535" y="75902"/>
                    <a:pt x="2519660" y="84832"/>
                  </a:cubicBezTo>
                  <a:lnTo>
                    <a:pt x="2570261" y="84832"/>
                  </a:lnTo>
                  <a:lnTo>
                    <a:pt x="2588121" y="61019"/>
                  </a:lnTo>
                  <a:lnTo>
                    <a:pt x="2637234" y="92273"/>
                  </a:lnTo>
                  <a:cubicBezTo>
                    <a:pt x="2640211" y="94258"/>
                    <a:pt x="2641699" y="96242"/>
                    <a:pt x="2641699" y="98226"/>
                  </a:cubicBezTo>
                  <a:cubicBezTo>
                    <a:pt x="2642691" y="104180"/>
                    <a:pt x="2635746" y="107652"/>
                    <a:pt x="2620863" y="108644"/>
                  </a:cubicBezTo>
                  <a:cubicBezTo>
                    <a:pt x="2603996" y="116582"/>
                    <a:pt x="2589609" y="122039"/>
                    <a:pt x="2577703" y="125016"/>
                  </a:cubicBezTo>
                  <a:cubicBezTo>
                    <a:pt x="2580679" y="126008"/>
                    <a:pt x="2581672" y="127992"/>
                    <a:pt x="2580679" y="130969"/>
                  </a:cubicBezTo>
                  <a:cubicBezTo>
                    <a:pt x="2581672" y="133945"/>
                    <a:pt x="2577207" y="138906"/>
                    <a:pt x="2567285" y="145851"/>
                  </a:cubicBezTo>
                  <a:lnTo>
                    <a:pt x="2567285" y="153293"/>
                  </a:lnTo>
                  <a:cubicBezTo>
                    <a:pt x="2567285" y="172144"/>
                    <a:pt x="2567781" y="190500"/>
                    <a:pt x="2568773" y="208359"/>
                  </a:cubicBezTo>
                  <a:cubicBezTo>
                    <a:pt x="2569765" y="214312"/>
                    <a:pt x="2567285" y="217785"/>
                    <a:pt x="2561332" y="218777"/>
                  </a:cubicBezTo>
                  <a:cubicBezTo>
                    <a:pt x="2560340" y="218777"/>
                    <a:pt x="2558355" y="219273"/>
                    <a:pt x="2555379" y="220266"/>
                  </a:cubicBezTo>
                  <a:cubicBezTo>
                    <a:pt x="2539504" y="222250"/>
                    <a:pt x="2528093" y="223242"/>
                    <a:pt x="2521148" y="223242"/>
                  </a:cubicBezTo>
                  <a:lnTo>
                    <a:pt x="2521148" y="208359"/>
                  </a:lnTo>
                  <a:lnTo>
                    <a:pt x="2400597" y="208359"/>
                  </a:lnTo>
                  <a:lnTo>
                    <a:pt x="2400597" y="217289"/>
                  </a:lnTo>
                  <a:cubicBezTo>
                    <a:pt x="2400597" y="223242"/>
                    <a:pt x="2397621" y="226715"/>
                    <a:pt x="2391668" y="227707"/>
                  </a:cubicBezTo>
                  <a:cubicBezTo>
                    <a:pt x="2378769" y="230684"/>
                    <a:pt x="2365871" y="232172"/>
                    <a:pt x="2352972" y="232172"/>
                  </a:cubicBezTo>
                  <a:cubicBezTo>
                    <a:pt x="2353965" y="219273"/>
                    <a:pt x="2354461" y="197445"/>
                    <a:pt x="2354461" y="166687"/>
                  </a:cubicBezTo>
                  <a:lnTo>
                    <a:pt x="2354461" y="153293"/>
                  </a:lnTo>
                  <a:cubicBezTo>
                    <a:pt x="2354461" y="140394"/>
                    <a:pt x="2354461" y="127992"/>
                    <a:pt x="2354461" y="116086"/>
                  </a:cubicBezTo>
                  <a:lnTo>
                    <a:pt x="2411015" y="129480"/>
                  </a:lnTo>
                  <a:lnTo>
                    <a:pt x="2513707" y="129480"/>
                  </a:lnTo>
                  <a:lnTo>
                    <a:pt x="2528590" y="104180"/>
                  </a:lnTo>
                  <a:lnTo>
                    <a:pt x="2562820" y="119062"/>
                  </a:lnTo>
                  <a:lnTo>
                    <a:pt x="2574726" y="95250"/>
                  </a:lnTo>
                  <a:lnTo>
                    <a:pt x="2344043" y="95250"/>
                  </a:lnTo>
                  <a:cubicBezTo>
                    <a:pt x="2344043" y="98226"/>
                    <a:pt x="2344043" y="101699"/>
                    <a:pt x="2344043" y="105668"/>
                  </a:cubicBezTo>
                  <a:cubicBezTo>
                    <a:pt x="2343051" y="137418"/>
                    <a:pt x="2330648" y="153789"/>
                    <a:pt x="2306836" y="154781"/>
                  </a:cubicBezTo>
                  <a:cubicBezTo>
                    <a:pt x="2292945" y="153789"/>
                    <a:pt x="2285503" y="144859"/>
                    <a:pt x="2284511" y="127992"/>
                  </a:cubicBezTo>
                  <a:cubicBezTo>
                    <a:pt x="2283519" y="119062"/>
                    <a:pt x="2288976" y="111125"/>
                    <a:pt x="2300882" y="104180"/>
                  </a:cubicBezTo>
                  <a:cubicBezTo>
                    <a:pt x="2315765" y="95250"/>
                    <a:pt x="2326183" y="79375"/>
                    <a:pt x="2332136" y="56555"/>
                  </a:cubicBezTo>
                  <a:lnTo>
                    <a:pt x="2335113" y="56555"/>
                  </a:lnTo>
                  <a:cubicBezTo>
                    <a:pt x="2338090" y="65484"/>
                    <a:pt x="2340570" y="74910"/>
                    <a:pt x="2342554" y="84832"/>
                  </a:cubicBezTo>
                  <a:lnTo>
                    <a:pt x="2440781" y="84832"/>
                  </a:lnTo>
                  <a:lnTo>
                    <a:pt x="2440781" y="66973"/>
                  </a:lnTo>
                  <a:cubicBezTo>
                    <a:pt x="2440781" y="57051"/>
                    <a:pt x="2440285" y="45144"/>
                    <a:pt x="2439293" y="31254"/>
                  </a:cubicBezTo>
                  <a:cubicBezTo>
                    <a:pt x="2439293" y="19348"/>
                    <a:pt x="2439293" y="9426"/>
                    <a:pt x="2439293" y="1488"/>
                  </a:cubicBezTo>
                  <a:close/>
                  <a:moveTo>
                    <a:pt x="1032867" y="1488"/>
                  </a:moveTo>
                  <a:lnTo>
                    <a:pt x="1077515" y="17859"/>
                  </a:lnTo>
                  <a:cubicBezTo>
                    <a:pt x="1081484" y="19844"/>
                    <a:pt x="1083469" y="22324"/>
                    <a:pt x="1083469" y="25301"/>
                  </a:cubicBezTo>
                  <a:cubicBezTo>
                    <a:pt x="1083469" y="29269"/>
                    <a:pt x="1079004" y="34726"/>
                    <a:pt x="1070074" y="41672"/>
                  </a:cubicBezTo>
                  <a:lnTo>
                    <a:pt x="1070074" y="119062"/>
                  </a:lnTo>
                  <a:cubicBezTo>
                    <a:pt x="1070074" y="122039"/>
                    <a:pt x="1070074" y="127992"/>
                    <a:pt x="1070074" y="136922"/>
                  </a:cubicBezTo>
                  <a:cubicBezTo>
                    <a:pt x="1071066" y="155773"/>
                    <a:pt x="1071562" y="170160"/>
                    <a:pt x="1071562" y="180082"/>
                  </a:cubicBezTo>
                  <a:cubicBezTo>
                    <a:pt x="1072554" y="186035"/>
                    <a:pt x="1070074" y="189508"/>
                    <a:pt x="1064121" y="190500"/>
                  </a:cubicBezTo>
                  <a:cubicBezTo>
                    <a:pt x="1060152" y="191492"/>
                    <a:pt x="1052711" y="192484"/>
                    <a:pt x="1041797" y="193476"/>
                  </a:cubicBezTo>
                  <a:cubicBezTo>
                    <a:pt x="1033859" y="194469"/>
                    <a:pt x="1028402" y="194965"/>
                    <a:pt x="1025426" y="194965"/>
                  </a:cubicBezTo>
                  <a:lnTo>
                    <a:pt x="1025426" y="174129"/>
                  </a:lnTo>
                  <a:lnTo>
                    <a:pt x="852785" y="174129"/>
                  </a:lnTo>
                  <a:lnTo>
                    <a:pt x="852785" y="180082"/>
                  </a:lnTo>
                  <a:cubicBezTo>
                    <a:pt x="853777" y="187027"/>
                    <a:pt x="851297" y="190996"/>
                    <a:pt x="845344" y="191988"/>
                  </a:cubicBezTo>
                  <a:cubicBezTo>
                    <a:pt x="842367" y="191988"/>
                    <a:pt x="836910" y="192484"/>
                    <a:pt x="828972" y="193476"/>
                  </a:cubicBezTo>
                  <a:cubicBezTo>
                    <a:pt x="818058" y="194469"/>
                    <a:pt x="810617" y="195461"/>
                    <a:pt x="806648" y="196453"/>
                  </a:cubicBezTo>
                  <a:cubicBezTo>
                    <a:pt x="807640" y="177601"/>
                    <a:pt x="808137" y="149324"/>
                    <a:pt x="808137" y="111621"/>
                  </a:cubicBezTo>
                  <a:lnTo>
                    <a:pt x="808137" y="71437"/>
                  </a:lnTo>
                  <a:cubicBezTo>
                    <a:pt x="808137" y="51594"/>
                    <a:pt x="808137" y="31750"/>
                    <a:pt x="808137" y="11906"/>
                  </a:cubicBezTo>
                  <a:lnTo>
                    <a:pt x="863203" y="23812"/>
                  </a:lnTo>
                  <a:lnTo>
                    <a:pt x="1017984" y="23812"/>
                  </a:lnTo>
                  <a:close/>
                  <a:moveTo>
                    <a:pt x="2107406" y="0"/>
                  </a:moveTo>
                  <a:lnTo>
                    <a:pt x="2169914" y="10418"/>
                  </a:lnTo>
                  <a:cubicBezTo>
                    <a:pt x="2173882" y="10418"/>
                    <a:pt x="2175867" y="11906"/>
                    <a:pt x="2175867" y="14883"/>
                  </a:cubicBezTo>
                  <a:cubicBezTo>
                    <a:pt x="2174875" y="20836"/>
                    <a:pt x="2168922" y="25301"/>
                    <a:pt x="2158007" y="28277"/>
                  </a:cubicBezTo>
                  <a:cubicBezTo>
                    <a:pt x="2154039" y="46137"/>
                    <a:pt x="2148086" y="63004"/>
                    <a:pt x="2140148" y="78879"/>
                  </a:cubicBezTo>
                  <a:lnTo>
                    <a:pt x="2190750" y="78879"/>
                  </a:lnTo>
                  <a:lnTo>
                    <a:pt x="2216050" y="46137"/>
                  </a:lnTo>
                  <a:lnTo>
                    <a:pt x="2259211" y="77391"/>
                  </a:lnTo>
                  <a:cubicBezTo>
                    <a:pt x="2261195" y="78383"/>
                    <a:pt x="2262187" y="79871"/>
                    <a:pt x="2262187" y="81855"/>
                  </a:cubicBezTo>
                  <a:cubicBezTo>
                    <a:pt x="2262187" y="84832"/>
                    <a:pt x="2258218" y="86816"/>
                    <a:pt x="2250281" y="87809"/>
                  </a:cubicBezTo>
                  <a:lnTo>
                    <a:pt x="2229445" y="87809"/>
                  </a:lnTo>
                  <a:cubicBezTo>
                    <a:pt x="2223492" y="150316"/>
                    <a:pt x="2207121" y="201414"/>
                    <a:pt x="2180332" y="241101"/>
                  </a:cubicBezTo>
                  <a:cubicBezTo>
                    <a:pt x="2203152" y="260945"/>
                    <a:pt x="2232421" y="276820"/>
                    <a:pt x="2268140" y="288726"/>
                  </a:cubicBezTo>
                  <a:lnTo>
                    <a:pt x="2266652" y="293191"/>
                  </a:lnTo>
                  <a:cubicBezTo>
                    <a:pt x="2253754" y="299144"/>
                    <a:pt x="2238871" y="314523"/>
                    <a:pt x="2222004" y="339328"/>
                  </a:cubicBezTo>
                  <a:cubicBezTo>
                    <a:pt x="2185293" y="315516"/>
                    <a:pt x="2160984" y="294184"/>
                    <a:pt x="2149078" y="275332"/>
                  </a:cubicBezTo>
                  <a:cubicBezTo>
                    <a:pt x="2115343" y="307082"/>
                    <a:pt x="2067222" y="329902"/>
                    <a:pt x="2004714" y="343793"/>
                  </a:cubicBezTo>
                  <a:lnTo>
                    <a:pt x="2001738" y="337840"/>
                  </a:lnTo>
                  <a:cubicBezTo>
                    <a:pt x="2059285" y="308074"/>
                    <a:pt x="2101453" y="275332"/>
                    <a:pt x="2128242" y="239613"/>
                  </a:cubicBezTo>
                  <a:cubicBezTo>
                    <a:pt x="2116336" y="215801"/>
                    <a:pt x="2108398" y="186035"/>
                    <a:pt x="2104429" y="150316"/>
                  </a:cubicBezTo>
                  <a:cubicBezTo>
                    <a:pt x="2092523" y="169168"/>
                    <a:pt x="2079129" y="187523"/>
                    <a:pt x="2064246" y="205383"/>
                  </a:cubicBezTo>
                  <a:lnTo>
                    <a:pt x="2059781" y="200918"/>
                  </a:lnTo>
                  <a:cubicBezTo>
                    <a:pt x="2066726" y="183059"/>
                    <a:pt x="2073175" y="165199"/>
                    <a:pt x="2079129" y="147340"/>
                  </a:cubicBezTo>
                  <a:lnTo>
                    <a:pt x="2038945" y="147340"/>
                  </a:lnTo>
                  <a:lnTo>
                    <a:pt x="2038945" y="242590"/>
                  </a:lnTo>
                  <a:cubicBezTo>
                    <a:pt x="2044898" y="241598"/>
                    <a:pt x="2053828" y="239613"/>
                    <a:pt x="2065734" y="236637"/>
                  </a:cubicBezTo>
                  <a:cubicBezTo>
                    <a:pt x="2075656" y="234652"/>
                    <a:pt x="2082601" y="233164"/>
                    <a:pt x="2086570" y="232172"/>
                  </a:cubicBezTo>
                  <a:lnTo>
                    <a:pt x="2089546" y="239613"/>
                  </a:lnTo>
                  <a:cubicBezTo>
                    <a:pt x="2034976" y="271363"/>
                    <a:pt x="1983382" y="294680"/>
                    <a:pt x="1934765" y="309562"/>
                  </a:cubicBezTo>
                  <a:cubicBezTo>
                    <a:pt x="1932781" y="319484"/>
                    <a:pt x="1929308" y="324445"/>
                    <a:pt x="1924347" y="324445"/>
                  </a:cubicBezTo>
                  <a:cubicBezTo>
                    <a:pt x="1922363" y="324445"/>
                    <a:pt x="1920379" y="322461"/>
                    <a:pt x="1918394" y="318492"/>
                  </a:cubicBezTo>
                  <a:lnTo>
                    <a:pt x="1900535" y="267891"/>
                  </a:lnTo>
                  <a:cubicBezTo>
                    <a:pt x="1903511" y="266898"/>
                    <a:pt x="1907480" y="266402"/>
                    <a:pt x="1912441" y="266402"/>
                  </a:cubicBezTo>
                  <a:cubicBezTo>
                    <a:pt x="1917402" y="265410"/>
                    <a:pt x="1920875" y="264914"/>
                    <a:pt x="1922859" y="264914"/>
                  </a:cubicBezTo>
                  <a:lnTo>
                    <a:pt x="1922859" y="166687"/>
                  </a:lnTo>
                  <a:cubicBezTo>
                    <a:pt x="1922859" y="162719"/>
                    <a:pt x="1922859" y="152797"/>
                    <a:pt x="1922859" y="136922"/>
                  </a:cubicBezTo>
                  <a:cubicBezTo>
                    <a:pt x="1921867" y="120055"/>
                    <a:pt x="1921371" y="108644"/>
                    <a:pt x="1921371" y="102691"/>
                  </a:cubicBezTo>
                  <a:lnTo>
                    <a:pt x="1973461" y="107156"/>
                  </a:lnTo>
                  <a:cubicBezTo>
                    <a:pt x="1978422" y="107156"/>
                    <a:pt x="1981398" y="108644"/>
                    <a:pt x="1982390" y="111621"/>
                  </a:cubicBezTo>
                  <a:cubicBezTo>
                    <a:pt x="1982390" y="117574"/>
                    <a:pt x="1976933" y="122535"/>
                    <a:pt x="1966019" y="126504"/>
                  </a:cubicBezTo>
                  <a:lnTo>
                    <a:pt x="1966019" y="257473"/>
                  </a:lnTo>
                  <a:cubicBezTo>
                    <a:pt x="1974949" y="255488"/>
                    <a:pt x="1984375" y="254000"/>
                    <a:pt x="1994296" y="253008"/>
                  </a:cubicBezTo>
                  <a:lnTo>
                    <a:pt x="1994296" y="53578"/>
                  </a:lnTo>
                  <a:lnTo>
                    <a:pt x="1909465" y="53578"/>
                  </a:lnTo>
                  <a:lnTo>
                    <a:pt x="1909465" y="44648"/>
                  </a:lnTo>
                  <a:lnTo>
                    <a:pt x="2030015" y="44648"/>
                  </a:lnTo>
                  <a:lnTo>
                    <a:pt x="2052339" y="13394"/>
                  </a:lnTo>
                  <a:lnTo>
                    <a:pt x="2094011" y="43160"/>
                  </a:lnTo>
                  <a:cubicBezTo>
                    <a:pt x="2096988" y="44152"/>
                    <a:pt x="2097980" y="45641"/>
                    <a:pt x="2096988" y="47625"/>
                  </a:cubicBezTo>
                  <a:cubicBezTo>
                    <a:pt x="2096988" y="50601"/>
                    <a:pt x="2093019" y="52586"/>
                    <a:pt x="2085082" y="53578"/>
                  </a:cubicBezTo>
                  <a:lnTo>
                    <a:pt x="2038945" y="53578"/>
                  </a:lnTo>
                  <a:lnTo>
                    <a:pt x="2038945" y="138410"/>
                  </a:lnTo>
                  <a:lnTo>
                    <a:pt x="2040433" y="138410"/>
                  </a:lnTo>
                  <a:lnTo>
                    <a:pt x="2058293" y="113109"/>
                  </a:lnTo>
                  <a:lnTo>
                    <a:pt x="2083593" y="133945"/>
                  </a:lnTo>
                  <a:cubicBezTo>
                    <a:pt x="2091531" y="107156"/>
                    <a:pt x="2097484" y="81359"/>
                    <a:pt x="2101453" y="56555"/>
                  </a:cubicBezTo>
                  <a:cubicBezTo>
                    <a:pt x="2105421" y="39687"/>
                    <a:pt x="2107406" y="20836"/>
                    <a:pt x="2107406" y="0"/>
                  </a:cubicBezTo>
                  <a:close/>
                  <a:moveTo>
                    <a:pt x="1266527" y="0"/>
                  </a:moveTo>
                  <a:cubicBezTo>
                    <a:pt x="1324074" y="3969"/>
                    <a:pt x="1352351" y="18851"/>
                    <a:pt x="1351359" y="44648"/>
                  </a:cubicBezTo>
                  <a:cubicBezTo>
                    <a:pt x="1350367" y="65484"/>
                    <a:pt x="1338461" y="76894"/>
                    <a:pt x="1315640" y="78879"/>
                  </a:cubicBezTo>
                  <a:cubicBezTo>
                    <a:pt x="1301750" y="79871"/>
                    <a:pt x="1293812" y="73422"/>
                    <a:pt x="1291828" y="59531"/>
                  </a:cubicBezTo>
                  <a:cubicBezTo>
                    <a:pt x="1287859" y="38695"/>
                    <a:pt x="1278433" y="19844"/>
                    <a:pt x="1263550" y="2976"/>
                  </a:cubicBezTo>
                  <a:close/>
                  <a:moveTo>
                    <a:pt x="235148" y="0"/>
                  </a:moveTo>
                  <a:lnTo>
                    <a:pt x="284261" y="19348"/>
                  </a:lnTo>
                  <a:cubicBezTo>
                    <a:pt x="290215" y="21332"/>
                    <a:pt x="292695" y="23812"/>
                    <a:pt x="291703" y="26789"/>
                  </a:cubicBezTo>
                  <a:cubicBezTo>
                    <a:pt x="292695" y="30758"/>
                    <a:pt x="287238" y="36711"/>
                    <a:pt x="275332" y="44648"/>
                  </a:cubicBezTo>
                  <a:cubicBezTo>
                    <a:pt x="275332" y="47625"/>
                    <a:pt x="273347" y="70445"/>
                    <a:pt x="269379" y="113109"/>
                  </a:cubicBezTo>
                  <a:cubicBezTo>
                    <a:pt x="266402" y="150812"/>
                    <a:pt x="264914" y="173137"/>
                    <a:pt x="264914" y="180082"/>
                  </a:cubicBezTo>
                  <a:lnTo>
                    <a:pt x="279797" y="180082"/>
                  </a:lnTo>
                  <a:lnTo>
                    <a:pt x="294679" y="153293"/>
                  </a:lnTo>
                  <a:lnTo>
                    <a:pt x="346769" y="174129"/>
                  </a:lnTo>
                  <a:cubicBezTo>
                    <a:pt x="350738" y="175121"/>
                    <a:pt x="352722" y="177601"/>
                    <a:pt x="352722" y="181570"/>
                  </a:cubicBezTo>
                  <a:cubicBezTo>
                    <a:pt x="352722" y="186531"/>
                    <a:pt x="346769" y="192484"/>
                    <a:pt x="334863" y="199430"/>
                  </a:cubicBezTo>
                  <a:cubicBezTo>
                    <a:pt x="334863" y="225226"/>
                    <a:pt x="332382" y="255488"/>
                    <a:pt x="327422" y="290215"/>
                  </a:cubicBezTo>
                  <a:cubicBezTo>
                    <a:pt x="324445" y="326926"/>
                    <a:pt x="298648" y="346769"/>
                    <a:pt x="250031" y="349746"/>
                  </a:cubicBezTo>
                  <a:cubicBezTo>
                    <a:pt x="251023" y="326926"/>
                    <a:pt x="228699" y="311051"/>
                    <a:pt x="183058" y="302121"/>
                  </a:cubicBezTo>
                  <a:lnTo>
                    <a:pt x="184547" y="297656"/>
                  </a:lnTo>
                  <a:lnTo>
                    <a:pt x="248543" y="300633"/>
                  </a:lnTo>
                  <a:cubicBezTo>
                    <a:pt x="266402" y="300633"/>
                    <a:pt x="276324" y="293191"/>
                    <a:pt x="278308" y="278309"/>
                  </a:cubicBezTo>
                  <a:cubicBezTo>
                    <a:pt x="281285" y="264418"/>
                    <a:pt x="284261" y="237629"/>
                    <a:pt x="287238" y="197941"/>
                  </a:cubicBezTo>
                  <a:cubicBezTo>
                    <a:pt x="287238" y="193973"/>
                    <a:pt x="287238" y="190996"/>
                    <a:pt x="287238" y="189012"/>
                  </a:cubicBezTo>
                  <a:lnTo>
                    <a:pt x="113109" y="189012"/>
                  </a:lnTo>
                  <a:lnTo>
                    <a:pt x="99715" y="206871"/>
                  </a:lnTo>
                  <a:cubicBezTo>
                    <a:pt x="84832" y="201910"/>
                    <a:pt x="69453" y="194469"/>
                    <a:pt x="53578" y="184547"/>
                  </a:cubicBezTo>
                  <a:cubicBezTo>
                    <a:pt x="49609" y="181570"/>
                    <a:pt x="49609" y="178098"/>
                    <a:pt x="53578" y="174129"/>
                  </a:cubicBezTo>
                  <a:cubicBezTo>
                    <a:pt x="57547" y="172144"/>
                    <a:pt x="61019" y="167184"/>
                    <a:pt x="63996" y="159246"/>
                  </a:cubicBezTo>
                  <a:lnTo>
                    <a:pt x="69949" y="96738"/>
                  </a:lnTo>
                  <a:cubicBezTo>
                    <a:pt x="70941" y="87809"/>
                    <a:pt x="71437" y="73422"/>
                    <a:pt x="71437" y="53578"/>
                  </a:cubicBezTo>
                  <a:lnTo>
                    <a:pt x="129480" y="61019"/>
                  </a:lnTo>
                  <a:cubicBezTo>
                    <a:pt x="134441" y="61019"/>
                    <a:pt x="136425" y="62508"/>
                    <a:pt x="135433" y="65484"/>
                  </a:cubicBezTo>
                  <a:cubicBezTo>
                    <a:pt x="136425" y="71437"/>
                    <a:pt x="130968" y="76398"/>
                    <a:pt x="119062" y="80367"/>
                  </a:cubicBezTo>
                  <a:lnTo>
                    <a:pt x="108644" y="180082"/>
                  </a:lnTo>
                  <a:lnTo>
                    <a:pt x="215800" y="180082"/>
                  </a:lnTo>
                  <a:cubicBezTo>
                    <a:pt x="219769" y="119559"/>
                    <a:pt x="223738" y="70941"/>
                    <a:pt x="227707" y="34230"/>
                  </a:cubicBezTo>
                  <a:lnTo>
                    <a:pt x="34230" y="34230"/>
                  </a:lnTo>
                  <a:lnTo>
                    <a:pt x="34230" y="25301"/>
                  </a:lnTo>
                  <a:lnTo>
                    <a:pt x="220265" y="25301"/>
                  </a:lnTo>
                  <a:close/>
                </a:path>
              </a:pathLst>
            </a:custGeom>
            <a:gradFill>
              <a:gsLst>
                <a:gs pos="0">
                  <a:srgbClr val="9E0406"/>
                </a:gs>
                <a:gs pos="100000">
                  <a:schemeClr val="accent2"/>
                </a:gs>
              </a:gsLst>
              <a:lin ang="1200000" scaled="0"/>
            </a:gradFill>
            <a:ln>
              <a:noFill/>
            </a:ln>
            <a:effectLst>
              <a:outerShdw blurRad="50800" dist="38100" dir="2700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000" b="0" i="0" u="none" strike="noStrike" kern="0" cap="none" spc="0" normalizeH="0" baseline="0" noProof="0" dirty="0">
                <a:ln>
                  <a:noFill/>
                </a:ln>
                <a:solidFill>
                  <a:srgbClr val="9E0406"/>
                </a:solidFill>
                <a:effectLst/>
                <a:uLnTx/>
                <a:uFillTx/>
                <a:latin typeface="方正粗雅宋_GBK" panose="02000000000000000000" pitchFamily="2" charset="-122"/>
                <a:ea typeface="方正粗雅宋_GBK" panose="02000000000000000000" pitchFamily="2" charset="-122"/>
                <a:cs typeface="+mn-cs"/>
              </a:endParaRPr>
            </a:p>
          </p:txBody>
        </p:sp>
      </p:grpSp>
      <p:grpSp>
        <p:nvGrpSpPr>
          <p:cNvPr id="32" name="组合 31"/>
          <p:cNvGrpSpPr/>
          <p:nvPr/>
        </p:nvGrpSpPr>
        <p:grpSpPr>
          <a:xfrm>
            <a:off x="6452222" y="1861829"/>
            <a:ext cx="4680000" cy="4140000"/>
            <a:chOff x="6455435" y="2004069"/>
            <a:chExt cx="4680000" cy="4140000"/>
          </a:xfrm>
        </p:grpSpPr>
        <p:sp>
          <p:nvSpPr>
            <p:cNvPr id="33" name="işlídê"/>
            <p:cNvSpPr/>
            <p:nvPr/>
          </p:nvSpPr>
          <p:spPr>
            <a:xfrm>
              <a:off x="6455435" y="2004069"/>
              <a:ext cx="4680000" cy="4140000"/>
            </a:xfrm>
            <a:prstGeom prst="rect">
              <a:avLst/>
            </a:prstGeom>
            <a:solidFill>
              <a:schemeClr val="bg1"/>
            </a:solidFill>
            <a:ln w="6350">
              <a:gradFill>
                <a:gsLst>
                  <a:gs pos="0">
                    <a:schemeClr val="accent5"/>
                  </a:gs>
                  <a:gs pos="100000">
                    <a:schemeClr val="accent5">
                      <a:alpha val="0"/>
                    </a:schemeClr>
                  </a:gs>
                </a:gsLst>
                <a:lin ang="5400000" scaled="1"/>
              </a:gradFill>
            </a:ln>
            <a:effectLst>
              <a:outerShdw blurRad="508000" dist="127000" dir="4200000" algn="ctr" rotWithShape="0">
                <a:srgbClr val="000000">
                  <a:alpha val="15000"/>
                </a:srgbClr>
              </a:outerShdw>
              <a:reflection blurRad="6350" endPos="29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4" name="文本框 33"/>
            <p:cNvSpPr txBox="1"/>
            <p:nvPr/>
          </p:nvSpPr>
          <p:spPr>
            <a:xfrm>
              <a:off x="6815435" y="3096000"/>
              <a:ext cx="3960000" cy="2807948"/>
            </a:xfrm>
            <a:prstGeom prst="rect">
              <a:avLst/>
            </a:prstGeom>
            <a:noFill/>
          </p:spPr>
          <p:txBody>
            <a:bodyPr wrap="square">
              <a:spAutoFit/>
            </a:bodyPr>
            <a:lstStyle>
              <a:defPPr>
                <a:defRPr lang="zh-CN"/>
              </a:defPPr>
              <a:lvl1pPr marL="342900" indent="-342900" algn="just">
                <a:lnSpc>
                  <a:spcPct val="150000"/>
                </a:lnSpc>
                <a:buClr>
                  <a:srgbClr val="9E0406"/>
                </a:buClr>
                <a:buSzPct val="80000"/>
                <a:buFont typeface="Wingdings" panose="05000000000000000000" pitchFamily="2" charset="2"/>
                <a:buChar char="n"/>
                <a:defRPr sz="200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342900" marR="0" lvl="0" indent="-342900" algn="just" defTabSz="914400" rtl="0" eaLnBrk="1" fontAlgn="auto" latinLnBrk="0" hangingPunct="1">
                <a:lnSpc>
                  <a:spcPct val="150000"/>
                </a:lnSpc>
                <a:spcBef>
                  <a:spcPts val="0"/>
                </a:spcBef>
                <a:spcAft>
                  <a:spcPts val="0"/>
                </a:spcAft>
                <a:buClr>
                  <a:srgbClr val="4472C4"/>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经济基础为生产资料私有制</a:t>
              </a:r>
            </a:p>
            <a:p>
              <a:pPr marL="342900" marR="0" lvl="0" indent="-342900" algn="just" defTabSz="914400" rtl="0" eaLnBrk="1" fontAlgn="auto" latinLnBrk="0" hangingPunct="1">
                <a:lnSpc>
                  <a:spcPct val="150000"/>
                </a:lnSpc>
                <a:spcBef>
                  <a:spcPts val="0"/>
                </a:spcBef>
                <a:spcAft>
                  <a:spcPts val="0"/>
                </a:spcAft>
                <a:buClr>
                  <a:srgbClr val="4472C4"/>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为了实现、维护和巩固资产阶级的利益要求、政治意志</a:t>
              </a:r>
            </a:p>
            <a:p>
              <a:pPr marL="342900" marR="0" lvl="0" indent="-342900" algn="just" defTabSz="914400" rtl="0" eaLnBrk="1" fontAlgn="auto" latinLnBrk="0" hangingPunct="1">
                <a:lnSpc>
                  <a:spcPct val="150000"/>
                </a:lnSpc>
                <a:spcBef>
                  <a:spcPts val="0"/>
                </a:spcBef>
                <a:spcAft>
                  <a:spcPts val="0"/>
                </a:spcAft>
                <a:buClr>
                  <a:srgbClr val="4472C4"/>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国家重要决策被利益集团绑架</a:t>
              </a:r>
            </a:p>
            <a:p>
              <a:pPr marL="342900" marR="0" lvl="0" indent="-342900" algn="just" defTabSz="914400" rtl="0" eaLnBrk="1" fontAlgn="auto" latinLnBrk="0" hangingPunct="1">
                <a:lnSpc>
                  <a:spcPct val="150000"/>
                </a:lnSpc>
                <a:spcBef>
                  <a:spcPts val="0"/>
                </a:spcBef>
                <a:spcAft>
                  <a:spcPts val="0"/>
                </a:spcAft>
                <a:buClr>
                  <a:srgbClr val="4472C4"/>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政党之间围绕权力博弈斗争无休无止</a:t>
              </a:r>
            </a:p>
          </p:txBody>
        </p:sp>
        <p:cxnSp>
          <p:nvCxnSpPr>
            <p:cNvPr id="35" name="直接连接符 34"/>
            <p:cNvCxnSpPr/>
            <p:nvPr/>
          </p:nvCxnSpPr>
          <p:spPr>
            <a:xfrm>
              <a:off x="6905435" y="2926320"/>
              <a:ext cx="3780000" cy="0"/>
            </a:xfrm>
            <a:prstGeom prst="line">
              <a:avLst/>
            </a:prstGeom>
            <a:ln>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7683178" y="2112579"/>
            <a:ext cx="2546671" cy="53860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2900" b="1" dirty="0">
                <a:solidFill>
                  <a:schemeClr val="accent1">
                    <a:lumMod val="75000"/>
                  </a:schemeClr>
                </a:solidFill>
                <a:latin typeface="方正粗宋_GBK" panose="03000509000000000000" pitchFamily="65" charset="-122"/>
                <a:ea typeface="方正粗宋_GBK" panose="03000509000000000000" pitchFamily="65" charset="-122"/>
              </a:rPr>
              <a:t>资产阶级政党</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8852305" y="6555658"/>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a:t>
            </a:r>
            <a:r>
              <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习近平新时代中国特色社会主义思想概论</a:t>
            </a:r>
            <a:r>
              <a:rPr kumimoji="0" lang="en-US" altLang="zh-CN"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a:t>
            </a:r>
            <a:endPar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endParaRPr>
          </a:p>
        </p:txBody>
      </p:sp>
      <p:sp>
        <p:nvSpPr>
          <p:cNvPr id="12" name="矩形 11"/>
          <p:cNvSpPr/>
          <p:nvPr/>
        </p:nvSpPr>
        <p:spPr>
          <a:xfrm>
            <a:off x="0" y="183666"/>
            <a:ext cx="45719" cy="3044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矩形 12"/>
          <p:cNvSpPr/>
          <p:nvPr/>
        </p:nvSpPr>
        <p:spPr>
          <a:xfrm>
            <a:off x="209592" y="170282"/>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二、人民对美好生活的向往是党的奋斗目标</a:t>
            </a:r>
          </a:p>
        </p:txBody>
      </p:sp>
      <p:sp>
        <p:nvSpPr>
          <p:cNvPr id="14" name="矩形 13"/>
          <p:cNvSpPr/>
          <p:nvPr/>
        </p:nvSpPr>
        <p:spPr>
          <a:xfrm>
            <a:off x="8827768" y="174593"/>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第三讲 坚持以人民为中心的发展思想</a:t>
            </a:r>
          </a:p>
        </p:txBody>
      </p:sp>
      <p:sp>
        <p:nvSpPr>
          <p:cNvPr id="31" name="矩形 30"/>
          <p:cNvSpPr/>
          <p:nvPr/>
        </p:nvSpPr>
        <p:spPr>
          <a:xfrm>
            <a:off x="6100800" y="0"/>
            <a:ext cx="6091200" cy="6858000"/>
          </a:xfrm>
          <a:prstGeom prst="rect">
            <a:avLst/>
          </a:prstGeom>
          <a:gradFill>
            <a:gsLst>
              <a:gs pos="10000">
                <a:schemeClr val="accent5">
                  <a:lumMod val="75000"/>
                </a:schemeClr>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2" name="文本框 31"/>
          <p:cNvSpPr txBox="1"/>
          <p:nvPr/>
        </p:nvSpPr>
        <p:spPr>
          <a:xfrm>
            <a:off x="6716400" y="2357778"/>
            <a:ext cx="4860000" cy="27111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截至美国当地时间</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2022</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年</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5</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月</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12</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日，累计新冠死亡病例达</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100</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万，美国新冠死亡病例中</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73%</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是</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65</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岁及以上的老年人。</a:t>
            </a:r>
          </a:p>
          <a:p>
            <a:pPr marL="0" marR="0" lvl="0" indent="0" algn="just" defTabSz="914400" rtl="0" eaLnBrk="1" fontAlgn="auto" latinLnBrk="0" hangingPunct="1">
              <a:lnSpc>
                <a:spcPct val="15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华盛顿邮报</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评论说，美国患上了“认为老年人生命不值得珍惜”的流行病；疫情造成了</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20</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多万“新冠孤儿”，他们大部分来自少数族裔家庭；少数族裔因新冠肺炎死亡的风险远高于白人。</a:t>
            </a:r>
          </a:p>
        </p:txBody>
      </p:sp>
      <p:sp>
        <p:nvSpPr>
          <p:cNvPr id="34" name="矩形 33"/>
          <p:cNvSpPr/>
          <p:nvPr/>
        </p:nvSpPr>
        <p:spPr>
          <a:xfrm>
            <a:off x="0" y="0"/>
            <a:ext cx="6091200" cy="6858000"/>
          </a:xfrm>
          <a:prstGeom prst="rect">
            <a:avLst/>
          </a:prstGeom>
          <a:gradFill>
            <a:gsLst>
              <a:gs pos="10000">
                <a:srgbClr val="9E0406"/>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5" name="对角圆角矩形 1"/>
          <p:cNvSpPr/>
          <p:nvPr/>
        </p:nvSpPr>
        <p:spPr>
          <a:xfrm flipH="1">
            <a:off x="4656000" y="576000"/>
            <a:ext cx="2880000" cy="468000"/>
          </a:xfrm>
          <a:prstGeom prst="round2DiagRect">
            <a:avLst/>
          </a:prstGeom>
          <a:gradFill>
            <a:gsLst>
              <a:gs pos="0">
                <a:srgbClr val="C00000"/>
              </a:gs>
              <a:gs pos="100000">
                <a:srgbClr val="AC251C"/>
              </a:gs>
            </a:gsLst>
            <a:lin ang="0" scaled="0"/>
          </a:gradFill>
          <a:ln>
            <a:solidFill>
              <a:schemeClr val="bg1"/>
            </a:solid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中国与美国抗疫比较</a:t>
            </a:r>
          </a:p>
        </p:txBody>
      </p:sp>
      <p:sp>
        <p:nvSpPr>
          <p:cNvPr id="36" name="文本框 35"/>
          <p:cNvSpPr txBox="1"/>
          <p:nvPr/>
        </p:nvSpPr>
        <p:spPr>
          <a:xfrm>
            <a:off x="615600" y="2360240"/>
            <a:ext cx="4860000" cy="407803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2020</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年，湖北省一位新冠肺炎患者已经</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87</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岁，患有多种基础性疾病。为此医院配置一个医疗专班，全程免费，精心呵护几十天，挽救了老人生命。在湖北，累计治愈</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80</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岁以上新冠肺炎患者达</a:t>
            </a:r>
            <a:r>
              <a:rPr kumimoji="0" lang="en-US" altLang="zh-CN"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3000</a:t>
            </a: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多人。</a:t>
            </a:r>
          </a:p>
          <a:p>
            <a:pPr marL="0" marR="0" lvl="0" indent="0" algn="just" defTabSz="914400" rtl="0" eaLnBrk="1" fontAlgn="auto" latinLnBrk="0" hangingPunct="1">
              <a:lnSpc>
                <a:spcPct val="15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习近平总书记在谈及此事时动情地说：“什么叫人民至上？这么多人围着一个病人转，这真正体现了不惜一切代价。”</a:t>
            </a:r>
            <a:endPar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50000"/>
              </a:lnSpc>
              <a:spcBef>
                <a:spcPts val="0"/>
              </a:spcBef>
              <a:spcAft>
                <a:spcPts val="600"/>
              </a:spcAft>
              <a:buClrTx/>
              <a:buSzTx/>
              <a:buFontTx/>
              <a:buNone/>
              <a:defRPr/>
            </a:pPr>
            <a:r>
              <a:rPr kumimoji="0" lang="zh-CN"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在我们国家，这是很普遍的，为了人民，不计一切成本、不惜一切代价，这就是我们党以人民为中心根本立场的真实写照。</a:t>
            </a:r>
          </a:p>
        </p:txBody>
      </p:sp>
      <p:sp>
        <p:nvSpPr>
          <p:cNvPr id="57" name="文本框 56"/>
          <p:cNvSpPr txBox="1"/>
          <p:nvPr/>
        </p:nvSpPr>
        <p:spPr>
          <a:xfrm>
            <a:off x="6496051" y="5310260"/>
            <a:ext cx="5457824"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60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美国社会本来就被边缘化的老、幼、少数族裔等群体，因新冠肺炎疫情而变得更加脆弱。 </a:t>
            </a:r>
          </a:p>
        </p:txBody>
      </p:sp>
      <p:cxnSp>
        <p:nvCxnSpPr>
          <p:cNvPr id="58" name="直接连接符 57"/>
          <p:cNvCxnSpPr/>
          <p:nvPr/>
        </p:nvCxnSpPr>
        <p:spPr>
          <a:xfrm>
            <a:off x="525600" y="2278960"/>
            <a:ext cx="50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6626400" y="5198853"/>
            <a:ext cx="50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268154" y="1446812"/>
            <a:ext cx="304762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中国抗疫</a:t>
            </a:r>
            <a:endPar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人民至上，生命至上</a:t>
            </a:r>
          </a:p>
        </p:txBody>
      </p:sp>
      <p:sp>
        <p:nvSpPr>
          <p:cNvPr id="18" name="文本框 17"/>
          <p:cNvSpPr txBox="1"/>
          <p:nvPr/>
        </p:nvSpPr>
        <p:spPr>
          <a:xfrm>
            <a:off x="7396102" y="1571665"/>
            <a:ext cx="3779520" cy="7067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美国抗疫</a:t>
            </a:r>
            <a:endPar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“自由</a:t>
            </a:r>
            <a:r>
              <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民主</a:t>
            </a:r>
            <a:r>
              <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对角圆角矩形 1"/>
          <p:cNvSpPr/>
          <p:nvPr/>
        </p:nvSpPr>
        <p:spPr>
          <a:xfrm flipH="1">
            <a:off x="3796603" y="588147"/>
            <a:ext cx="4728463"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全心全意为人民服务是党的根本宗旨</a:t>
            </a:r>
          </a:p>
        </p:txBody>
      </p:sp>
      <p:grpSp>
        <p:nvGrpSpPr>
          <p:cNvPr id="28" name="组合 27"/>
          <p:cNvGrpSpPr/>
          <p:nvPr/>
        </p:nvGrpSpPr>
        <p:grpSpPr>
          <a:xfrm>
            <a:off x="-68280" y="5012587"/>
            <a:ext cx="12420000" cy="1505335"/>
            <a:chOff x="-114000" y="4804025"/>
            <a:chExt cx="12420000" cy="1505335"/>
          </a:xfrm>
        </p:grpSpPr>
        <p:pic>
          <p:nvPicPr>
            <p:cNvPr id="29" name="图片 28"/>
            <p:cNvPicPr preferRelativeResize="0"/>
            <p:nvPr/>
          </p:nvPicPr>
          <p:blipFill rotWithShape="1">
            <a:blip r:embed="rId2" cstate="print">
              <a:extLst>
                <a:ext uri="{28A0092B-C50C-407E-A947-70E740481C1C}">
                  <a14:useLocalDpi xmlns:a14="http://schemas.microsoft.com/office/drawing/2010/main" val="0"/>
                </a:ext>
              </a:extLst>
            </a:blip>
            <a:srcRect l="383" t="46452" r="395" b="31350"/>
            <a:stretch>
              <a:fillRect/>
            </a:stretch>
          </p:blipFill>
          <p:spPr>
            <a:xfrm>
              <a:off x="-114000" y="4804025"/>
              <a:ext cx="12420000" cy="1505335"/>
            </a:xfrm>
            <a:prstGeom prst="cube">
              <a:avLst>
                <a:gd name="adj" fmla="val 3726"/>
              </a:avLst>
            </a:prstGeom>
            <a:noFill/>
            <a:effectLst/>
          </p:spPr>
        </p:pic>
        <p:sp>
          <p:nvSpPr>
            <p:cNvPr id="30" name="文本框 29"/>
            <p:cNvSpPr txBox="1"/>
            <p:nvPr/>
          </p:nvSpPr>
          <p:spPr>
            <a:xfrm>
              <a:off x="582836" y="5141193"/>
              <a:ext cx="110645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    中国共产党人必须牢记我们的共和国是中华人民共和国，始终要把人民放在心中最高位置，始终全心全意为人民服务，始终为人民利益和幸福而努力工作。 </a:t>
              </a:r>
            </a:p>
          </p:txBody>
        </p:sp>
      </p:grpSp>
      <p:sp>
        <p:nvSpPr>
          <p:cNvPr id="3" name="矩形 2">
            <a:extLst>
              <a:ext uri="{FF2B5EF4-FFF2-40B4-BE49-F238E27FC236}">
                <a16:creationId xmlns:a16="http://schemas.microsoft.com/office/drawing/2014/main" id="{6287DF6B-54BB-4590-A827-55122DF2AB47}"/>
              </a:ext>
            </a:extLst>
          </p:cNvPr>
          <p:cNvSpPr/>
          <p:nvPr/>
        </p:nvSpPr>
        <p:spPr>
          <a:xfrm>
            <a:off x="4574934" y="1317115"/>
            <a:ext cx="5140566" cy="35433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a:stretch>
            <a:fillRect/>
          </a:stretch>
        </p:blipFill>
        <p:spPr>
          <a:xfrm>
            <a:off x="2518639" y="1317115"/>
            <a:ext cx="2056295" cy="3543300"/>
          </a:xfrm>
          <a:prstGeom prst="rect">
            <a:avLst/>
          </a:prstGeom>
        </p:spPr>
      </p:pic>
      <p:sp>
        <p:nvSpPr>
          <p:cNvPr id="31" name="文本框 30"/>
          <p:cNvSpPr txBox="1"/>
          <p:nvPr/>
        </p:nvSpPr>
        <p:spPr>
          <a:xfrm>
            <a:off x="5156926" y="1888436"/>
            <a:ext cx="3935547" cy="2400657"/>
          </a:xfrm>
          <a:prstGeom prst="rect">
            <a:avLst/>
          </a:prstGeom>
          <a:noFill/>
        </p:spPr>
        <p:txBody>
          <a:bodyPr wrap="square" rtlCol="0">
            <a:spAutoFit/>
          </a:bodyPr>
          <a:lstStyle/>
          <a:p>
            <a:pPr marL="0" marR="0" lvl="0" indent="540000" algn="just"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我们党讲宗旨，讲了很多话，说到底还是为人民服务这句话。以人民为中心是我们党立党为公、执政为民的生动体现，是全心全意为人民服务的时代彰显。</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1" cy="6857999"/>
            <a:chOff x="0" y="0"/>
            <a:chExt cx="12192001" cy="6857999"/>
          </a:xfrm>
        </p:grpSpPr>
        <p:sp>
          <p:nvSpPr>
            <p:cNvPr id="3" name="矩形 2"/>
            <p:cNvSpPr/>
            <p:nvPr/>
          </p:nvSpPr>
          <p:spPr>
            <a:xfrm>
              <a:off x="0" y="0"/>
              <a:ext cx="12192001" cy="6857999"/>
            </a:xfrm>
            <a:prstGeom prst="rect">
              <a:avLst/>
            </a:prstGeom>
            <a:gradFill>
              <a:gsLst>
                <a:gs pos="61000">
                  <a:srgbClr val="D04D3A"/>
                </a:gs>
                <a:gs pos="0">
                  <a:srgbClr val="B00000"/>
                </a:gs>
                <a:gs pos="100000">
                  <a:srgbClr val="9E0406"/>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2"/>
            <a:srcRect b="8243"/>
            <a:stretch>
              <a:fillRect/>
            </a:stretch>
          </p:blipFill>
          <p:spPr>
            <a:xfrm>
              <a:off x="516001" y="552893"/>
              <a:ext cx="11159999" cy="5760000"/>
            </a:xfrm>
            <a:prstGeom prst="rect">
              <a:avLst/>
            </a:prstGeom>
            <a:noFill/>
            <a:effectLst>
              <a:outerShdw blurRad="381000" dist="127000" dir="2700000" algn="tl" rotWithShape="0">
                <a:prstClr val="black">
                  <a:alpha val="30000"/>
                </a:prstClr>
              </a:outerShdw>
            </a:effectLst>
          </p:spPr>
        </p:pic>
        <p:pic>
          <p:nvPicPr>
            <p:cNvPr id="5" name="图片 4" descr="图片包含 游戏机, 食物&#10;&#10;描述已自动生成"/>
            <p:cNvPicPr preferRelativeResize="0"/>
            <p:nvPr/>
          </p:nvPicPr>
          <p:blipFill>
            <a:blip r:embed="rId3">
              <a:duotone>
                <a:schemeClr val="accent2">
                  <a:shade val="45000"/>
                  <a:satMod val="135000"/>
                </a:schemeClr>
                <a:prstClr val="white"/>
              </a:duotone>
            </a:blip>
            <a:stretch>
              <a:fillRect/>
            </a:stretch>
          </p:blipFill>
          <p:spPr>
            <a:xfrm>
              <a:off x="516000" y="3522893"/>
              <a:ext cx="11160000" cy="2790000"/>
            </a:xfrm>
            <a:prstGeom prst="rect">
              <a:avLst/>
            </a:prstGeom>
          </p:spPr>
        </p:pic>
        <p:sp>
          <p:nvSpPr>
            <p:cNvPr id="6" name="图文框 5"/>
            <p:cNvSpPr/>
            <p:nvPr/>
          </p:nvSpPr>
          <p:spPr>
            <a:xfrm>
              <a:off x="516000" y="552893"/>
              <a:ext cx="11160000" cy="5760000"/>
            </a:xfrm>
            <a:prstGeom prst="frame">
              <a:avLst>
                <a:gd name="adj1" fmla="val 3681"/>
              </a:avLst>
            </a:prstGeom>
            <a:gradFill flip="none" rotWithShape="1">
              <a:gsLst>
                <a:gs pos="35000">
                  <a:srgbClr val="FAE7D0"/>
                </a:gs>
                <a:gs pos="0">
                  <a:srgbClr val="FFFDEB"/>
                </a:gs>
                <a:gs pos="100000">
                  <a:srgbClr val="FFFDFD">
                    <a:alpha val="0"/>
                  </a:srgbClr>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3825291" y="4163097"/>
            <a:ext cx="6779400" cy="810260"/>
          </a:xfrm>
          <a:prstGeom prst="rect">
            <a:avLst/>
          </a:prstGeom>
        </p:spPr>
        <p:txBody>
          <a:bodyPr wrap="square">
            <a:spAutoFit/>
          </a:bodyPr>
          <a:lstStyle/>
          <a:p>
            <a:pPr algn="r">
              <a:lnSpc>
                <a:spcPct val="130000"/>
              </a:lnSpc>
            </a:pP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习近平在中国共产党</a:t>
            </a:r>
            <a:r>
              <a:rPr lang="zh-CN" altLang="en-US" b="1" dirty="0" smtClea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第十九次全国</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代表大会上的报告</a:t>
            </a:r>
            <a:endPar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r">
              <a:lnSpc>
                <a:spcPct val="130000"/>
              </a:lnSpc>
            </a:pP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2017</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月</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18</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日）</a:t>
            </a:r>
          </a:p>
        </p:txBody>
      </p:sp>
      <p:sp>
        <p:nvSpPr>
          <p:cNvPr id="11" name="任意多边形: 形状 10">
            <a:extLst>
              <a:ext uri="{FF2B5EF4-FFF2-40B4-BE49-F238E27FC236}">
                <a16:creationId xmlns:a16="http://schemas.microsoft.com/office/drawing/2014/main" id="{AD9FA596-6196-4734-ABF4-01C838571810}"/>
              </a:ext>
            </a:extLst>
          </p:cNvPr>
          <p:cNvSpPr/>
          <p:nvPr/>
        </p:nvSpPr>
        <p:spPr>
          <a:xfrm>
            <a:off x="1586834" y="1998598"/>
            <a:ext cx="9018333" cy="1762223"/>
          </a:xfrm>
          <a:custGeom>
            <a:avLst/>
            <a:gdLst/>
            <a:ahLst/>
            <a:cxnLst/>
            <a:rect l="l" t="t" r="r" b="b"/>
            <a:pathLst>
              <a:path w="9018333" h="1762223">
                <a:moveTo>
                  <a:pt x="8793767" y="1705039"/>
                </a:moveTo>
                <a:cubicBezTo>
                  <a:pt x="8784574" y="1705039"/>
                  <a:pt x="8779729" y="1707776"/>
                  <a:pt x="8779234" y="1713249"/>
                </a:cubicBezTo>
                <a:cubicBezTo>
                  <a:pt x="8779234" y="1716565"/>
                  <a:pt x="8780578" y="1718493"/>
                  <a:pt x="8783264" y="1719032"/>
                </a:cubicBezTo>
                <a:cubicBezTo>
                  <a:pt x="8786220" y="1721988"/>
                  <a:pt x="8787698" y="1723927"/>
                  <a:pt x="8787698" y="1724849"/>
                </a:cubicBezTo>
                <a:cubicBezTo>
                  <a:pt x="8788058" y="1724972"/>
                  <a:pt x="8788743" y="1725034"/>
                  <a:pt x="8789755" y="1725034"/>
                </a:cubicBezTo>
                <a:cubicBezTo>
                  <a:pt x="8800287" y="1725034"/>
                  <a:pt x="8805552" y="1721623"/>
                  <a:pt x="8805552" y="1714800"/>
                </a:cubicBezTo>
                <a:cubicBezTo>
                  <a:pt x="8805024" y="1708855"/>
                  <a:pt x="8801096" y="1705601"/>
                  <a:pt x="8793767" y="1705039"/>
                </a:cubicBezTo>
                <a:close/>
                <a:moveTo>
                  <a:pt x="4609395" y="1700807"/>
                </a:moveTo>
                <a:cubicBezTo>
                  <a:pt x="4609395" y="1704460"/>
                  <a:pt x="4609653" y="1708658"/>
                  <a:pt x="4610170" y="1713401"/>
                </a:cubicBezTo>
                <a:cubicBezTo>
                  <a:pt x="4613464" y="1713401"/>
                  <a:pt x="4616689" y="1712951"/>
                  <a:pt x="4619848" y="1712052"/>
                </a:cubicBezTo>
                <a:lnTo>
                  <a:pt x="4619848" y="1702931"/>
                </a:lnTo>
                <a:lnTo>
                  <a:pt x="4615666" y="1702931"/>
                </a:lnTo>
                <a:cubicBezTo>
                  <a:pt x="4612373" y="1702931"/>
                  <a:pt x="4610283" y="1702223"/>
                  <a:pt x="4609395" y="1700807"/>
                </a:cubicBezTo>
                <a:close/>
                <a:moveTo>
                  <a:pt x="4666396" y="1694468"/>
                </a:moveTo>
                <a:cubicBezTo>
                  <a:pt x="4662148" y="1696491"/>
                  <a:pt x="4656899" y="1698070"/>
                  <a:pt x="4650650" y="1699205"/>
                </a:cubicBezTo>
                <a:lnTo>
                  <a:pt x="4650650" y="1707028"/>
                </a:lnTo>
                <a:lnTo>
                  <a:pt x="4651105" y="1707045"/>
                </a:lnTo>
                <a:cubicBezTo>
                  <a:pt x="4657804" y="1707045"/>
                  <a:pt x="4662193" y="1708096"/>
                  <a:pt x="4664272" y="1710198"/>
                </a:cubicBezTo>
                <a:cubicBezTo>
                  <a:pt x="4664272" y="1708635"/>
                  <a:pt x="4664980" y="1704449"/>
                  <a:pt x="4666396" y="1697637"/>
                </a:cubicBezTo>
                <a:cubicBezTo>
                  <a:pt x="4664980" y="1703988"/>
                  <a:pt x="4664980" y="1702931"/>
                  <a:pt x="4666396" y="1694468"/>
                </a:cubicBezTo>
                <a:close/>
                <a:moveTo>
                  <a:pt x="8793902" y="1683796"/>
                </a:moveTo>
                <a:cubicBezTo>
                  <a:pt x="8819967" y="1685336"/>
                  <a:pt x="8833764" y="1695665"/>
                  <a:pt x="8835292" y="1714784"/>
                </a:cubicBezTo>
                <a:cubicBezTo>
                  <a:pt x="8832921" y="1731373"/>
                  <a:pt x="8821715" y="1740820"/>
                  <a:pt x="8801674" y="1743124"/>
                </a:cubicBezTo>
                <a:cubicBezTo>
                  <a:pt x="8792447" y="1743124"/>
                  <a:pt x="8784096" y="1741011"/>
                  <a:pt x="8776621" y="1736785"/>
                </a:cubicBezTo>
                <a:cubicBezTo>
                  <a:pt x="8775711" y="1738190"/>
                  <a:pt x="8773306" y="1738893"/>
                  <a:pt x="8769405" y="1738893"/>
                </a:cubicBezTo>
                <a:cubicBezTo>
                  <a:pt x="8756828" y="1738050"/>
                  <a:pt x="8750540" y="1731261"/>
                  <a:pt x="8750540" y="1718526"/>
                </a:cubicBezTo>
                <a:cubicBezTo>
                  <a:pt x="8752788" y="1697654"/>
                  <a:pt x="8767242" y="1686077"/>
                  <a:pt x="8793902" y="1683796"/>
                </a:cubicBezTo>
                <a:close/>
                <a:moveTo>
                  <a:pt x="5706622" y="1683779"/>
                </a:moveTo>
                <a:cubicBezTo>
                  <a:pt x="5729270" y="1682351"/>
                  <a:pt x="5740999" y="1690478"/>
                  <a:pt x="5741808" y="1708158"/>
                </a:cubicBezTo>
                <a:cubicBezTo>
                  <a:pt x="5741808" y="1720386"/>
                  <a:pt x="5724325" y="1731334"/>
                  <a:pt x="5689358" y="1741000"/>
                </a:cubicBezTo>
                <a:cubicBezTo>
                  <a:pt x="5683008" y="1741708"/>
                  <a:pt x="5678754" y="1740533"/>
                  <a:pt x="5676596" y="1737476"/>
                </a:cubicBezTo>
                <a:cubicBezTo>
                  <a:pt x="5674842" y="1734104"/>
                  <a:pt x="5676140" y="1730474"/>
                  <a:pt x="5680490" y="1726585"/>
                </a:cubicBezTo>
                <a:cubicBezTo>
                  <a:pt x="5687942" y="1723191"/>
                  <a:pt x="5693303" y="1719543"/>
                  <a:pt x="5696574" y="1715643"/>
                </a:cubicBezTo>
                <a:cubicBezTo>
                  <a:pt x="5697720" y="1715138"/>
                  <a:pt x="5698255" y="1715171"/>
                  <a:pt x="5698176" y="1715745"/>
                </a:cubicBezTo>
                <a:cubicBezTo>
                  <a:pt x="5697850" y="1715419"/>
                  <a:pt x="5696979" y="1715014"/>
                  <a:pt x="5695562" y="1714531"/>
                </a:cubicBezTo>
                <a:cubicBezTo>
                  <a:pt x="5684694" y="1712856"/>
                  <a:pt x="5679259" y="1707500"/>
                  <a:pt x="5679259" y="1698464"/>
                </a:cubicBezTo>
                <a:cubicBezTo>
                  <a:pt x="5680080" y="1688674"/>
                  <a:pt x="5689201" y="1683779"/>
                  <a:pt x="5706622" y="1683779"/>
                </a:cubicBezTo>
                <a:close/>
                <a:moveTo>
                  <a:pt x="629798" y="1683779"/>
                </a:moveTo>
                <a:cubicBezTo>
                  <a:pt x="652446" y="1682351"/>
                  <a:pt x="664175" y="1690478"/>
                  <a:pt x="664984" y="1708158"/>
                </a:cubicBezTo>
                <a:cubicBezTo>
                  <a:pt x="664984" y="1720386"/>
                  <a:pt x="647500" y="1731334"/>
                  <a:pt x="612534" y="1741000"/>
                </a:cubicBezTo>
                <a:cubicBezTo>
                  <a:pt x="606184" y="1741708"/>
                  <a:pt x="601930" y="1740533"/>
                  <a:pt x="599772" y="1737476"/>
                </a:cubicBezTo>
                <a:cubicBezTo>
                  <a:pt x="598018" y="1734104"/>
                  <a:pt x="599316" y="1730474"/>
                  <a:pt x="603666" y="1726585"/>
                </a:cubicBezTo>
                <a:cubicBezTo>
                  <a:pt x="611118" y="1723191"/>
                  <a:pt x="616479" y="1719543"/>
                  <a:pt x="619750" y="1715643"/>
                </a:cubicBezTo>
                <a:cubicBezTo>
                  <a:pt x="620897" y="1715138"/>
                  <a:pt x="621430" y="1715171"/>
                  <a:pt x="621352" y="1715745"/>
                </a:cubicBezTo>
                <a:cubicBezTo>
                  <a:pt x="621026" y="1715419"/>
                  <a:pt x="620155" y="1715014"/>
                  <a:pt x="618739" y="1714531"/>
                </a:cubicBezTo>
                <a:cubicBezTo>
                  <a:pt x="607870" y="1712856"/>
                  <a:pt x="602435" y="1707500"/>
                  <a:pt x="602435" y="1698464"/>
                </a:cubicBezTo>
                <a:cubicBezTo>
                  <a:pt x="603256" y="1688674"/>
                  <a:pt x="612377" y="1683779"/>
                  <a:pt x="629798" y="1683779"/>
                </a:cubicBezTo>
                <a:close/>
                <a:moveTo>
                  <a:pt x="3003737" y="1675248"/>
                </a:moveTo>
                <a:cubicBezTo>
                  <a:pt x="3003737" y="1674652"/>
                  <a:pt x="3003642" y="1674697"/>
                  <a:pt x="3003451" y="1675383"/>
                </a:cubicBezTo>
                <a:cubicBezTo>
                  <a:pt x="2990739" y="1677496"/>
                  <a:pt x="2977122" y="1679188"/>
                  <a:pt x="2962600" y="1680458"/>
                </a:cubicBezTo>
                <a:lnTo>
                  <a:pt x="2962600" y="1680862"/>
                </a:lnTo>
                <a:cubicBezTo>
                  <a:pt x="2963297" y="1687112"/>
                  <a:pt x="2964533" y="1694777"/>
                  <a:pt x="2966309" y="1703859"/>
                </a:cubicBezTo>
                <a:cubicBezTo>
                  <a:pt x="2968130" y="1703926"/>
                  <a:pt x="2973312" y="1703606"/>
                  <a:pt x="2981854" y="1702898"/>
                </a:cubicBezTo>
                <a:cubicBezTo>
                  <a:pt x="2992520" y="1701481"/>
                  <a:pt x="2998792" y="1700588"/>
                  <a:pt x="3000669" y="1700217"/>
                </a:cubicBezTo>
                <a:cubicBezTo>
                  <a:pt x="3001310" y="1691360"/>
                  <a:pt x="3002333" y="1683037"/>
                  <a:pt x="3003737" y="1675248"/>
                </a:cubicBezTo>
                <a:close/>
                <a:moveTo>
                  <a:pt x="4617285" y="1663784"/>
                </a:moveTo>
                <a:cubicBezTo>
                  <a:pt x="4613059" y="1665189"/>
                  <a:pt x="4609367" y="1665891"/>
                  <a:pt x="4606208" y="1665891"/>
                </a:cubicBezTo>
                <a:cubicBezTo>
                  <a:pt x="4606916" y="1665824"/>
                  <a:pt x="4607270" y="1667555"/>
                  <a:pt x="4607270" y="1671084"/>
                </a:cubicBezTo>
                <a:cubicBezTo>
                  <a:pt x="4607979" y="1675344"/>
                  <a:pt x="4608333" y="1677811"/>
                  <a:pt x="4608333" y="1678485"/>
                </a:cubicBezTo>
                <a:cubicBezTo>
                  <a:pt x="4612165" y="1678485"/>
                  <a:pt x="4616004" y="1678007"/>
                  <a:pt x="4619848" y="1677052"/>
                </a:cubicBezTo>
                <a:lnTo>
                  <a:pt x="4619848" y="1673242"/>
                </a:lnTo>
                <a:cubicBezTo>
                  <a:pt x="4619848" y="1668948"/>
                  <a:pt x="4619241" y="1665796"/>
                  <a:pt x="4618027" y="1663784"/>
                </a:cubicBezTo>
                <a:cubicBezTo>
                  <a:pt x="4618578" y="1663784"/>
                  <a:pt x="4618330" y="1663784"/>
                  <a:pt x="4617285" y="1663784"/>
                </a:cubicBezTo>
                <a:close/>
                <a:moveTo>
                  <a:pt x="7492759" y="1662722"/>
                </a:moveTo>
                <a:cubicBezTo>
                  <a:pt x="7490073" y="1663396"/>
                  <a:pt x="7485779" y="1664104"/>
                  <a:pt x="7479879" y="1664846"/>
                </a:cubicBezTo>
                <a:cubicBezTo>
                  <a:pt x="7473023" y="1666217"/>
                  <a:pt x="7469038" y="1666981"/>
                  <a:pt x="7467925" y="1667139"/>
                </a:cubicBezTo>
                <a:cubicBezTo>
                  <a:pt x="7468633" y="1667645"/>
                  <a:pt x="7468987" y="1669999"/>
                  <a:pt x="7468987" y="1674203"/>
                </a:cubicBezTo>
                <a:cubicBezTo>
                  <a:pt x="7469695" y="1677002"/>
                  <a:pt x="7470050" y="1678423"/>
                  <a:pt x="7470050" y="1678468"/>
                </a:cubicBezTo>
                <a:cubicBezTo>
                  <a:pt x="7472287" y="1677828"/>
                  <a:pt x="7477957" y="1677159"/>
                  <a:pt x="7487061" y="1676462"/>
                </a:cubicBezTo>
                <a:cubicBezTo>
                  <a:pt x="7490219" y="1675720"/>
                  <a:pt x="7491338" y="1675338"/>
                  <a:pt x="7490416" y="1675316"/>
                </a:cubicBezTo>
                <a:cubicBezTo>
                  <a:pt x="7490888" y="1672922"/>
                  <a:pt x="7491473" y="1670325"/>
                  <a:pt x="7492169" y="1667527"/>
                </a:cubicBezTo>
                <a:cubicBezTo>
                  <a:pt x="7492855" y="1666178"/>
                  <a:pt x="7493198" y="1665262"/>
                  <a:pt x="7493198" y="1664778"/>
                </a:cubicBezTo>
                <a:cubicBezTo>
                  <a:pt x="7493198" y="1663407"/>
                  <a:pt x="7493052" y="1662722"/>
                  <a:pt x="7492759" y="1662722"/>
                </a:cubicBezTo>
                <a:close/>
                <a:moveTo>
                  <a:pt x="4668504" y="1657377"/>
                </a:moveTo>
                <a:cubicBezTo>
                  <a:pt x="4668504" y="1657411"/>
                  <a:pt x="4667672" y="1657776"/>
                  <a:pt x="4666009" y="1658473"/>
                </a:cubicBezTo>
                <a:cubicBezTo>
                  <a:pt x="4663851" y="1659192"/>
                  <a:pt x="4660271" y="1659552"/>
                  <a:pt x="4655269" y="1659552"/>
                </a:cubicBezTo>
                <a:cubicBezTo>
                  <a:pt x="4650346" y="1660260"/>
                  <a:pt x="4647750" y="1660614"/>
                  <a:pt x="4647480" y="1660614"/>
                </a:cubicBezTo>
                <a:cubicBezTo>
                  <a:pt x="4654527" y="1664795"/>
                  <a:pt x="4656641" y="1667925"/>
                  <a:pt x="4653819" y="1670005"/>
                </a:cubicBezTo>
                <a:lnTo>
                  <a:pt x="4653094" y="1670022"/>
                </a:lnTo>
                <a:cubicBezTo>
                  <a:pt x="4653094" y="1670022"/>
                  <a:pt x="4653915" y="1670022"/>
                  <a:pt x="4655556" y="1670022"/>
                </a:cubicBezTo>
                <a:cubicBezTo>
                  <a:pt x="4660175" y="1668594"/>
                  <a:pt x="4663525" y="1669179"/>
                  <a:pt x="4665604" y="1671775"/>
                </a:cubicBezTo>
                <a:lnTo>
                  <a:pt x="4667626" y="1672793"/>
                </a:lnTo>
                <a:lnTo>
                  <a:pt x="4667442" y="1668707"/>
                </a:lnTo>
                <a:cubicBezTo>
                  <a:pt x="4668150" y="1663739"/>
                  <a:pt x="4668504" y="1659962"/>
                  <a:pt x="4668504" y="1657377"/>
                </a:cubicBezTo>
                <a:close/>
                <a:moveTo>
                  <a:pt x="5238918" y="1656318"/>
                </a:moveTo>
                <a:lnTo>
                  <a:pt x="5236194" y="1659249"/>
                </a:lnTo>
                <a:cubicBezTo>
                  <a:pt x="5230226" y="1662227"/>
                  <a:pt x="5219796" y="1664430"/>
                  <a:pt x="5204903" y="1665857"/>
                </a:cubicBezTo>
                <a:cubicBezTo>
                  <a:pt x="5193012" y="1666588"/>
                  <a:pt x="5185358" y="1664132"/>
                  <a:pt x="5181940" y="1658490"/>
                </a:cubicBezTo>
                <a:cubicBezTo>
                  <a:pt x="5181940" y="1669729"/>
                  <a:pt x="5181940" y="1679216"/>
                  <a:pt x="5181940" y="1686949"/>
                </a:cubicBezTo>
                <a:cubicBezTo>
                  <a:pt x="5180052" y="1686949"/>
                  <a:pt x="5180058" y="1686628"/>
                  <a:pt x="5181957" y="1685988"/>
                </a:cubicBezTo>
                <a:cubicBezTo>
                  <a:pt x="5195130" y="1683919"/>
                  <a:pt x="5204459" y="1681509"/>
                  <a:pt x="5209944" y="1678755"/>
                </a:cubicBezTo>
                <a:cubicBezTo>
                  <a:pt x="5218284" y="1675743"/>
                  <a:pt x="5225224" y="1675889"/>
                  <a:pt x="5230765" y="1679193"/>
                </a:cubicBezTo>
                <a:cubicBezTo>
                  <a:pt x="5231574" y="1680002"/>
                  <a:pt x="5233738" y="1681464"/>
                  <a:pt x="5237256" y="1683577"/>
                </a:cubicBezTo>
                <a:cubicBezTo>
                  <a:pt x="5239819" y="1685499"/>
                  <a:pt x="5240201" y="1686263"/>
                  <a:pt x="5238403" y="1685870"/>
                </a:cubicBezTo>
                <a:cubicBezTo>
                  <a:pt x="5238672" y="1683610"/>
                  <a:pt x="5238841" y="1675323"/>
                  <a:pt x="5238908" y="1661007"/>
                </a:cubicBezTo>
                <a:close/>
                <a:moveTo>
                  <a:pt x="3197452" y="1655320"/>
                </a:moveTo>
                <a:cubicBezTo>
                  <a:pt x="3193024" y="1657411"/>
                  <a:pt x="3185319" y="1658821"/>
                  <a:pt x="3174338" y="1659552"/>
                </a:cubicBezTo>
                <a:cubicBezTo>
                  <a:pt x="3173562" y="1659552"/>
                  <a:pt x="3173551" y="1659552"/>
                  <a:pt x="3174304" y="1659552"/>
                </a:cubicBezTo>
                <a:cubicBezTo>
                  <a:pt x="3174304" y="1659507"/>
                  <a:pt x="3174304" y="1661687"/>
                  <a:pt x="3174304" y="1666093"/>
                </a:cubicBezTo>
                <a:cubicBezTo>
                  <a:pt x="3175001" y="1672466"/>
                  <a:pt x="3175350" y="1676237"/>
                  <a:pt x="3175350" y="1677406"/>
                </a:cubicBezTo>
                <a:cubicBezTo>
                  <a:pt x="3176305" y="1677563"/>
                  <a:pt x="3178069" y="1676681"/>
                  <a:pt x="3180643" y="1674759"/>
                </a:cubicBezTo>
                <a:cubicBezTo>
                  <a:pt x="3187601" y="1671590"/>
                  <a:pt x="3193204" y="1671061"/>
                  <a:pt x="3197452" y="1673174"/>
                </a:cubicBezTo>
                <a:cubicBezTo>
                  <a:pt x="3197452" y="1668285"/>
                  <a:pt x="3197452" y="1662334"/>
                  <a:pt x="3197452" y="1655320"/>
                </a:cubicBezTo>
                <a:close/>
                <a:moveTo>
                  <a:pt x="8374954" y="1655261"/>
                </a:moveTo>
                <a:cubicBezTo>
                  <a:pt x="8374668" y="1654946"/>
                  <a:pt x="8374238" y="1654966"/>
                  <a:pt x="8373664" y="1655320"/>
                </a:cubicBezTo>
                <a:cubicBezTo>
                  <a:pt x="8364560" y="1655320"/>
                  <a:pt x="8356007" y="1656174"/>
                  <a:pt x="8348004" y="1657883"/>
                </a:cubicBezTo>
                <a:lnTo>
                  <a:pt x="8348004" y="1670072"/>
                </a:lnTo>
                <a:lnTo>
                  <a:pt x="8347806" y="1676186"/>
                </a:lnTo>
                <a:lnTo>
                  <a:pt x="8350061" y="1675316"/>
                </a:lnTo>
                <a:cubicBezTo>
                  <a:pt x="8352377" y="1675316"/>
                  <a:pt x="8355653" y="1675670"/>
                  <a:pt x="8359890" y="1676378"/>
                </a:cubicBezTo>
                <a:cubicBezTo>
                  <a:pt x="8363577" y="1676378"/>
                  <a:pt x="8366572" y="1676754"/>
                  <a:pt x="8368876" y="1677507"/>
                </a:cubicBezTo>
                <a:cubicBezTo>
                  <a:pt x="8370787" y="1677440"/>
                  <a:pt x="8371900" y="1676962"/>
                  <a:pt x="8372214" y="1676074"/>
                </a:cubicBezTo>
                <a:cubicBezTo>
                  <a:pt x="8372214" y="1674692"/>
                  <a:pt x="8372574" y="1672551"/>
                  <a:pt x="8373293" y="1669651"/>
                </a:cubicBezTo>
                <a:cubicBezTo>
                  <a:pt x="8373979" y="1665087"/>
                  <a:pt x="8374676" y="1660940"/>
                  <a:pt x="8375384" y="1657209"/>
                </a:cubicBezTo>
                <a:cubicBezTo>
                  <a:pt x="8375384" y="1656225"/>
                  <a:pt x="8375241" y="1655576"/>
                  <a:pt x="8374954" y="1655261"/>
                </a:cubicBezTo>
                <a:close/>
                <a:moveTo>
                  <a:pt x="3525519" y="1651021"/>
                </a:moveTo>
                <a:cubicBezTo>
                  <a:pt x="3525519" y="1651066"/>
                  <a:pt x="3525446" y="1651426"/>
                  <a:pt x="3525300" y="1652100"/>
                </a:cubicBezTo>
                <a:cubicBezTo>
                  <a:pt x="3518995" y="1652786"/>
                  <a:pt x="3512054" y="1653662"/>
                  <a:pt x="3504479" y="1654730"/>
                </a:cubicBezTo>
                <a:cubicBezTo>
                  <a:pt x="3505187" y="1655045"/>
                  <a:pt x="3505541" y="1658057"/>
                  <a:pt x="3505541" y="1663767"/>
                </a:cubicBezTo>
                <a:cubicBezTo>
                  <a:pt x="3506249" y="1668667"/>
                  <a:pt x="3506603" y="1671449"/>
                  <a:pt x="3506603" y="1672112"/>
                </a:cubicBezTo>
                <a:cubicBezTo>
                  <a:pt x="3507525" y="1672180"/>
                  <a:pt x="3511335" y="1671545"/>
                  <a:pt x="3518034" y="1670207"/>
                </a:cubicBezTo>
                <a:cubicBezTo>
                  <a:pt x="3520506" y="1669375"/>
                  <a:pt x="3521743" y="1668960"/>
                  <a:pt x="3521743" y="1668960"/>
                </a:cubicBezTo>
                <a:cubicBezTo>
                  <a:pt x="3522170" y="1667240"/>
                  <a:pt x="3523092" y="1663576"/>
                  <a:pt x="3524508" y="1657967"/>
                </a:cubicBezTo>
                <a:cubicBezTo>
                  <a:pt x="3525182" y="1654640"/>
                  <a:pt x="3525519" y="1652325"/>
                  <a:pt x="3525519" y="1651021"/>
                </a:cubicBezTo>
                <a:close/>
                <a:moveTo>
                  <a:pt x="2917046" y="1645694"/>
                </a:moveTo>
                <a:cubicBezTo>
                  <a:pt x="2919912" y="1645694"/>
                  <a:pt x="2920924" y="1647823"/>
                  <a:pt x="2920081" y="1652083"/>
                </a:cubicBezTo>
                <a:cubicBezTo>
                  <a:pt x="2918800" y="1655950"/>
                  <a:pt x="2916265" y="1664312"/>
                  <a:pt x="2912477" y="1677170"/>
                </a:cubicBezTo>
                <a:cubicBezTo>
                  <a:pt x="2904160" y="1703459"/>
                  <a:pt x="2898905" y="1719886"/>
                  <a:pt x="2896714" y="1726450"/>
                </a:cubicBezTo>
                <a:cubicBezTo>
                  <a:pt x="2894578" y="1730519"/>
                  <a:pt x="2889374" y="1732171"/>
                  <a:pt x="2881102" y="1731407"/>
                </a:cubicBezTo>
                <a:cubicBezTo>
                  <a:pt x="2869289" y="1725124"/>
                  <a:pt x="2861854" y="1714255"/>
                  <a:pt x="2858797" y="1698801"/>
                </a:cubicBezTo>
                <a:cubicBezTo>
                  <a:pt x="2858100" y="1692315"/>
                  <a:pt x="2860764" y="1689073"/>
                  <a:pt x="2866788" y="1689073"/>
                </a:cubicBezTo>
                <a:cubicBezTo>
                  <a:pt x="2868834" y="1688556"/>
                  <a:pt x="2870688" y="1687741"/>
                  <a:pt x="2872352" y="1686628"/>
                </a:cubicBezTo>
                <a:cubicBezTo>
                  <a:pt x="2873105" y="1685864"/>
                  <a:pt x="2873830" y="1685128"/>
                  <a:pt x="2874527" y="1684420"/>
                </a:cubicBezTo>
                <a:cubicBezTo>
                  <a:pt x="2891690" y="1667257"/>
                  <a:pt x="2904053" y="1655253"/>
                  <a:pt x="2911617" y="1648408"/>
                </a:cubicBezTo>
                <a:cubicBezTo>
                  <a:pt x="2913427" y="1646598"/>
                  <a:pt x="2915237" y="1645694"/>
                  <a:pt x="2917046" y="1645694"/>
                </a:cubicBezTo>
                <a:close/>
                <a:moveTo>
                  <a:pt x="7992737" y="1644733"/>
                </a:moveTo>
                <a:lnTo>
                  <a:pt x="7985594" y="1645795"/>
                </a:lnTo>
                <a:cubicBezTo>
                  <a:pt x="7985145" y="1647166"/>
                  <a:pt x="7982987" y="1648829"/>
                  <a:pt x="7979120" y="1650785"/>
                </a:cubicBezTo>
                <a:cubicBezTo>
                  <a:pt x="7979221" y="1649965"/>
                  <a:pt x="7979671" y="1649757"/>
                  <a:pt x="7980469" y="1650161"/>
                </a:cubicBezTo>
                <a:cubicBezTo>
                  <a:pt x="7983886" y="1651858"/>
                  <a:pt x="7986021" y="1653134"/>
                  <a:pt x="7986875" y="1653988"/>
                </a:cubicBezTo>
                <a:lnTo>
                  <a:pt x="7991141" y="1659417"/>
                </a:lnTo>
                <a:close/>
                <a:moveTo>
                  <a:pt x="6055528" y="1636269"/>
                </a:moveTo>
                <a:cubicBezTo>
                  <a:pt x="6055270" y="1637798"/>
                  <a:pt x="6054056" y="1639405"/>
                  <a:pt x="6051887" y="1641091"/>
                </a:cubicBezTo>
                <a:cubicBezTo>
                  <a:pt x="6057529" y="1643631"/>
                  <a:pt x="6059625" y="1647835"/>
                  <a:pt x="6058175" y="1653702"/>
                </a:cubicBezTo>
                <a:cubicBezTo>
                  <a:pt x="6057501" y="1657759"/>
                  <a:pt x="6057164" y="1662154"/>
                  <a:pt x="6057164" y="1666886"/>
                </a:cubicBezTo>
                <a:cubicBezTo>
                  <a:pt x="6057164" y="1674686"/>
                  <a:pt x="6056461" y="1681368"/>
                  <a:pt x="6055056" y="1686932"/>
                </a:cubicBezTo>
                <a:cubicBezTo>
                  <a:pt x="6059260" y="1683785"/>
                  <a:pt x="6066976" y="1679744"/>
                  <a:pt x="6078204" y="1674810"/>
                </a:cubicBezTo>
                <a:cubicBezTo>
                  <a:pt x="6073641" y="1669381"/>
                  <a:pt x="6067004" y="1659041"/>
                  <a:pt x="6058293" y="1643788"/>
                </a:cubicBezTo>
                <a:cubicBezTo>
                  <a:pt x="6056337" y="1639888"/>
                  <a:pt x="6055416" y="1637382"/>
                  <a:pt x="6055528" y="1636269"/>
                </a:cubicBezTo>
                <a:close/>
                <a:moveTo>
                  <a:pt x="7404384" y="1635510"/>
                </a:moveTo>
                <a:lnTo>
                  <a:pt x="7400871" y="1639034"/>
                </a:lnTo>
                <a:cubicBezTo>
                  <a:pt x="7399177" y="1641052"/>
                  <a:pt x="7397054" y="1643816"/>
                  <a:pt x="7394503" y="1647329"/>
                </a:cubicBezTo>
                <a:cubicBezTo>
                  <a:pt x="7392671" y="1651847"/>
                  <a:pt x="7393419" y="1656332"/>
                  <a:pt x="7396745" y="1660783"/>
                </a:cubicBezTo>
                <a:cubicBezTo>
                  <a:pt x="7401882" y="1670674"/>
                  <a:pt x="7402466" y="1679362"/>
                  <a:pt x="7398499" y="1686847"/>
                </a:cubicBezTo>
                <a:cubicBezTo>
                  <a:pt x="7396273" y="1689815"/>
                  <a:pt x="7394379" y="1691045"/>
                  <a:pt x="7392817" y="1690540"/>
                </a:cubicBezTo>
                <a:cubicBezTo>
                  <a:pt x="7402371" y="1691000"/>
                  <a:pt x="7415285" y="1693361"/>
                  <a:pt x="7431559" y="1697621"/>
                </a:cubicBezTo>
                <a:lnTo>
                  <a:pt x="7442637" y="1699488"/>
                </a:lnTo>
                <a:lnTo>
                  <a:pt x="7442417" y="1696997"/>
                </a:lnTo>
                <a:cubicBezTo>
                  <a:pt x="7440305" y="1689286"/>
                  <a:pt x="7438899" y="1682256"/>
                  <a:pt x="7438203" y="1675906"/>
                </a:cubicBezTo>
                <a:cubicBezTo>
                  <a:pt x="7435584" y="1664126"/>
                  <a:pt x="7432959" y="1657253"/>
                  <a:pt x="7430329" y="1655287"/>
                </a:cubicBezTo>
                <a:lnTo>
                  <a:pt x="7430660" y="1646850"/>
                </a:lnTo>
                <a:lnTo>
                  <a:pt x="7423716" y="1647481"/>
                </a:lnTo>
                <a:cubicBezTo>
                  <a:pt x="7421483" y="1647228"/>
                  <a:pt x="7419674" y="1646480"/>
                  <a:pt x="7418291" y="1645238"/>
                </a:cubicBezTo>
                <a:cubicBezTo>
                  <a:pt x="7416246" y="1644221"/>
                  <a:pt x="7414057" y="1642896"/>
                  <a:pt x="7411725" y="1641264"/>
                </a:cubicBezTo>
                <a:close/>
                <a:moveTo>
                  <a:pt x="7495293" y="1635419"/>
                </a:moveTo>
                <a:lnTo>
                  <a:pt x="7484043" y="1636269"/>
                </a:lnTo>
                <a:cubicBezTo>
                  <a:pt x="7476726" y="1636972"/>
                  <a:pt x="7468705" y="1638197"/>
                  <a:pt x="7459981" y="1639944"/>
                </a:cubicBezTo>
                <a:lnTo>
                  <a:pt x="7445019" y="1643547"/>
                </a:lnTo>
                <a:lnTo>
                  <a:pt x="7457017" y="1645694"/>
                </a:lnTo>
                <a:cubicBezTo>
                  <a:pt x="7458985" y="1645694"/>
                  <a:pt x="7463711" y="1644676"/>
                  <a:pt x="7471196" y="1642642"/>
                </a:cubicBezTo>
                <a:close/>
                <a:moveTo>
                  <a:pt x="7146079" y="1634059"/>
                </a:moveTo>
                <a:lnTo>
                  <a:pt x="7136689" y="1637938"/>
                </a:lnTo>
                <a:cubicBezTo>
                  <a:pt x="7136689" y="1641692"/>
                  <a:pt x="7136335" y="1646042"/>
                  <a:pt x="7135627" y="1650987"/>
                </a:cubicBezTo>
                <a:cubicBezTo>
                  <a:pt x="7135211" y="1650987"/>
                  <a:pt x="7136408" y="1651336"/>
                  <a:pt x="7139217" y="1652033"/>
                </a:cubicBezTo>
                <a:lnTo>
                  <a:pt x="7146079" y="1652017"/>
                </a:lnTo>
                <a:close/>
                <a:moveTo>
                  <a:pt x="7798741" y="1626727"/>
                </a:moveTo>
                <a:cubicBezTo>
                  <a:pt x="7794279" y="1627446"/>
                  <a:pt x="7788356" y="1628828"/>
                  <a:pt x="7780971" y="1630874"/>
                </a:cubicBezTo>
                <a:cubicBezTo>
                  <a:pt x="7778623" y="1631650"/>
                  <a:pt x="7777375" y="1632037"/>
                  <a:pt x="7777229" y="1632037"/>
                </a:cubicBezTo>
                <a:cubicBezTo>
                  <a:pt x="7774211" y="1643429"/>
                  <a:pt x="7770369" y="1654165"/>
                  <a:pt x="7765701" y="1664247"/>
                </a:cubicBezTo>
                <a:lnTo>
                  <a:pt x="7754018" y="1684303"/>
                </a:lnTo>
                <a:lnTo>
                  <a:pt x="7754233" y="1684179"/>
                </a:lnTo>
                <a:cubicBezTo>
                  <a:pt x="7755789" y="1683935"/>
                  <a:pt x="7757616" y="1684184"/>
                  <a:pt x="7759712" y="1684925"/>
                </a:cubicBezTo>
                <a:cubicBezTo>
                  <a:pt x="7765005" y="1686443"/>
                  <a:pt x="7773031" y="1688994"/>
                  <a:pt x="7783787" y="1692580"/>
                </a:cubicBezTo>
                <a:cubicBezTo>
                  <a:pt x="7785372" y="1693748"/>
                  <a:pt x="7786575" y="1692523"/>
                  <a:pt x="7787395" y="1688904"/>
                </a:cubicBezTo>
                <a:cubicBezTo>
                  <a:pt x="7793049" y="1672618"/>
                  <a:pt x="7796932" y="1652168"/>
                  <a:pt x="7799045" y="1627553"/>
                </a:cubicBezTo>
                <a:cubicBezTo>
                  <a:pt x="7799045" y="1626316"/>
                  <a:pt x="7798943" y="1626041"/>
                  <a:pt x="7798741" y="1626727"/>
                </a:cubicBezTo>
                <a:close/>
                <a:moveTo>
                  <a:pt x="2362422" y="1624636"/>
                </a:moveTo>
                <a:cubicBezTo>
                  <a:pt x="2359309" y="1626052"/>
                  <a:pt x="2354875" y="1627626"/>
                  <a:pt x="2349121" y="1629357"/>
                </a:cubicBezTo>
                <a:cubicBezTo>
                  <a:pt x="2348772" y="1630402"/>
                  <a:pt x="2347923" y="1632937"/>
                  <a:pt x="2346574" y="1636960"/>
                </a:cubicBezTo>
                <a:cubicBezTo>
                  <a:pt x="2344237" y="1643210"/>
                  <a:pt x="2342506" y="1646587"/>
                  <a:pt x="2341382" y="1647093"/>
                </a:cubicBezTo>
                <a:cubicBezTo>
                  <a:pt x="2345575" y="1648374"/>
                  <a:pt x="2348851" y="1649313"/>
                  <a:pt x="2351211" y="1649908"/>
                </a:cubicBezTo>
                <a:cubicBezTo>
                  <a:pt x="2355875" y="1641951"/>
                  <a:pt x="2359613" y="1633527"/>
                  <a:pt x="2362422" y="1624636"/>
                </a:cubicBezTo>
                <a:close/>
                <a:moveTo>
                  <a:pt x="1831165" y="1622411"/>
                </a:moveTo>
                <a:cubicBezTo>
                  <a:pt x="1845237" y="1623894"/>
                  <a:pt x="1856904" y="1626423"/>
                  <a:pt x="1866165" y="1629997"/>
                </a:cubicBezTo>
                <a:cubicBezTo>
                  <a:pt x="1876034" y="1632459"/>
                  <a:pt x="1880592" y="1640068"/>
                  <a:pt x="1879838" y="1652825"/>
                </a:cubicBezTo>
                <a:cubicBezTo>
                  <a:pt x="1879052" y="1659940"/>
                  <a:pt x="1875809" y="1665357"/>
                  <a:pt x="1870111" y="1669078"/>
                </a:cubicBezTo>
                <a:cubicBezTo>
                  <a:pt x="1861411" y="1668280"/>
                  <a:pt x="1854746" y="1665189"/>
                  <a:pt x="1850115" y="1659805"/>
                </a:cubicBezTo>
                <a:cubicBezTo>
                  <a:pt x="1840865" y="1651263"/>
                  <a:pt x="1832587" y="1642243"/>
                  <a:pt x="1825281" y="1632745"/>
                </a:cubicBezTo>
                <a:cubicBezTo>
                  <a:pt x="1823539" y="1629733"/>
                  <a:pt x="1823017" y="1627249"/>
                  <a:pt x="1823713" y="1625294"/>
                </a:cubicBezTo>
                <a:cubicBezTo>
                  <a:pt x="1823713" y="1623372"/>
                  <a:pt x="1826198" y="1622411"/>
                  <a:pt x="1831165" y="1622411"/>
                </a:cubicBezTo>
                <a:close/>
                <a:moveTo>
                  <a:pt x="3536470" y="1622276"/>
                </a:moveTo>
                <a:cubicBezTo>
                  <a:pt x="3539988" y="1622130"/>
                  <a:pt x="3543711" y="1622647"/>
                  <a:pt x="3547639" y="1623827"/>
                </a:cubicBezTo>
                <a:cubicBezTo>
                  <a:pt x="3548527" y="1624737"/>
                  <a:pt x="3549544" y="1625479"/>
                  <a:pt x="3550691" y="1626052"/>
                </a:cubicBezTo>
                <a:cubicBezTo>
                  <a:pt x="3558895" y="1631267"/>
                  <a:pt x="3564397" y="1635623"/>
                  <a:pt x="3567196" y="1639118"/>
                </a:cubicBezTo>
                <a:cubicBezTo>
                  <a:pt x="3570523" y="1643749"/>
                  <a:pt x="3570641" y="1648245"/>
                  <a:pt x="3567550" y="1652606"/>
                </a:cubicBezTo>
                <a:cubicBezTo>
                  <a:pt x="3566876" y="1653943"/>
                  <a:pt x="3565881" y="1655927"/>
                  <a:pt x="3564566" y="1658557"/>
                </a:cubicBezTo>
                <a:cubicBezTo>
                  <a:pt x="3560284" y="1665694"/>
                  <a:pt x="3557536" y="1670848"/>
                  <a:pt x="3556322" y="1674017"/>
                </a:cubicBezTo>
                <a:cubicBezTo>
                  <a:pt x="3556366" y="1673894"/>
                  <a:pt x="3557103" y="1674540"/>
                  <a:pt x="3558530" y="1675956"/>
                </a:cubicBezTo>
                <a:cubicBezTo>
                  <a:pt x="3559665" y="1677091"/>
                  <a:pt x="3560233" y="1677659"/>
                  <a:pt x="3560233" y="1677659"/>
                </a:cubicBezTo>
                <a:cubicBezTo>
                  <a:pt x="3563268" y="1685302"/>
                  <a:pt x="3561441" y="1690186"/>
                  <a:pt x="3554754" y="1692310"/>
                </a:cubicBezTo>
                <a:lnTo>
                  <a:pt x="3514021" y="1691784"/>
                </a:lnTo>
                <a:lnTo>
                  <a:pt x="3506603" y="1695277"/>
                </a:lnTo>
                <a:lnTo>
                  <a:pt x="3506603" y="1700891"/>
                </a:lnTo>
                <a:cubicBezTo>
                  <a:pt x="3505569" y="1707894"/>
                  <a:pt x="3501062" y="1711024"/>
                  <a:pt x="3493082" y="1710282"/>
                </a:cubicBezTo>
                <a:cubicBezTo>
                  <a:pt x="3484484" y="1707719"/>
                  <a:pt x="3479780" y="1701088"/>
                  <a:pt x="3478971" y="1690388"/>
                </a:cubicBezTo>
                <a:cubicBezTo>
                  <a:pt x="3478971" y="1686274"/>
                  <a:pt x="3478279" y="1678007"/>
                  <a:pt x="3476897" y="1665588"/>
                </a:cubicBezTo>
                <a:cubicBezTo>
                  <a:pt x="3476166" y="1662497"/>
                  <a:pt x="3475795" y="1660580"/>
                  <a:pt x="3475784" y="1659839"/>
                </a:cubicBezTo>
                <a:cubicBezTo>
                  <a:pt x="3475132" y="1653297"/>
                  <a:pt x="3473081" y="1647267"/>
                  <a:pt x="3469630" y="1641748"/>
                </a:cubicBezTo>
                <a:cubicBezTo>
                  <a:pt x="3468090" y="1632375"/>
                  <a:pt x="3470687" y="1628413"/>
                  <a:pt x="3477419" y="1629863"/>
                </a:cubicBezTo>
                <a:cubicBezTo>
                  <a:pt x="3481994" y="1630616"/>
                  <a:pt x="3485877" y="1631301"/>
                  <a:pt x="3489069" y="1631919"/>
                </a:cubicBezTo>
                <a:cubicBezTo>
                  <a:pt x="3493756" y="1631998"/>
                  <a:pt x="3500860" y="1630958"/>
                  <a:pt x="3510380" y="1628800"/>
                </a:cubicBezTo>
                <a:cubicBezTo>
                  <a:pt x="3510987" y="1628778"/>
                  <a:pt x="3512611" y="1628435"/>
                  <a:pt x="3515252" y="1627772"/>
                </a:cubicBezTo>
                <a:cubicBezTo>
                  <a:pt x="3520804" y="1626389"/>
                  <a:pt x="3524564" y="1625367"/>
                  <a:pt x="3526531" y="1624704"/>
                </a:cubicBezTo>
                <a:cubicBezTo>
                  <a:pt x="3529639" y="1623231"/>
                  <a:pt x="3532952" y="1622422"/>
                  <a:pt x="3536470" y="1622276"/>
                </a:cubicBezTo>
                <a:close/>
                <a:moveTo>
                  <a:pt x="6348887" y="1620628"/>
                </a:moveTo>
                <a:lnTo>
                  <a:pt x="6340654" y="1621382"/>
                </a:lnTo>
                <a:cubicBezTo>
                  <a:pt x="6326875" y="1623551"/>
                  <a:pt x="6318108" y="1624872"/>
                  <a:pt x="6314354" y="1625344"/>
                </a:cubicBezTo>
                <a:cubicBezTo>
                  <a:pt x="6314354" y="1626142"/>
                  <a:pt x="6314725" y="1627277"/>
                  <a:pt x="6315466" y="1628750"/>
                </a:cubicBezTo>
                <a:cubicBezTo>
                  <a:pt x="6317063" y="1628806"/>
                  <a:pt x="6321440" y="1628115"/>
                  <a:pt x="6328600" y="1626676"/>
                </a:cubicBezTo>
                <a:cubicBezTo>
                  <a:pt x="6338446" y="1625271"/>
                  <a:pt x="6345016" y="1624293"/>
                  <a:pt x="6348309" y="1623743"/>
                </a:cubicBezTo>
                <a:close/>
                <a:moveTo>
                  <a:pt x="3194586" y="1613003"/>
                </a:moveTo>
                <a:cubicBezTo>
                  <a:pt x="3186426" y="1613689"/>
                  <a:pt x="3178957" y="1614593"/>
                  <a:pt x="3172180" y="1615717"/>
                </a:cubicBezTo>
                <a:cubicBezTo>
                  <a:pt x="3172180" y="1615212"/>
                  <a:pt x="3172534" y="1616358"/>
                  <a:pt x="3173242" y="1619157"/>
                </a:cubicBezTo>
                <a:cubicBezTo>
                  <a:pt x="3173242" y="1622068"/>
                  <a:pt x="3173242" y="1624226"/>
                  <a:pt x="3173242" y="1625631"/>
                </a:cubicBezTo>
                <a:cubicBezTo>
                  <a:pt x="3173242" y="1629868"/>
                  <a:pt x="3173242" y="1632667"/>
                  <a:pt x="3173242" y="1634027"/>
                </a:cubicBezTo>
                <a:cubicBezTo>
                  <a:pt x="3174018" y="1634218"/>
                  <a:pt x="3175260" y="1633459"/>
                  <a:pt x="3176968" y="1631751"/>
                </a:cubicBezTo>
                <a:cubicBezTo>
                  <a:pt x="3181947" y="1628334"/>
                  <a:pt x="3188343" y="1628396"/>
                  <a:pt x="3196154" y="1631936"/>
                </a:cubicBezTo>
                <a:cubicBezTo>
                  <a:pt x="3198144" y="1631936"/>
                  <a:pt x="3198222" y="1632285"/>
                  <a:pt x="3196390" y="1632982"/>
                </a:cubicBezTo>
                <a:cubicBezTo>
                  <a:pt x="3196390" y="1626946"/>
                  <a:pt x="3196036" y="1621107"/>
                  <a:pt x="3195328" y="1615465"/>
                </a:cubicBezTo>
                <a:cubicBezTo>
                  <a:pt x="3195328" y="1613824"/>
                  <a:pt x="3195081" y="1613003"/>
                  <a:pt x="3194586" y="1613003"/>
                </a:cubicBezTo>
                <a:close/>
                <a:moveTo>
                  <a:pt x="5238771" y="1611020"/>
                </a:moveTo>
                <a:lnTo>
                  <a:pt x="5237324" y="1611941"/>
                </a:lnTo>
                <a:cubicBezTo>
                  <a:pt x="5221880" y="1616167"/>
                  <a:pt x="5207477" y="1618623"/>
                  <a:pt x="5194113" y="1619309"/>
                </a:cubicBezTo>
                <a:cubicBezTo>
                  <a:pt x="5187516" y="1620039"/>
                  <a:pt x="5183458" y="1618994"/>
                  <a:pt x="5181940" y="1616173"/>
                </a:cubicBezTo>
                <a:cubicBezTo>
                  <a:pt x="5181940" y="1623186"/>
                  <a:pt x="5181940" y="1631610"/>
                  <a:pt x="5181940" y="1641445"/>
                </a:cubicBezTo>
                <a:cubicBezTo>
                  <a:pt x="5187538" y="1641524"/>
                  <a:pt x="5195580" y="1639467"/>
                  <a:pt x="5206066" y="1635274"/>
                </a:cubicBezTo>
                <a:cubicBezTo>
                  <a:pt x="5212451" y="1632330"/>
                  <a:pt x="5218093" y="1631959"/>
                  <a:pt x="5222993" y="1634162"/>
                </a:cubicBezTo>
                <a:cubicBezTo>
                  <a:pt x="5226129" y="1634549"/>
                  <a:pt x="5229180" y="1635541"/>
                  <a:pt x="5232148" y="1637137"/>
                </a:cubicBezTo>
                <a:lnTo>
                  <a:pt x="5238936" y="1642317"/>
                </a:lnTo>
                <a:lnTo>
                  <a:pt x="5238876" y="1621531"/>
                </a:lnTo>
                <a:close/>
                <a:moveTo>
                  <a:pt x="1001413" y="1610879"/>
                </a:moveTo>
                <a:cubicBezTo>
                  <a:pt x="1000571" y="1611542"/>
                  <a:pt x="999193" y="1612256"/>
                  <a:pt x="997283" y="1613020"/>
                </a:cubicBezTo>
                <a:cubicBezTo>
                  <a:pt x="997283" y="1612256"/>
                  <a:pt x="997283" y="1612228"/>
                  <a:pt x="997283" y="1612936"/>
                </a:cubicBezTo>
                <a:cubicBezTo>
                  <a:pt x="997283" y="1624018"/>
                  <a:pt x="996929" y="1633173"/>
                  <a:pt x="996221" y="1640400"/>
                </a:cubicBezTo>
                <a:cubicBezTo>
                  <a:pt x="995029" y="1640400"/>
                  <a:pt x="995496" y="1640046"/>
                  <a:pt x="997620" y="1639338"/>
                </a:cubicBezTo>
                <a:cubicBezTo>
                  <a:pt x="999508" y="1639338"/>
                  <a:pt x="1000407" y="1639360"/>
                  <a:pt x="1000317" y="1639405"/>
                </a:cubicBezTo>
                <a:cubicBezTo>
                  <a:pt x="1000317" y="1635864"/>
                  <a:pt x="1000317" y="1631880"/>
                  <a:pt x="1000317" y="1627452"/>
                </a:cubicBezTo>
                <a:cubicBezTo>
                  <a:pt x="1001734" y="1618685"/>
                  <a:pt x="1002099" y="1613160"/>
                  <a:pt x="1001413" y="1610879"/>
                </a:cubicBezTo>
                <a:close/>
                <a:moveTo>
                  <a:pt x="8494664" y="1607608"/>
                </a:moveTo>
                <a:cubicBezTo>
                  <a:pt x="8511141" y="1610609"/>
                  <a:pt x="8524191" y="1615436"/>
                  <a:pt x="8533812" y="1622090"/>
                </a:cubicBezTo>
                <a:cubicBezTo>
                  <a:pt x="8548547" y="1635848"/>
                  <a:pt x="8549969" y="1650116"/>
                  <a:pt x="8538077" y="1664896"/>
                </a:cubicBezTo>
                <a:cubicBezTo>
                  <a:pt x="8529782" y="1671202"/>
                  <a:pt x="8521470" y="1669066"/>
                  <a:pt x="8513142" y="1658490"/>
                </a:cubicBezTo>
                <a:cubicBezTo>
                  <a:pt x="8504499" y="1645519"/>
                  <a:pt x="8496204" y="1630728"/>
                  <a:pt x="8488257" y="1614116"/>
                </a:cubicBezTo>
                <a:cubicBezTo>
                  <a:pt x="8487426" y="1609777"/>
                  <a:pt x="8489561" y="1607608"/>
                  <a:pt x="8494664" y="1607608"/>
                </a:cubicBezTo>
                <a:close/>
                <a:moveTo>
                  <a:pt x="3791861" y="1607014"/>
                </a:moveTo>
                <a:lnTo>
                  <a:pt x="3791747" y="1610575"/>
                </a:lnTo>
                <a:cubicBezTo>
                  <a:pt x="3784520" y="1619263"/>
                  <a:pt x="3775196" y="1628407"/>
                  <a:pt x="3763777" y="1638006"/>
                </a:cubicBezTo>
                <a:cubicBezTo>
                  <a:pt x="3767306" y="1642187"/>
                  <a:pt x="3769071" y="1647233"/>
                  <a:pt x="3769071" y="1653145"/>
                </a:cubicBezTo>
                <a:cubicBezTo>
                  <a:pt x="3769071" y="1665132"/>
                  <a:pt x="3769071" y="1676327"/>
                  <a:pt x="3769071" y="1686729"/>
                </a:cubicBezTo>
                <a:lnTo>
                  <a:pt x="3769071" y="1698740"/>
                </a:lnTo>
                <a:lnTo>
                  <a:pt x="3771515" y="1696474"/>
                </a:lnTo>
                <a:cubicBezTo>
                  <a:pt x="3775045" y="1696474"/>
                  <a:pt x="3782957" y="1696131"/>
                  <a:pt x="3795254" y="1695446"/>
                </a:cubicBezTo>
                <a:cubicBezTo>
                  <a:pt x="3809427" y="1694726"/>
                  <a:pt x="3818311" y="1694361"/>
                  <a:pt x="3821908" y="1694350"/>
                </a:cubicBezTo>
                <a:cubicBezTo>
                  <a:pt x="3823358" y="1694350"/>
                  <a:pt x="3824038" y="1694372"/>
                  <a:pt x="3823948" y="1694417"/>
                </a:cubicBezTo>
                <a:cubicBezTo>
                  <a:pt x="3823948" y="1685943"/>
                  <a:pt x="3823948" y="1676085"/>
                  <a:pt x="3823948" y="1664846"/>
                </a:cubicBezTo>
                <a:cubicBezTo>
                  <a:pt x="3823993" y="1664846"/>
                  <a:pt x="3823060" y="1664846"/>
                  <a:pt x="3821150" y="1664846"/>
                </a:cubicBezTo>
                <a:cubicBezTo>
                  <a:pt x="3805852" y="1666251"/>
                  <a:pt x="3793910" y="1661547"/>
                  <a:pt x="3785323" y="1650735"/>
                </a:cubicBezTo>
                <a:cubicBezTo>
                  <a:pt x="3783570" y="1647700"/>
                  <a:pt x="3783149" y="1645014"/>
                  <a:pt x="3784059" y="1642676"/>
                </a:cubicBezTo>
                <a:cubicBezTo>
                  <a:pt x="3785172" y="1640450"/>
                  <a:pt x="3787487" y="1639338"/>
                  <a:pt x="3791005" y="1639338"/>
                </a:cubicBezTo>
                <a:lnTo>
                  <a:pt x="3817953" y="1639908"/>
                </a:lnTo>
                <a:lnTo>
                  <a:pt x="3823948" y="1636471"/>
                </a:lnTo>
                <a:cubicBezTo>
                  <a:pt x="3823948" y="1627457"/>
                  <a:pt x="3823139" y="1619989"/>
                  <a:pt x="3821521" y="1614065"/>
                </a:cubicBezTo>
                <a:cubicBezTo>
                  <a:pt x="3819497" y="1614065"/>
                  <a:pt x="3817244" y="1614683"/>
                  <a:pt x="3814760" y="1615920"/>
                </a:cubicBezTo>
                <a:cubicBezTo>
                  <a:pt x="3809028" y="1617505"/>
                  <a:pt x="3804762" y="1617055"/>
                  <a:pt x="3801964" y="1614571"/>
                </a:cubicBezTo>
                <a:cubicBezTo>
                  <a:pt x="3798665" y="1613104"/>
                  <a:pt x="3795689" y="1611102"/>
                  <a:pt x="3793037" y="1608565"/>
                </a:cubicBezTo>
                <a:close/>
                <a:moveTo>
                  <a:pt x="6866095" y="1605602"/>
                </a:moveTo>
                <a:cubicBezTo>
                  <a:pt x="6864027" y="1606287"/>
                  <a:pt x="6859481" y="1606984"/>
                  <a:pt x="6852456" y="1607692"/>
                </a:cubicBezTo>
                <a:cubicBezTo>
                  <a:pt x="6846061" y="1609120"/>
                  <a:pt x="6842379" y="1609834"/>
                  <a:pt x="6841413" y="1609834"/>
                </a:cubicBezTo>
                <a:lnTo>
                  <a:pt x="6841413" y="1616105"/>
                </a:lnTo>
                <a:cubicBezTo>
                  <a:pt x="6841413" y="1621051"/>
                  <a:pt x="6841413" y="1625265"/>
                  <a:pt x="6841413" y="1628750"/>
                </a:cubicBezTo>
                <a:cubicBezTo>
                  <a:pt x="6848663" y="1628098"/>
                  <a:pt x="6859554" y="1625934"/>
                  <a:pt x="6874087" y="1622259"/>
                </a:cubicBezTo>
                <a:cubicBezTo>
                  <a:pt x="6871401" y="1616178"/>
                  <a:pt x="6868737" y="1610626"/>
                  <a:pt x="6866095" y="1605602"/>
                </a:cubicBezTo>
                <a:close/>
                <a:moveTo>
                  <a:pt x="1522571" y="1605602"/>
                </a:moveTo>
                <a:cubicBezTo>
                  <a:pt x="1520503" y="1606287"/>
                  <a:pt x="1515956" y="1606984"/>
                  <a:pt x="1508932" y="1607692"/>
                </a:cubicBezTo>
                <a:cubicBezTo>
                  <a:pt x="1502537" y="1609120"/>
                  <a:pt x="1498855" y="1609834"/>
                  <a:pt x="1497889" y="1609834"/>
                </a:cubicBezTo>
                <a:lnTo>
                  <a:pt x="1497889" y="1616105"/>
                </a:lnTo>
                <a:cubicBezTo>
                  <a:pt x="1497889" y="1621051"/>
                  <a:pt x="1497889" y="1625265"/>
                  <a:pt x="1497889" y="1628750"/>
                </a:cubicBezTo>
                <a:cubicBezTo>
                  <a:pt x="1505139" y="1628098"/>
                  <a:pt x="1516029" y="1625934"/>
                  <a:pt x="1530562" y="1622259"/>
                </a:cubicBezTo>
                <a:cubicBezTo>
                  <a:pt x="1527876" y="1616178"/>
                  <a:pt x="1525212" y="1610626"/>
                  <a:pt x="1522571" y="1605602"/>
                </a:cubicBezTo>
                <a:close/>
                <a:moveTo>
                  <a:pt x="963530" y="1603478"/>
                </a:moveTo>
                <a:cubicBezTo>
                  <a:pt x="963789" y="1603478"/>
                  <a:pt x="961901" y="1604152"/>
                  <a:pt x="957866" y="1605501"/>
                </a:cubicBezTo>
                <a:cubicBezTo>
                  <a:pt x="954370" y="1606186"/>
                  <a:pt x="951447" y="1606923"/>
                  <a:pt x="949098" y="1607709"/>
                </a:cubicBezTo>
                <a:cubicBezTo>
                  <a:pt x="947525" y="1607709"/>
                  <a:pt x="946952" y="1607496"/>
                  <a:pt x="947379" y="1607069"/>
                </a:cubicBezTo>
                <a:lnTo>
                  <a:pt x="946554" y="1623475"/>
                </a:lnTo>
                <a:lnTo>
                  <a:pt x="959366" y="1617572"/>
                </a:lnTo>
                <a:cubicBezTo>
                  <a:pt x="961653" y="1616358"/>
                  <a:pt x="963530" y="1615626"/>
                  <a:pt x="964997" y="1615376"/>
                </a:cubicBezTo>
                <a:lnTo>
                  <a:pt x="965911" y="1615577"/>
                </a:lnTo>
                <a:lnTo>
                  <a:pt x="966000" y="1613248"/>
                </a:lnTo>
                <a:cubicBezTo>
                  <a:pt x="965686" y="1609066"/>
                  <a:pt x="964862" y="1605810"/>
                  <a:pt x="963530" y="1603478"/>
                </a:cubicBezTo>
                <a:close/>
                <a:moveTo>
                  <a:pt x="7450004" y="1602415"/>
                </a:moveTo>
                <a:cubicBezTo>
                  <a:pt x="7445205" y="1610182"/>
                  <a:pt x="7437073" y="1616841"/>
                  <a:pt x="7425609" y="1622394"/>
                </a:cubicBezTo>
                <a:cubicBezTo>
                  <a:pt x="7425642" y="1622472"/>
                  <a:pt x="7428783" y="1622169"/>
                  <a:pt x="7435033" y="1621483"/>
                </a:cubicBezTo>
                <a:cubicBezTo>
                  <a:pt x="7438753" y="1619988"/>
                  <a:pt x="7441833" y="1619241"/>
                  <a:pt x="7444271" y="1619241"/>
                </a:cubicBezTo>
                <a:cubicBezTo>
                  <a:pt x="7447273" y="1618634"/>
                  <a:pt x="7451313" y="1617606"/>
                  <a:pt x="7456393" y="1616156"/>
                </a:cubicBezTo>
                <a:cubicBezTo>
                  <a:pt x="7462721" y="1615459"/>
                  <a:pt x="7466526" y="1614947"/>
                  <a:pt x="7467807" y="1614622"/>
                </a:cubicBezTo>
                <a:lnTo>
                  <a:pt x="7467807" y="1602415"/>
                </a:lnTo>
                <a:cubicBezTo>
                  <a:pt x="7467504" y="1603123"/>
                  <a:pt x="7465947" y="1603478"/>
                  <a:pt x="7463137" y="1603478"/>
                </a:cubicBezTo>
                <a:cubicBezTo>
                  <a:pt x="7458417" y="1604894"/>
                  <a:pt x="7454039" y="1604540"/>
                  <a:pt x="7450004" y="1602415"/>
                </a:cubicBezTo>
                <a:close/>
                <a:moveTo>
                  <a:pt x="1037223" y="1601505"/>
                </a:moveTo>
                <a:cubicBezTo>
                  <a:pt x="1037470" y="1601415"/>
                  <a:pt x="1037009" y="1601718"/>
                  <a:pt x="1035840" y="1602415"/>
                </a:cubicBezTo>
                <a:cubicBezTo>
                  <a:pt x="1033210" y="1603078"/>
                  <a:pt x="1030934" y="1603309"/>
                  <a:pt x="1029013" y="1603107"/>
                </a:cubicBezTo>
                <a:cubicBezTo>
                  <a:pt x="1030080" y="1602455"/>
                  <a:pt x="1031018" y="1602949"/>
                  <a:pt x="1031827" y="1604590"/>
                </a:cubicBezTo>
                <a:cubicBezTo>
                  <a:pt x="1033480" y="1608209"/>
                  <a:pt x="1033463" y="1611868"/>
                  <a:pt x="1031777" y="1615566"/>
                </a:cubicBezTo>
                <a:cubicBezTo>
                  <a:pt x="1029889" y="1620590"/>
                  <a:pt x="1028265" y="1626041"/>
                  <a:pt x="1026905" y="1631919"/>
                </a:cubicBezTo>
                <a:cubicBezTo>
                  <a:pt x="1029018" y="1631301"/>
                  <a:pt x="1030468" y="1630863"/>
                  <a:pt x="1031255" y="1630604"/>
                </a:cubicBezTo>
                <a:cubicBezTo>
                  <a:pt x="1031827" y="1627716"/>
                  <a:pt x="1032800" y="1623158"/>
                  <a:pt x="1034171" y="1616931"/>
                </a:cubicBezTo>
                <a:cubicBezTo>
                  <a:pt x="1034890" y="1610480"/>
                  <a:pt x="1035633" y="1605776"/>
                  <a:pt x="1036397" y="1602820"/>
                </a:cubicBezTo>
                <a:cubicBezTo>
                  <a:pt x="1037038" y="1601764"/>
                  <a:pt x="1037312" y="1601325"/>
                  <a:pt x="1037223" y="1601505"/>
                </a:cubicBezTo>
                <a:close/>
                <a:moveTo>
                  <a:pt x="7994867" y="1601370"/>
                </a:moveTo>
                <a:cubicBezTo>
                  <a:pt x="7995979" y="1601370"/>
                  <a:pt x="7995181" y="1601707"/>
                  <a:pt x="7992473" y="1602382"/>
                </a:cubicBezTo>
                <a:cubicBezTo>
                  <a:pt x="7986066" y="1603101"/>
                  <a:pt x="7982672" y="1603478"/>
                  <a:pt x="7982289" y="1603511"/>
                </a:cubicBezTo>
                <a:cubicBezTo>
                  <a:pt x="7983672" y="1608974"/>
                  <a:pt x="7984599" y="1614565"/>
                  <a:pt x="7985071" y="1620286"/>
                </a:cubicBezTo>
                <a:cubicBezTo>
                  <a:pt x="7983914" y="1620298"/>
                  <a:pt x="7985330" y="1620303"/>
                  <a:pt x="7989320" y="1620303"/>
                </a:cubicBezTo>
                <a:cubicBezTo>
                  <a:pt x="7992838" y="1619595"/>
                  <a:pt x="7994333" y="1619241"/>
                  <a:pt x="7993805" y="1619241"/>
                </a:cubicBezTo>
                <a:cubicBezTo>
                  <a:pt x="7993805" y="1617656"/>
                  <a:pt x="7994159" y="1614380"/>
                  <a:pt x="7994867" y="1609412"/>
                </a:cubicBezTo>
                <a:cubicBezTo>
                  <a:pt x="7994867" y="1604006"/>
                  <a:pt x="7994867" y="1601325"/>
                  <a:pt x="7994867" y="1601370"/>
                </a:cubicBezTo>
                <a:close/>
                <a:moveTo>
                  <a:pt x="388540" y="1600308"/>
                </a:moveTo>
                <a:cubicBezTo>
                  <a:pt x="385292" y="1601016"/>
                  <a:pt x="378048" y="1602073"/>
                  <a:pt x="366809" y="1603478"/>
                </a:cubicBezTo>
                <a:cubicBezTo>
                  <a:pt x="362627" y="1604186"/>
                  <a:pt x="360391" y="1604540"/>
                  <a:pt x="360098" y="1604540"/>
                </a:cubicBezTo>
                <a:cubicBezTo>
                  <a:pt x="360098" y="1612992"/>
                  <a:pt x="360795" y="1622090"/>
                  <a:pt x="362189" y="1631835"/>
                </a:cubicBezTo>
                <a:lnTo>
                  <a:pt x="362223" y="1629795"/>
                </a:lnTo>
                <a:cubicBezTo>
                  <a:pt x="363167" y="1629863"/>
                  <a:pt x="367511" y="1629542"/>
                  <a:pt x="375255" y="1628834"/>
                </a:cubicBezTo>
                <a:cubicBezTo>
                  <a:pt x="382516" y="1627373"/>
                  <a:pt x="386944" y="1626642"/>
                  <a:pt x="388540" y="1626642"/>
                </a:cubicBezTo>
                <a:close/>
                <a:moveTo>
                  <a:pt x="6356008" y="1598883"/>
                </a:moveTo>
                <a:lnTo>
                  <a:pt x="6344161" y="1599246"/>
                </a:lnTo>
                <a:cubicBezTo>
                  <a:pt x="6331888" y="1600297"/>
                  <a:pt x="6318750" y="1601872"/>
                  <a:pt x="6304748" y="1603971"/>
                </a:cubicBezTo>
                <a:lnTo>
                  <a:pt x="6296761" y="1605380"/>
                </a:lnTo>
                <a:lnTo>
                  <a:pt x="6304272" y="1606546"/>
                </a:lnTo>
                <a:cubicBezTo>
                  <a:pt x="6305689" y="1606546"/>
                  <a:pt x="6306396" y="1606546"/>
                  <a:pt x="6306396" y="1606546"/>
                </a:cubicBezTo>
                <a:cubicBezTo>
                  <a:pt x="6307037" y="1606535"/>
                  <a:pt x="6307357" y="1606529"/>
                  <a:pt x="6307357" y="1606529"/>
                </a:cubicBezTo>
                <a:cubicBezTo>
                  <a:pt x="6316450" y="1606585"/>
                  <a:pt x="6325981" y="1605546"/>
                  <a:pt x="6335951" y="1603410"/>
                </a:cubicBezTo>
                <a:cubicBezTo>
                  <a:pt x="6337918" y="1603084"/>
                  <a:pt x="6341207" y="1602391"/>
                  <a:pt x="6345818" y="1601332"/>
                </a:cubicBezTo>
                <a:close/>
                <a:moveTo>
                  <a:pt x="8042292" y="1596076"/>
                </a:moveTo>
                <a:cubicBezTo>
                  <a:pt x="8040876" y="1596784"/>
                  <a:pt x="8038303" y="1597138"/>
                  <a:pt x="8034571" y="1597138"/>
                </a:cubicBezTo>
                <a:cubicBezTo>
                  <a:pt x="8030345" y="1597835"/>
                  <a:pt x="8028433" y="1598184"/>
                  <a:pt x="8028839" y="1598184"/>
                </a:cubicBezTo>
                <a:cubicBezTo>
                  <a:pt x="8028839" y="1604320"/>
                  <a:pt x="8028490" y="1610637"/>
                  <a:pt x="8027793" y="1617134"/>
                </a:cubicBezTo>
                <a:cubicBezTo>
                  <a:pt x="8026827" y="1617134"/>
                  <a:pt x="8028103" y="1616780"/>
                  <a:pt x="8031620" y="1616072"/>
                </a:cubicBezTo>
                <a:cubicBezTo>
                  <a:pt x="8034711" y="1616072"/>
                  <a:pt x="8036324" y="1616038"/>
                  <a:pt x="8036459" y="1615970"/>
                </a:cubicBezTo>
                <a:cubicBezTo>
                  <a:pt x="8036953" y="1614464"/>
                  <a:pt x="8037567" y="1611902"/>
                  <a:pt x="8038297" y="1608282"/>
                </a:cubicBezTo>
                <a:cubicBezTo>
                  <a:pt x="8039713" y="1601910"/>
                  <a:pt x="8040753" y="1598060"/>
                  <a:pt x="8041415" y="1596734"/>
                </a:cubicBezTo>
                <a:cubicBezTo>
                  <a:pt x="8041415" y="1596295"/>
                  <a:pt x="8041708" y="1596076"/>
                  <a:pt x="8042292" y="1596076"/>
                </a:cubicBezTo>
                <a:close/>
                <a:moveTo>
                  <a:pt x="4641040" y="1593952"/>
                </a:moveTo>
                <a:cubicBezTo>
                  <a:pt x="4640725" y="1593952"/>
                  <a:pt x="4639506" y="1594306"/>
                  <a:pt x="4637381" y="1595014"/>
                </a:cubicBezTo>
                <a:cubicBezTo>
                  <a:pt x="4635606" y="1595014"/>
                  <a:pt x="4634392" y="1595014"/>
                  <a:pt x="4633740" y="1595014"/>
                </a:cubicBezTo>
                <a:cubicBezTo>
                  <a:pt x="4629244" y="1606580"/>
                  <a:pt x="4622405" y="1619072"/>
                  <a:pt x="4613222" y="1632493"/>
                </a:cubicBezTo>
                <a:cubicBezTo>
                  <a:pt x="4611030" y="1636854"/>
                  <a:pt x="4608344" y="1639484"/>
                  <a:pt x="4605163" y="1640383"/>
                </a:cubicBezTo>
                <a:cubicBezTo>
                  <a:pt x="4606062" y="1640439"/>
                  <a:pt x="4610137" y="1640102"/>
                  <a:pt x="4617386" y="1639371"/>
                </a:cubicBezTo>
                <a:cubicBezTo>
                  <a:pt x="4628300" y="1638011"/>
                  <a:pt x="4638174" y="1636589"/>
                  <a:pt x="4647008" y="1635106"/>
                </a:cubicBezTo>
                <a:lnTo>
                  <a:pt x="4662265" y="1634748"/>
                </a:lnTo>
                <a:lnTo>
                  <a:pt x="4665334" y="1632122"/>
                </a:lnTo>
                <a:cubicBezTo>
                  <a:pt x="4655028" y="1619758"/>
                  <a:pt x="4646930" y="1607035"/>
                  <a:pt x="4641040" y="1593952"/>
                </a:cubicBezTo>
                <a:close/>
                <a:moveTo>
                  <a:pt x="458844" y="1593952"/>
                </a:moveTo>
                <a:cubicBezTo>
                  <a:pt x="449088" y="1593952"/>
                  <a:pt x="438770" y="1594862"/>
                  <a:pt x="427890" y="1596683"/>
                </a:cubicBezTo>
                <a:cubicBezTo>
                  <a:pt x="427890" y="1603550"/>
                  <a:pt x="427536" y="1612480"/>
                  <a:pt x="426828" y="1623473"/>
                </a:cubicBezTo>
                <a:lnTo>
                  <a:pt x="435005" y="1623473"/>
                </a:lnTo>
                <a:cubicBezTo>
                  <a:pt x="442727" y="1622068"/>
                  <a:pt x="449262" y="1621365"/>
                  <a:pt x="454612" y="1621365"/>
                </a:cubicBezTo>
                <a:cubicBezTo>
                  <a:pt x="455085" y="1619005"/>
                  <a:pt x="456012" y="1614419"/>
                  <a:pt x="457394" y="1607608"/>
                </a:cubicBezTo>
                <a:cubicBezTo>
                  <a:pt x="458102" y="1600347"/>
                  <a:pt x="458828" y="1595975"/>
                  <a:pt x="459569" y="1594491"/>
                </a:cubicBezTo>
                <a:cubicBezTo>
                  <a:pt x="460232" y="1593435"/>
                  <a:pt x="459991" y="1593255"/>
                  <a:pt x="458844" y="1593952"/>
                </a:cubicBezTo>
                <a:close/>
                <a:moveTo>
                  <a:pt x="5999922" y="1592202"/>
                </a:moveTo>
                <a:lnTo>
                  <a:pt x="5988411" y="1608974"/>
                </a:lnTo>
                <a:cubicBezTo>
                  <a:pt x="5988467" y="1608502"/>
                  <a:pt x="5988636" y="1608400"/>
                  <a:pt x="5988917" y="1608670"/>
                </a:cubicBezTo>
                <a:cubicBezTo>
                  <a:pt x="5989883" y="1608670"/>
                  <a:pt x="5991333" y="1610120"/>
                  <a:pt x="5993266" y="1613020"/>
                </a:cubicBezTo>
                <a:cubicBezTo>
                  <a:pt x="5997077" y="1617583"/>
                  <a:pt x="5998982" y="1624608"/>
                  <a:pt x="5998982" y="1634094"/>
                </a:cubicBezTo>
                <a:lnTo>
                  <a:pt x="5998057" y="1662588"/>
                </a:lnTo>
                <a:lnTo>
                  <a:pt x="6020773" y="1638714"/>
                </a:lnTo>
                <a:cubicBezTo>
                  <a:pt x="6028826" y="1628306"/>
                  <a:pt x="6035629" y="1617269"/>
                  <a:pt x="6041181" y="1605602"/>
                </a:cubicBezTo>
                <a:cubicBezTo>
                  <a:pt x="6034921" y="1607007"/>
                  <a:pt x="6028744" y="1608417"/>
                  <a:pt x="6022652" y="1609834"/>
                </a:cubicBezTo>
                <a:cubicBezTo>
                  <a:pt x="6017168" y="1609834"/>
                  <a:pt x="6013065" y="1608468"/>
                  <a:pt x="6010345" y="1605737"/>
                </a:cubicBezTo>
                <a:cubicBezTo>
                  <a:pt x="6007389" y="1602781"/>
                  <a:pt x="6004146" y="1599190"/>
                  <a:pt x="6000618" y="1594964"/>
                </a:cubicBezTo>
                <a:close/>
                <a:moveTo>
                  <a:pt x="8271927" y="1584623"/>
                </a:moveTo>
                <a:lnTo>
                  <a:pt x="8267847" y="1592380"/>
                </a:lnTo>
                <a:cubicBezTo>
                  <a:pt x="8265429" y="1596401"/>
                  <a:pt x="8262876" y="1600111"/>
                  <a:pt x="8260183" y="1603511"/>
                </a:cubicBezTo>
                <a:cubicBezTo>
                  <a:pt x="8264410" y="1607310"/>
                  <a:pt x="8266523" y="1611862"/>
                  <a:pt x="8266523" y="1617167"/>
                </a:cubicBezTo>
                <a:cubicBezTo>
                  <a:pt x="8266523" y="1619988"/>
                  <a:pt x="8266523" y="1624293"/>
                  <a:pt x="8266523" y="1630082"/>
                </a:cubicBezTo>
                <a:cubicBezTo>
                  <a:pt x="8267231" y="1636387"/>
                  <a:pt x="8267585" y="1640175"/>
                  <a:pt x="8267585" y="1641445"/>
                </a:cubicBezTo>
                <a:cubicBezTo>
                  <a:pt x="8267653" y="1641512"/>
                  <a:pt x="8271024" y="1641175"/>
                  <a:pt x="8277701" y="1640433"/>
                </a:cubicBezTo>
                <a:cubicBezTo>
                  <a:pt x="8283523" y="1639703"/>
                  <a:pt x="8287710" y="1639338"/>
                  <a:pt x="8290261" y="1639338"/>
                </a:cubicBezTo>
                <a:cubicBezTo>
                  <a:pt x="8292846" y="1638697"/>
                  <a:pt x="8297342" y="1638017"/>
                  <a:pt x="8303748" y="1637298"/>
                </a:cubicBezTo>
                <a:cubicBezTo>
                  <a:pt x="8308829" y="1635836"/>
                  <a:pt x="8311543" y="1635106"/>
                  <a:pt x="8311891" y="1635106"/>
                </a:cubicBezTo>
                <a:lnTo>
                  <a:pt x="8311891" y="1630992"/>
                </a:lnTo>
                <a:cubicBezTo>
                  <a:pt x="8310161" y="1631689"/>
                  <a:pt x="8306839" y="1632037"/>
                  <a:pt x="8301927" y="1632037"/>
                </a:cubicBezTo>
                <a:cubicBezTo>
                  <a:pt x="8296623" y="1633454"/>
                  <a:pt x="8289131" y="1628694"/>
                  <a:pt x="8279454" y="1617757"/>
                </a:cubicBezTo>
                <a:cubicBezTo>
                  <a:pt x="8277801" y="1610991"/>
                  <a:pt x="8279819" y="1607608"/>
                  <a:pt x="8285506" y="1607608"/>
                </a:cubicBezTo>
                <a:cubicBezTo>
                  <a:pt x="8286215" y="1607608"/>
                  <a:pt x="8286956" y="1607608"/>
                  <a:pt x="8287732" y="1607608"/>
                </a:cubicBezTo>
                <a:cubicBezTo>
                  <a:pt x="8295656" y="1606945"/>
                  <a:pt x="8303709" y="1605737"/>
                  <a:pt x="8311891" y="1603983"/>
                </a:cubicBezTo>
                <a:lnTo>
                  <a:pt x="8311891" y="1599246"/>
                </a:lnTo>
                <a:cubicBezTo>
                  <a:pt x="8312645" y="1599246"/>
                  <a:pt x="8311375" y="1599246"/>
                  <a:pt x="8308081" y="1599246"/>
                </a:cubicBezTo>
                <a:cubicBezTo>
                  <a:pt x="8304541" y="1599954"/>
                  <a:pt x="8302141" y="1600308"/>
                  <a:pt x="8300882" y="1600308"/>
                </a:cubicBezTo>
                <a:cubicBezTo>
                  <a:pt x="8294195" y="1601713"/>
                  <a:pt x="8289070" y="1600769"/>
                  <a:pt x="8285506" y="1597476"/>
                </a:cubicBezTo>
                <a:cubicBezTo>
                  <a:pt x="8281269" y="1594654"/>
                  <a:pt x="8276971" y="1591063"/>
                  <a:pt x="8272609" y="1586702"/>
                </a:cubicBezTo>
                <a:close/>
                <a:moveTo>
                  <a:pt x="4858037" y="1576924"/>
                </a:moveTo>
                <a:cubicBezTo>
                  <a:pt x="4869727" y="1576924"/>
                  <a:pt x="4878865" y="1578020"/>
                  <a:pt x="4885451" y="1580211"/>
                </a:cubicBezTo>
                <a:cubicBezTo>
                  <a:pt x="4891802" y="1581807"/>
                  <a:pt x="4896955" y="1584584"/>
                  <a:pt x="4900911" y="1588540"/>
                </a:cubicBezTo>
                <a:cubicBezTo>
                  <a:pt x="4906936" y="1597116"/>
                  <a:pt x="4907728" y="1606057"/>
                  <a:pt x="4903288" y="1615363"/>
                </a:cubicBezTo>
                <a:cubicBezTo>
                  <a:pt x="4901467" y="1620837"/>
                  <a:pt x="4897669" y="1623574"/>
                  <a:pt x="4891891" y="1623574"/>
                </a:cubicBezTo>
                <a:cubicBezTo>
                  <a:pt x="4887620" y="1623574"/>
                  <a:pt x="4883265" y="1621804"/>
                  <a:pt x="4878825" y="1618263"/>
                </a:cubicBezTo>
                <a:cubicBezTo>
                  <a:pt x="4871103" y="1610542"/>
                  <a:pt x="4862652" y="1599622"/>
                  <a:pt x="4853468" y="1585505"/>
                </a:cubicBezTo>
                <a:cubicBezTo>
                  <a:pt x="4851535" y="1582909"/>
                  <a:pt x="4850923" y="1580920"/>
                  <a:pt x="4851631" y="1579537"/>
                </a:cubicBezTo>
                <a:cubicBezTo>
                  <a:pt x="4851631" y="1577795"/>
                  <a:pt x="4853767" y="1576924"/>
                  <a:pt x="4858037" y="1576924"/>
                </a:cubicBezTo>
                <a:close/>
                <a:moveTo>
                  <a:pt x="7744386" y="1571819"/>
                </a:moveTo>
                <a:lnTo>
                  <a:pt x="7721761" y="1574547"/>
                </a:lnTo>
                <a:cubicBezTo>
                  <a:pt x="7721121" y="1588585"/>
                  <a:pt x="7720121" y="1601016"/>
                  <a:pt x="7718760" y="1611840"/>
                </a:cubicBezTo>
                <a:cubicBezTo>
                  <a:pt x="7720705" y="1611840"/>
                  <a:pt x="7728112" y="1610772"/>
                  <a:pt x="7740981" y="1608637"/>
                </a:cubicBezTo>
                <a:cubicBezTo>
                  <a:pt x="7733923" y="1610053"/>
                  <a:pt x="7733276" y="1610491"/>
                  <a:pt x="7739042" y="1609952"/>
                </a:cubicBezTo>
                <a:cubicBezTo>
                  <a:pt x="7739907" y="1609097"/>
                  <a:pt x="7741723" y="1608670"/>
                  <a:pt x="7744487" y="1608670"/>
                </a:cubicBezTo>
                <a:cubicBezTo>
                  <a:pt x="7746601" y="1607962"/>
                  <a:pt x="7747241" y="1607608"/>
                  <a:pt x="7746409" y="1607608"/>
                </a:cubicBezTo>
                <a:close/>
                <a:moveTo>
                  <a:pt x="6303951" y="1571748"/>
                </a:moveTo>
                <a:lnTo>
                  <a:pt x="6286273" y="1583705"/>
                </a:lnTo>
                <a:lnTo>
                  <a:pt x="6325869" y="1579402"/>
                </a:lnTo>
                <a:cubicBezTo>
                  <a:pt x="6325869" y="1577076"/>
                  <a:pt x="6325869" y="1575227"/>
                  <a:pt x="6325869" y="1573855"/>
                </a:cubicBezTo>
                <a:cubicBezTo>
                  <a:pt x="6324722" y="1574564"/>
                  <a:pt x="6322981" y="1574918"/>
                  <a:pt x="6320642" y="1574918"/>
                </a:cubicBezTo>
                <a:cubicBezTo>
                  <a:pt x="6313887" y="1574918"/>
                  <a:pt x="6308858" y="1574502"/>
                  <a:pt x="6305553" y="1573670"/>
                </a:cubicBezTo>
                <a:close/>
                <a:moveTo>
                  <a:pt x="5235840" y="1569624"/>
                </a:moveTo>
                <a:cubicBezTo>
                  <a:pt x="5233221" y="1569624"/>
                  <a:pt x="5228400" y="1569978"/>
                  <a:pt x="5221375" y="1570686"/>
                </a:cubicBezTo>
                <a:cubicBezTo>
                  <a:pt x="5202638" y="1572765"/>
                  <a:pt x="5189701" y="1574401"/>
                  <a:pt x="5182564" y="1575592"/>
                </a:cubicBezTo>
                <a:cubicBezTo>
                  <a:pt x="5182148" y="1578121"/>
                  <a:pt x="5181940" y="1584556"/>
                  <a:pt x="5181940" y="1594896"/>
                </a:cubicBezTo>
                <a:cubicBezTo>
                  <a:pt x="5190977" y="1593581"/>
                  <a:pt x="5199693" y="1591181"/>
                  <a:pt x="5208089" y="1587697"/>
                </a:cubicBezTo>
                <a:cubicBezTo>
                  <a:pt x="5213653" y="1584730"/>
                  <a:pt x="5219762" y="1584370"/>
                  <a:pt x="5226415" y="1586618"/>
                </a:cubicBezTo>
                <a:lnTo>
                  <a:pt x="5238562" y="1595914"/>
                </a:lnTo>
                <a:lnTo>
                  <a:pt x="5238345" y="1585072"/>
                </a:lnTo>
                <a:cubicBezTo>
                  <a:pt x="5238212" y="1580090"/>
                  <a:pt x="5238057" y="1575654"/>
                  <a:pt x="5237880" y="1571765"/>
                </a:cubicBezTo>
                <a:cubicBezTo>
                  <a:pt x="5237880" y="1570337"/>
                  <a:pt x="5237200" y="1569624"/>
                  <a:pt x="5235840" y="1569624"/>
                </a:cubicBezTo>
                <a:close/>
                <a:moveTo>
                  <a:pt x="6886141" y="1559053"/>
                </a:moveTo>
                <a:cubicBezTo>
                  <a:pt x="6882791" y="1559716"/>
                  <a:pt x="6875874" y="1561127"/>
                  <a:pt x="6865387" y="1563285"/>
                </a:cubicBezTo>
                <a:cubicBezTo>
                  <a:pt x="6853945" y="1565398"/>
                  <a:pt x="6846307" y="1566932"/>
                  <a:pt x="6842475" y="1567887"/>
                </a:cubicBezTo>
                <a:cubicBezTo>
                  <a:pt x="6842475" y="1572529"/>
                  <a:pt x="6842475" y="1577649"/>
                  <a:pt x="6842475" y="1583246"/>
                </a:cubicBezTo>
                <a:cubicBezTo>
                  <a:pt x="6853568" y="1581279"/>
                  <a:pt x="6867719" y="1577649"/>
                  <a:pt x="6884927" y="1572355"/>
                </a:cubicBezTo>
                <a:cubicBezTo>
                  <a:pt x="6886197" y="1565971"/>
                  <a:pt x="6887215" y="1562014"/>
                  <a:pt x="6887979" y="1560486"/>
                </a:cubicBezTo>
                <a:cubicBezTo>
                  <a:pt x="6889294" y="1559530"/>
                  <a:pt x="6888681" y="1559053"/>
                  <a:pt x="6886141" y="1559053"/>
                </a:cubicBezTo>
                <a:close/>
                <a:moveTo>
                  <a:pt x="1542617" y="1559053"/>
                </a:moveTo>
                <a:cubicBezTo>
                  <a:pt x="1539267" y="1559716"/>
                  <a:pt x="1532350" y="1561127"/>
                  <a:pt x="1521863" y="1563285"/>
                </a:cubicBezTo>
                <a:cubicBezTo>
                  <a:pt x="1510421" y="1565398"/>
                  <a:pt x="1502784" y="1566932"/>
                  <a:pt x="1498951" y="1567887"/>
                </a:cubicBezTo>
                <a:cubicBezTo>
                  <a:pt x="1498951" y="1572529"/>
                  <a:pt x="1498951" y="1577649"/>
                  <a:pt x="1498951" y="1583246"/>
                </a:cubicBezTo>
                <a:cubicBezTo>
                  <a:pt x="1510045" y="1581279"/>
                  <a:pt x="1524195" y="1577649"/>
                  <a:pt x="1541403" y="1572355"/>
                </a:cubicBezTo>
                <a:cubicBezTo>
                  <a:pt x="1542673" y="1565971"/>
                  <a:pt x="1543691" y="1562014"/>
                  <a:pt x="1544455" y="1560486"/>
                </a:cubicBezTo>
                <a:cubicBezTo>
                  <a:pt x="1545770" y="1559530"/>
                  <a:pt x="1545157" y="1559053"/>
                  <a:pt x="1542617" y="1559053"/>
                </a:cubicBezTo>
                <a:close/>
                <a:moveTo>
                  <a:pt x="5550121" y="1548490"/>
                </a:moveTo>
                <a:cubicBezTo>
                  <a:pt x="5552743" y="1548490"/>
                  <a:pt x="5555360" y="1549246"/>
                  <a:pt x="5557973" y="1550758"/>
                </a:cubicBezTo>
                <a:cubicBezTo>
                  <a:pt x="5563402" y="1552320"/>
                  <a:pt x="5569179" y="1556923"/>
                  <a:pt x="5575305" y="1564566"/>
                </a:cubicBezTo>
                <a:cubicBezTo>
                  <a:pt x="5578317" y="1571029"/>
                  <a:pt x="5576249" y="1576216"/>
                  <a:pt x="5569100" y="1580127"/>
                </a:cubicBezTo>
                <a:cubicBezTo>
                  <a:pt x="5544755" y="1583701"/>
                  <a:pt x="5522422" y="1586888"/>
                  <a:pt x="5502101" y="1589687"/>
                </a:cubicBezTo>
                <a:cubicBezTo>
                  <a:pt x="5496234" y="1591125"/>
                  <a:pt x="5486787" y="1586601"/>
                  <a:pt x="5473760" y="1576115"/>
                </a:cubicBezTo>
                <a:cubicBezTo>
                  <a:pt x="5471748" y="1573721"/>
                  <a:pt x="5471091" y="1571422"/>
                  <a:pt x="5471788" y="1569219"/>
                </a:cubicBezTo>
                <a:cubicBezTo>
                  <a:pt x="5471788" y="1567050"/>
                  <a:pt x="5473957" y="1565420"/>
                  <a:pt x="5478295" y="1564330"/>
                </a:cubicBezTo>
                <a:cubicBezTo>
                  <a:pt x="5507890" y="1559396"/>
                  <a:pt x="5529205" y="1554872"/>
                  <a:pt x="5542243" y="1550758"/>
                </a:cubicBezTo>
                <a:cubicBezTo>
                  <a:pt x="5544873" y="1549246"/>
                  <a:pt x="5547499" y="1548490"/>
                  <a:pt x="5550121" y="1548490"/>
                </a:cubicBezTo>
                <a:close/>
                <a:moveTo>
                  <a:pt x="7359957" y="1548364"/>
                </a:moveTo>
                <a:cubicBezTo>
                  <a:pt x="7372973" y="1548364"/>
                  <a:pt x="7386185" y="1550224"/>
                  <a:pt x="7399594" y="1553944"/>
                </a:cubicBezTo>
                <a:cubicBezTo>
                  <a:pt x="7411295" y="1559530"/>
                  <a:pt x="7414571" y="1570849"/>
                  <a:pt x="7409423" y="1587899"/>
                </a:cubicBezTo>
                <a:cubicBezTo>
                  <a:pt x="7403927" y="1596880"/>
                  <a:pt x="7395919" y="1597970"/>
                  <a:pt x="7385399" y="1591170"/>
                </a:cubicBezTo>
                <a:cubicBezTo>
                  <a:pt x="7375227" y="1580268"/>
                  <a:pt x="7365595" y="1568528"/>
                  <a:pt x="7356501" y="1555951"/>
                </a:cubicBezTo>
                <a:cubicBezTo>
                  <a:pt x="7355232" y="1554681"/>
                  <a:pt x="7354597" y="1553225"/>
                  <a:pt x="7354597" y="1551584"/>
                </a:cubicBezTo>
                <a:cubicBezTo>
                  <a:pt x="7354597" y="1549437"/>
                  <a:pt x="7356383" y="1548364"/>
                  <a:pt x="7359957" y="1548364"/>
                </a:cubicBezTo>
                <a:close/>
                <a:moveTo>
                  <a:pt x="4304374" y="1546240"/>
                </a:moveTo>
                <a:cubicBezTo>
                  <a:pt x="4313568" y="1547004"/>
                  <a:pt x="4323105" y="1549151"/>
                  <a:pt x="4332985" y="1552680"/>
                </a:cubicBezTo>
                <a:cubicBezTo>
                  <a:pt x="4347911" y="1558974"/>
                  <a:pt x="4355020" y="1568292"/>
                  <a:pt x="4354312" y="1580633"/>
                </a:cubicBezTo>
                <a:cubicBezTo>
                  <a:pt x="4354312" y="1589805"/>
                  <a:pt x="4350198" y="1595306"/>
                  <a:pt x="4341971" y="1597138"/>
                </a:cubicBezTo>
                <a:cubicBezTo>
                  <a:pt x="4336126" y="1597835"/>
                  <a:pt x="4331018" y="1596492"/>
                  <a:pt x="4326646" y="1593109"/>
                </a:cubicBezTo>
                <a:cubicBezTo>
                  <a:pt x="4314990" y="1578542"/>
                  <a:pt x="4305903" y="1565111"/>
                  <a:pt x="4299384" y="1552815"/>
                </a:cubicBezTo>
                <a:cubicBezTo>
                  <a:pt x="4298541" y="1548431"/>
                  <a:pt x="4300204" y="1546240"/>
                  <a:pt x="4304374" y="1546240"/>
                </a:cubicBezTo>
                <a:close/>
                <a:moveTo>
                  <a:pt x="4880258" y="1540963"/>
                </a:moveTo>
                <a:cubicBezTo>
                  <a:pt x="4891981" y="1540963"/>
                  <a:pt x="4900788" y="1542064"/>
                  <a:pt x="4906677" y="1544267"/>
                </a:cubicBezTo>
                <a:cubicBezTo>
                  <a:pt x="4912971" y="1545829"/>
                  <a:pt x="4918091" y="1548583"/>
                  <a:pt x="4922036" y="1552528"/>
                </a:cubicBezTo>
                <a:cubicBezTo>
                  <a:pt x="4928791" y="1561138"/>
                  <a:pt x="4929584" y="1570124"/>
                  <a:pt x="4924413" y="1579487"/>
                </a:cubicBezTo>
                <a:cubicBezTo>
                  <a:pt x="4922615" y="1584904"/>
                  <a:pt x="4918827" y="1587613"/>
                  <a:pt x="4913050" y="1587613"/>
                </a:cubicBezTo>
                <a:cubicBezTo>
                  <a:pt x="4908779" y="1587613"/>
                  <a:pt x="4904424" y="1585843"/>
                  <a:pt x="4899984" y="1582302"/>
                </a:cubicBezTo>
                <a:cubicBezTo>
                  <a:pt x="4892262" y="1574580"/>
                  <a:pt x="4883653" y="1563419"/>
                  <a:pt x="4874155" y="1548819"/>
                </a:cubicBezTo>
                <a:cubicBezTo>
                  <a:pt x="4873245" y="1546998"/>
                  <a:pt x="4872789" y="1545256"/>
                  <a:pt x="4872789" y="1543593"/>
                </a:cubicBezTo>
                <a:cubicBezTo>
                  <a:pt x="4874565" y="1541839"/>
                  <a:pt x="4877055" y="1540963"/>
                  <a:pt x="4880258" y="1540963"/>
                </a:cubicBezTo>
                <a:close/>
                <a:moveTo>
                  <a:pt x="2877915" y="1538838"/>
                </a:moveTo>
                <a:cubicBezTo>
                  <a:pt x="2880658" y="1538838"/>
                  <a:pt x="2886031" y="1539204"/>
                  <a:pt x="2894033" y="1539934"/>
                </a:cubicBezTo>
                <a:cubicBezTo>
                  <a:pt x="2902204" y="1540676"/>
                  <a:pt x="2907509" y="1541452"/>
                  <a:pt x="2909948" y="1542261"/>
                </a:cubicBezTo>
                <a:cubicBezTo>
                  <a:pt x="2929539" y="1547701"/>
                  <a:pt x="2934889" y="1560289"/>
                  <a:pt x="2925998" y="1580026"/>
                </a:cubicBezTo>
                <a:cubicBezTo>
                  <a:pt x="2918030" y="1587197"/>
                  <a:pt x="2910690" y="1588310"/>
                  <a:pt x="2903980" y="1583364"/>
                </a:cubicBezTo>
                <a:cubicBezTo>
                  <a:pt x="2899574" y="1577486"/>
                  <a:pt x="2893246" y="1569730"/>
                  <a:pt x="2884996" y="1560098"/>
                </a:cubicBezTo>
                <a:cubicBezTo>
                  <a:pt x="2879163" y="1553534"/>
                  <a:pt x="2875229" y="1548898"/>
                  <a:pt x="2873195" y="1546189"/>
                </a:cubicBezTo>
                <a:cubicBezTo>
                  <a:pt x="2872059" y="1545065"/>
                  <a:pt x="2871492" y="1543486"/>
                  <a:pt x="2871492" y="1541452"/>
                </a:cubicBezTo>
                <a:cubicBezTo>
                  <a:pt x="2873234" y="1539709"/>
                  <a:pt x="2875375" y="1538838"/>
                  <a:pt x="2877915" y="1538838"/>
                </a:cubicBezTo>
                <a:close/>
                <a:moveTo>
                  <a:pt x="6589433" y="1536849"/>
                </a:moveTo>
                <a:cubicBezTo>
                  <a:pt x="6603089" y="1542154"/>
                  <a:pt x="6614266" y="1551326"/>
                  <a:pt x="6622966" y="1564364"/>
                </a:cubicBezTo>
                <a:cubicBezTo>
                  <a:pt x="6626765" y="1568680"/>
                  <a:pt x="6626731" y="1573473"/>
                  <a:pt x="6622865" y="1578745"/>
                </a:cubicBezTo>
                <a:cubicBezTo>
                  <a:pt x="6622168" y="1580150"/>
                  <a:pt x="6620780" y="1582235"/>
                  <a:pt x="6618701" y="1585000"/>
                </a:cubicBezTo>
                <a:cubicBezTo>
                  <a:pt x="6617318" y="1588461"/>
                  <a:pt x="6614182" y="1594385"/>
                  <a:pt x="6609293" y="1602769"/>
                </a:cubicBezTo>
                <a:cubicBezTo>
                  <a:pt x="6608506" y="1605118"/>
                  <a:pt x="6607557" y="1606636"/>
                  <a:pt x="6606443" y="1607321"/>
                </a:cubicBezTo>
                <a:cubicBezTo>
                  <a:pt x="6634914" y="1652460"/>
                  <a:pt x="6677534" y="1687645"/>
                  <a:pt x="6734306" y="1712878"/>
                </a:cubicBezTo>
                <a:cubicBezTo>
                  <a:pt x="6739341" y="1715396"/>
                  <a:pt x="6741859" y="1717700"/>
                  <a:pt x="6741859" y="1719791"/>
                </a:cubicBezTo>
                <a:cubicBezTo>
                  <a:pt x="6741859" y="1723050"/>
                  <a:pt x="6738217" y="1725186"/>
                  <a:pt x="6730934" y="1726197"/>
                </a:cubicBezTo>
                <a:cubicBezTo>
                  <a:pt x="6712973" y="1729726"/>
                  <a:pt x="6695523" y="1731491"/>
                  <a:pt x="6678586" y="1731491"/>
                </a:cubicBezTo>
                <a:cubicBezTo>
                  <a:pt x="6669335" y="1732199"/>
                  <a:pt x="6661220" y="1730255"/>
                  <a:pt x="6654241" y="1725658"/>
                </a:cubicBezTo>
                <a:cubicBezTo>
                  <a:pt x="6628299" y="1702594"/>
                  <a:pt x="6608472" y="1675546"/>
                  <a:pt x="6594760" y="1644513"/>
                </a:cubicBezTo>
                <a:cubicBezTo>
                  <a:pt x="6594097" y="1641850"/>
                  <a:pt x="6592968" y="1637691"/>
                  <a:pt x="6591372" y="1632037"/>
                </a:cubicBezTo>
                <a:cubicBezTo>
                  <a:pt x="6580514" y="1653808"/>
                  <a:pt x="6566532" y="1673961"/>
                  <a:pt x="6549425" y="1692495"/>
                </a:cubicBezTo>
                <a:cubicBezTo>
                  <a:pt x="6534240" y="1707680"/>
                  <a:pt x="6513700" y="1719229"/>
                  <a:pt x="6487804" y="1727141"/>
                </a:cubicBezTo>
                <a:cubicBezTo>
                  <a:pt x="6484432" y="1727928"/>
                  <a:pt x="6481622" y="1727361"/>
                  <a:pt x="6479374" y="1725439"/>
                </a:cubicBezTo>
                <a:cubicBezTo>
                  <a:pt x="6479374" y="1723224"/>
                  <a:pt x="6480734" y="1721212"/>
                  <a:pt x="6483454" y="1719403"/>
                </a:cubicBezTo>
                <a:cubicBezTo>
                  <a:pt x="6521096" y="1690124"/>
                  <a:pt x="6550768" y="1645946"/>
                  <a:pt x="6572472" y="1586871"/>
                </a:cubicBezTo>
                <a:cubicBezTo>
                  <a:pt x="6578114" y="1573192"/>
                  <a:pt x="6579879" y="1559115"/>
                  <a:pt x="6577766" y="1544638"/>
                </a:cubicBezTo>
                <a:cubicBezTo>
                  <a:pt x="6577766" y="1537939"/>
                  <a:pt x="6581655" y="1535343"/>
                  <a:pt x="6589433" y="1536849"/>
                </a:cubicBezTo>
                <a:close/>
                <a:moveTo>
                  <a:pt x="1245908" y="1536849"/>
                </a:moveTo>
                <a:cubicBezTo>
                  <a:pt x="1259564" y="1542154"/>
                  <a:pt x="1270742" y="1551326"/>
                  <a:pt x="1279442" y="1564364"/>
                </a:cubicBezTo>
                <a:cubicBezTo>
                  <a:pt x="1283240" y="1568680"/>
                  <a:pt x="1283207" y="1573473"/>
                  <a:pt x="1279341" y="1578745"/>
                </a:cubicBezTo>
                <a:cubicBezTo>
                  <a:pt x="1278644" y="1580150"/>
                  <a:pt x="1277256" y="1582235"/>
                  <a:pt x="1275176" y="1585000"/>
                </a:cubicBezTo>
                <a:cubicBezTo>
                  <a:pt x="1273794" y="1588461"/>
                  <a:pt x="1270658" y="1594385"/>
                  <a:pt x="1265769" y="1602769"/>
                </a:cubicBezTo>
                <a:cubicBezTo>
                  <a:pt x="1264982" y="1605118"/>
                  <a:pt x="1264032" y="1606636"/>
                  <a:pt x="1262919" y="1607321"/>
                </a:cubicBezTo>
                <a:cubicBezTo>
                  <a:pt x="1291389" y="1652460"/>
                  <a:pt x="1334010" y="1687645"/>
                  <a:pt x="1390781" y="1712878"/>
                </a:cubicBezTo>
                <a:cubicBezTo>
                  <a:pt x="1395816" y="1715396"/>
                  <a:pt x="1398334" y="1717700"/>
                  <a:pt x="1398334" y="1719791"/>
                </a:cubicBezTo>
                <a:cubicBezTo>
                  <a:pt x="1398334" y="1723050"/>
                  <a:pt x="1394693" y="1725186"/>
                  <a:pt x="1387409" y="1726197"/>
                </a:cubicBezTo>
                <a:cubicBezTo>
                  <a:pt x="1369449" y="1729726"/>
                  <a:pt x="1351999" y="1731491"/>
                  <a:pt x="1335061" y="1731491"/>
                </a:cubicBezTo>
                <a:cubicBezTo>
                  <a:pt x="1325811" y="1732199"/>
                  <a:pt x="1317695" y="1730255"/>
                  <a:pt x="1310716" y="1725658"/>
                </a:cubicBezTo>
                <a:cubicBezTo>
                  <a:pt x="1284775" y="1702594"/>
                  <a:pt x="1264948" y="1675546"/>
                  <a:pt x="1251236" y="1644513"/>
                </a:cubicBezTo>
                <a:cubicBezTo>
                  <a:pt x="1250573" y="1641850"/>
                  <a:pt x="1249443" y="1637691"/>
                  <a:pt x="1247847" y="1632037"/>
                </a:cubicBezTo>
                <a:cubicBezTo>
                  <a:pt x="1236989" y="1653808"/>
                  <a:pt x="1223007" y="1673961"/>
                  <a:pt x="1205901" y="1692495"/>
                </a:cubicBezTo>
                <a:cubicBezTo>
                  <a:pt x="1190716" y="1707680"/>
                  <a:pt x="1170176" y="1719229"/>
                  <a:pt x="1144279" y="1727141"/>
                </a:cubicBezTo>
                <a:cubicBezTo>
                  <a:pt x="1140908" y="1727928"/>
                  <a:pt x="1138098" y="1727361"/>
                  <a:pt x="1135850" y="1725439"/>
                </a:cubicBezTo>
                <a:cubicBezTo>
                  <a:pt x="1135850" y="1723224"/>
                  <a:pt x="1137210" y="1721212"/>
                  <a:pt x="1139930" y="1719403"/>
                </a:cubicBezTo>
                <a:cubicBezTo>
                  <a:pt x="1177571" y="1690124"/>
                  <a:pt x="1207244" y="1645946"/>
                  <a:pt x="1228948" y="1586871"/>
                </a:cubicBezTo>
                <a:cubicBezTo>
                  <a:pt x="1234590" y="1573192"/>
                  <a:pt x="1236355" y="1559115"/>
                  <a:pt x="1234241" y="1544638"/>
                </a:cubicBezTo>
                <a:cubicBezTo>
                  <a:pt x="1234241" y="1537939"/>
                  <a:pt x="1238131" y="1535343"/>
                  <a:pt x="1245908" y="1536849"/>
                </a:cubicBezTo>
                <a:close/>
                <a:moveTo>
                  <a:pt x="5248767" y="1535020"/>
                </a:moveTo>
                <a:cubicBezTo>
                  <a:pt x="5251754" y="1535233"/>
                  <a:pt x="5254739" y="1536298"/>
                  <a:pt x="5257723" y="1538215"/>
                </a:cubicBezTo>
                <a:cubicBezTo>
                  <a:pt x="5264568" y="1541249"/>
                  <a:pt x="5271565" y="1548134"/>
                  <a:pt x="5278713" y="1558867"/>
                </a:cubicBezTo>
                <a:cubicBezTo>
                  <a:pt x="5281906" y="1563892"/>
                  <a:pt x="5282332" y="1569326"/>
                  <a:pt x="5279995" y="1575171"/>
                </a:cubicBezTo>
                <a:cubicBezTo>
                  <a:pt x="5278050" y="1578430"/>
                  <a:pt x="5276398" y="1594879"/>
                  <a:pt x="5275038" y="1624518"/>
                </a:cubicBezTo>
                <a:cubicBezTo>
                  <a:pt x="5275038" y="1639748"/>
                  <a:pt x="5275392" y="1659007"/>
                  <a:pt x="5276100" y="1682295"/>
                </a:cubicBezTo>
                <a:cubicBezTo>
                  <a:pt x="5276100" y="1689657"/>
                  <a:pt x="5276100" y="1694148"/>
                  <a:pt x="5276100" y="1695766"/>
                </a:cubicBezTo>
                <a:cubicBezTo>
                  <a:pt x="5277505" y="1710557"/>
                  <a:pt x="5274543" y="1721252"/>
                  <a:pt x="5267215" y="1727850"/>
                </a:cubicBezTo>
                <a:cubicBezTo>
                  <a:pt x="5262360" y="1731682"/>
                  <a:pt x="5255999" y="1732823"/>
                  <a:pt x="5248130" y="1731272"/>
                </a:cubicBezTo>
                <a:cubicBezTo>
                  <a:pt x="5242421" y="1727192"/>
                  <a:pt x="5238318" y="1722224"/>
                  <a:pt x="5235823" y="1716368"/>
                </a:cubicBezTo>
                <a:cubicBezTo>
                  <a:pt x="5235081" y="1711996"/>
                  <a:pt x="5234710" y="1708928"/>
                  <a:pt x="5234710" y="1707163"/>
                </a:cubicBezTo>
                <a:cubicBezTo>
                  <a:pt x="5230765" y="1707849"/>
                  <a:pt x="5221116" y="1708540"/>
                  <a:pt x="5205763" y="1709237"/>
                </a:cubicBezTo>
                <a:cubicBezTo>
                  <a:pt x="5192860" y="1710675"/>
                  <a:pt x="5184795" y="1711395"/>
                  <a:pt x="5181569" y="1711395"/>
                </a:cubicBezTo>
                <a:cubicBezTo>
                  <a:pt x="5180985" y="1716610"/>
                  <a:pt x="5179372" y="1720544"/>
                  <a:pt x="5176731" y="1723196"/>
                </a:cubicBezTo>
                <a:cubicBezTo>
                  <a:pt x="5172977" y="1727310"/>
                  <a:pt x="5167470" y="1727833"/>
                  <a:pt x="5160208" y="1724764"/>
                </a:cubicBezTo>
                <a:cubicBezTo>
                  <a:pt x="5149924" y="1718335"/>
                  <a:pt x="5145519" y="1708984"/>
                  <a:pt x="5146991" y="1696710"/>
                </a:cubicBezTo>
                <a:cubicBezTo>
                  <a:pt x="5149756" y="1680154"/>
                  <a:pt x="5151138" y="1654382"/>
                  <a:pt x="5151138" y="1619393"/>
                </a:cubicBezTo>
                <a:cubicBezTo>
                  <a:pt x="5150442" y="1584674"/>
                  <a:pt x="5148424" y="1564313"/>
                  <a:pt x="5145086" y="1558311"/>
                </a:cubicBezTo>
                <a:cubicBezTo>
                  <a:pt x="5142771" y="1550263"/>
                  <a:pt x="5145159" y="1546240"/>
                  <a:pt x="5152251" y="1546240"/>
                </a:cubicBezTo>
                <a:cubicBezTo>
                  <a:pt x="5158523" y="1546240"/>
                  <a:pt x="5165076" y="1547645"/>
                  <a:pt x="5171909" y="1550455"/>
                </a:cubicBezTo>
                <a:cubicBezTo>
                  <a:pt x="5175225" y="1550511"/>
                  <a:pt x="5181491" y="1549482"/>
                  <a:pt x="5190707" y="1547369"/>
                </a:cubicBezTo>
                <a:cubicBezTo>
                  <a:pt x="5200801" y="1545919"/>
                  <a:pt x="5207331" y="1544902"/>
                  <a:pt x="5210298" y="1544318"/>
                </a:cubicBezTo>
                <a:cubicBezTo>
                  <a:pt x="5212580" y="1543553"/>
                  <a:pt x="5215850" y="1542817"/>
                  <a:pt x="5220110" y="1542109"/>
                </a:cubicBezTo>
                <a:cubicBezTo>
                  <a:pt x="5229900" y="1539322"/>
                  <a:pt x="5236464" y="1537596"/>
                  <a:pt x="5239802" y="1536933"/>
                </a:cubicBezTo>
                <a:cubicBezTo>
                  <a:pt x="5242792" y="1535444"/>
                  <a:pt x="5245780" y="1534806"/>
                  <a:pt x="5248767" y="1535020"/>
                </a:cubicBezTo>
                <a:close/>
                <a:moveTo>
                  <a:pt x="8585204" y="1534657"/>
                </a:moveTo>
                <a:cubicBezTo>
                  <a:pt x="8587432" y="1533944"/>
                  <a:pt x="8590291" y="1533960"/>
                  <a:pt x="8593781" y="1534708"/>
                </a:cubicBezTo>
                <a:cubicBezTo>
                  <a:pt x="8606425" y="1538428"/>
                  <a:pt x="8617969" y="1544762"/>
                  <a:pt x="8628410" y="1553708"/>
                </a:cubicBezTo>
                <a:cubicBezTo>
                  <a:pt x="8632974" y="1558598"/>
                  <a:pt x="8633754" y="1563970"/>
                  <a:pt x="8630753" y="1569826"/>
                </a:cubicBezTo>
                <a:cubicBezTo>
                  <a:pt x="8628776" y="1577042"/>
                  <a:pt x="8627067" y="1586758"/>
                  <a:pt x="8625628" y="1598976"/>
                </a:cubicBezTo>
                <a:cubicBezTo>
                  <a:pt x="8624291" y="1614498"/>
                  <a:pt x="8623622" y="1630413"/>
                  <a:pt x="8623622" y="1646722"/>
                </a:cubicBezTo>
                <a:cubicBezTo>
                  <a:pt x="8625094" y="1639236"/>
                  <a:pt x="8628578" y="1629093"/>
                  <a:pt x="8634075" y="1616291"/>
                </a:cubicBezTo>
                <a:cubicBezTo>
                  <a:pt x="8636896" y="1608569"/>
                  <a:pt x="8637615" y="1603140"/>
                  <a:pt x="8636233" y="1600004"/>
                </a:cubicBezTo>
                <a:cubicBezTo>
                  <a:pt x="8635491" y="1591653"/>
                  <a:pt x="8639751" y="1589091"/>
                  <a:pt x="8649012" y="1592317"/>
                </a:cubicBezTo>
                <a:cubicBezTo>
                  <a:pt x="8661286" y="1597363"/>
                  <a:pt x="8670031" y="1604725"/>
                  <a:pt x="8675245" y="1614402"/>
                </a:cubicBezTo>
                <a:cubicBezTo>
                  <a:pt x="8678202" y="1619663"/>
                  <a:pt x="8677482" y="1624276"/>
                  <a:pt x="8673087" y="1628244"/>
                </a:cubicBezTo>
                <a:cubicBezTo>
                  <a:pt x="8652665" y="1647261"/>
                  <a:pt x="8635823" y="1661412"/>
                  <a:pt x="8622560" y="1670696"/>
                </a:cubicBezTo>
                <a:cubicBezTo>
                  <a:pt x="8622560" y="1678035"/>
                  <a:pt x="8622560" y="1685218"/>
                  <a:pt x="8622560" y="1692242"/>
                </a:cubicBezTo>
                <a:cubicBezTo>
                  <a:pt x="8622279" y="1692242"/>
                  <a:pt x="8624240" y="1691888"/>
                  <a:pt x="8628444" y="1691180"/>
                </a:cubicBezTo>
                <a:cubicBezTo>
                  <a:pt x="8631793" y="1691180"/>
                  <a:pt x="8634530" y="1690826"/>
                  <a:pt x="8636654" y="1690118"/>
                </a:cubicBezTo>
                <a:cubicBezTo>
                  <a:pt x="8650131" y="1690118"/>
                  <a:pt x="8658206" y="1689792"/>
                  <a:pt x="8660881" y="1689140"/>
                </a:cubicBezTo>
                <a:cubicBezTo>
                  <a:pt x="8668446" y="1686960"/>
                  <a:pt x="8674925" y="1688370"/>
                  <a:pt x="8680320" y="1693372"/>
                </a:cubicBezTo>
                <a:cubicBezTo>
                  <a:pt x="8688132" y="1699048"/>
                  <a:pt x="8693904" y="1706742"/>
                  <a:pt x="8697635" y="1716453"/>
                </a:cubicBezTo>
                <a:cubicBezTo>
                  <a:pt x="8698366" y="1723657"/>
                  <a:pt x="8694578" y="1726889"/>
                  <a:pt x="8686271" y="1726147"/>
                </a:cubicBezTo>
                <a:cubicBezTo>
                  <a:pt x="8677167" y="1724056"/>
                  <a:pt x="8661466" y="1722308"/>
                  <a:pt x="8639166" y="1720903"/>
                </a:cubicBezTo>
                <a:cubicBezTo>
                  <a:pt x="8618092" y="1719498"/>
                  <a:pt x="8600980" y="1719150"/>
                  <a:pt x="8587829" y="1719858"/>
                </a:cubicBezTo>
                <a:cubicBezTo>
                  <a:pt x="8553549" y="1722657"/>
                  <a:pt x="8526551" y="1726523"/>
                  <a:pt x="8506837" y="1731457"/>
                </a:cubicBezTo>
                <a:cubicBezTo>
                  <a:pt x="8501981" y="1732188"/>
                  <a:pt x="8497007" y="1731744"/>
                  <a:pt x="8491916" y="1730126"/>
                </a:cubicBezTo>
                <a:cubicBezTo>
                  <a:pt x="8484172" y="1723944"/>
                  <a:pt x="8478530" y="1718375"/>
                  <a:pt x="8474989" y="1713418"/>
                </a:cubicBezTo>
                <a:cubicBezTo>
                  <a:pt x="8473134" y="1711147"/>
                  <a:pt x="8472561" y="1708928"/>
                  <a:pt x="8473269" y="1706758"/>
                </a:cubicBezTo>
                <a:cubicBezTo>
                  <a:pt x="8473269" y="1704836"/>
                  <a:pt x="8475051" y="1703875"/>
                  <a:pt x="8478614" y="1703875"/>
                </a:cubicBezTo>
                <a:cubicBezTo>
                  <a:pt x="8483537" y="1703875"/>
                  <a:pt x="8493057" y="1703173"/>
                  <a:pt x="8507174" y="1701768"/>
                </a:cubicBezTo>
                <a:cubicBezTo>
                  <a:pt x="8510546" y="1701768"/>
                  <a:pt x="8516031" y="1701077"/>
                  <a:pt x="8523629" y="1699694"/>
                </a:cubicBezTo>
                <a:cubicBezTo>
                  <a:pt x="8535475" y="1698997"/>
                  <a:pt x="8543725" y="1698402"/>
                  <a:pt x="8548378" y="1697907"/>
                </a:cubicBezTo>
                <a:cubicBezTo>
                  <a:pt x="8547670" y="1687173"/>
                  <a:pt x="8546962" y="1669847"/>
                  <a:pt x="8546254" y="1645930"/>
                </a:cubicBezTo>
                <a:cubicBezTo>
                  <a:pt x="8544849" y="1620539"/>
                  <a:pt x="8543792" y="1601881"/>
                  <a:pt x="8543084" y="1589956"/>
                </a:cubicBezTo>
                <a:cubicBezTo>
                  <a:pt x="8543084" y="1579425"/>
                  <a:pt x="8540567" y="1571641"/>
                  <a:pt x="8535531" y="1566606"/>
                </a:cubicBezTo>
                <a:cubicBezTo>
                  <a:pt x="8532812" y="1563481"/>
                  <a:pt x="8531845" y="1560750"/>
                  <a:pt x="8532631" y="1558412"/>
                </a:cubicBezTo>
                <a:cubicBezTo>
                  <a:pt x="8533677" y="1555243"/>
                  <a:pt x="8536577" y="1553658"/>
                  <a:pt x="8541331" y="1553658"/>
                </a:cubicBezTo>
                <a:cubicBezTo>
                  <a:pt x="8558494" y="1556648"/>
                  <a:pt x="8570723" y="1561059"/>
                  <a:pt x="8578017" y="1566893"/>
                </a:cubicBezTo>
                <a:cubicBezTo>
                  <a:pt x="8583727" y="1571197"/>
                  <a:pt x="8585070" y="1577109"/>
                  <a:pt x="8582046" y="1584629"/>
                </a:cubicBezTo>
                <a:cubicBezTo>
                  <a:pt x="8580136" y="1589080"/>
                  <a:pt x="8579180" y="1596402"/>
                  <a:pt x="8579180" y="1606597"/>
                </a:cubicBezTo>
                <a:cubicBezTo>
                  <a:pt x="8579180" y="1638326"/>
                  <a:pt x="8579180" y="1667571"/>
                  <a:pt x="8579180" y="1694333"/>
                </a:cubicBezTo>
                <a:cubicBezTo>
                  <a:pt x="8583272" y="1694344"/>
                  <a:pt x="8586756" y="1694350"/>
                  <a:pt x="8589633" y="1694350"/>
                </a:cubicBezTo>
                <a:cubicBezTo>
                  <a:pt x="8589633" y="1635241"/>
                  <a:pt x="8589285" y="1594924"/>
                  <a:pt x="8588588" y="1573400"/>
                </a:cubicBezTo>
                <a:cubicBezTo>
                  <a:pt x="8587217" y="1563745"/>
                  <a:pt x="8584935" y="1555726"/>
                  <a:pt x="8581743" y="1549342"/>
                </a:cubicBezTo>
                <a:cubicBezTo>
                  <a:pt x="8579248" y="1546442"/>
                  <a:pt x="8578804" y="1542991"/>
                  <a:pt x="8580411" y="1538990"/>
                </a:cubicBezTo>
                <a:cubicBezTo>
                  <a:pt x="8581378" y="1536815"/>
                  <a:pt x="8582975" y="1535371"/>
                  <a:pt x="8585204" y="1534657"/>
                </a:cubicBezTo>
                <a:close/>
                <a:moveTo>
                  <a:pt x="5987210" y="1528821"/>
                </a:moveTo>
                <a:cubicBezTo>
                  <a:pt x="5988618" y="1528795"/>
                  <a:pt x="5990260" y="1529077"/>
                  <a:pt x="5992137" y="1529667"/>
                </a:cubicBezTo>
                <a:cubicBezTo>
                  <a:pt x="6003377" y="1535658"/>
                  <a:pt x="6011565" y="1543053"/>
                  <a:pt x="6016701" y="1551854"/>
                </a:cubicBezTo>
                <a:cubicBezTo>
                  <a:pt x="6021107" y="1558508"/>
                  <a:pt x="6020573" y="1564437"/>
                  <a:pt x="6015099" y="1569641"/>
                </a:cubicBezTo>
                <a:cubicBezTo>
                  <a:pt x="6014071" y="1571355"/>
                  <a:pt x="6012707" y="1573487"/>
                  <a:pt x="6011007" y="1576039"/>
                </a:cubicBezTo>
                <a:lnTo>
                  <a:pt x="6005331" y="1584320"/>
                </a:lnTo>
                <a:lnTo>
                  <a:pt x="6030273" y="1582251"/>
                </a:lnTo>
                <a:cubicBezTo>
                  <a:pt x="6049201" y="1578733"/>
                  <a:pt x="6065239" y="1576289"/>
                  <a:pt x="6078390" y="1574918"/>
                </a:cubicBezTo>
                <a:cubicBezTo>
                  <a:pt x="6081256" y="1574198"/>
                  <a:pt x="6085145" y="1573136"/>
                  <a:pt x="6090056" y="1571731"/>
                </a:cubicBezTo>
                <a:cubicBezTo>
                  <a:pt x="6094957" y="1571034"/>
                  <a:pt x="6098734" y="1570354"/>
                  <a:pt x="6101386" y="1569691"/>
                </a:cubicBezTo>
                <a:cubicBezTo>
                  <a:pt x="6109366" y="1566038"/>
                  <a:pt x="6116807" y="1566173"/>
                  <a:pt x="6123708" y="1570096"/>
                </a:cubicBezTo>
                <a:cubicBezTo>
                  <a:pt x="6128440" y="1573243"/>
                  <a:pt x="6132239" y="1577688"/>
                  <a:pt x="6135105" y="1583432"/>
                </a:cubicBezTo>
                <a:cubicBezTo>
                  <a:pt x="6137454" y="1590041"/>
                  <a:pt x="6135319" y="1593890"/>
                  <a:pt x="6128698" y="1594980"/>
                </a:cubicBezTo>
                <a:cubicBezTo>
                  <a:pt x="6110412" y="1596385"/>
                  <a:pt x="6092917" y="1597931"/>
                  <a:pt x="6076215" y="1599617"/>
                </a:cubicBezTo>
                <a:cubicBezTo>
                  <a:pt x="6077687" y="1599021"/>
                  <a:pt x="6078946" y="1599246"/>
                  <a:pt x="6079991" y="1600291"/>
                </a:cubicBezTo>
                <a:cubicBezTo>
                  <a:pt x="6082408" y="1604540"/>
                  <a:pt x="6081475" y="1608176"/>
                  <a:pt x="6077193" y="1611199"/>
                </a:cubicBezTo>
                <a:cubicBezTo>
                  <a:pt x="6073922" y="1614481"/>
                  <a:pt x="6071129" y="1617611"/>
                  <a:pt x="6068813" y="1620590"/>
                </a:cubicBezTo>
                <a:cubicBezTo>
                  <a:pt x="6073928" y="1626580"/>
                  <a:pt x="6079126" y="1632470"/>
                  <a:pt x="6084408" y="1638259"/>
                </a:cubicBezTo>
                <a:cubicBezTo>
                  <a:pt x="6091580" y="1629480"/>
                  <a:pt x="6096210" y="1619263"/>
                  <a:pt x="6098301" y="1607608"/>
                </a:cubicBezTo>
                <a:cubicBezTo>
                  <a:pt x="6100369" y="1601246"/>
                  <a:pt x="6104673" y="1599195"/>
                  <a:pt x="6111215" y="1601454"/>
                </a:cubicBezTo>
                <a:cubicBezTo>
                  <a:pt x="6121735" y="1604455"/>
                  <a:pt x="6129918" y="1609603"/>
                  <a:pt x="6135762" y="1616898"/>
                </a:cubicBezTo>
                <a:cubicBezTo>
                  <a:pt x="6139786" y="1622765"/>
                  <a:pt x="6138645" y="1627749"/>
                  <a:pt x="6132340" y="1631852"/>
                </a:cubicBezTo>
                <a:cubicBezTo>
                  <a:pt x="6128204" y="1633920"/>
                  <a:pt x="6123753" y="1636320"/>
                  <a:pt x="6118987" y="1639051"/>
                </a:cubicBezTo>
                <a:cubicBezTo>
                  <a:pt x="6110434" y="1644041"/>
                  <a:pt x="6102875" y="1647711"/>
                  <a:pt x="6096311" y="1650060"/>
                </a:cubicBezTo>
                <a:cubicBezTo>
                  <a:pt x="6122286" y="1670741"/>
                  <a:pt x="6149379" y="1685898"/>
                  <a:pt x="6177591" y="1695530"/>
                </a:cubicBezTo>
                <a:cubicBezTo>
                  <a:pt x="6181940" y="1696620"/>
                  <a:pt x="6184115" y="1698357"/>
                  <a:pt x="6184115" y="1700740"/>
                </a:cubicBezTo>
                <a:cubicBezTo>
                  <a:pt x="6184115" y="1703156"/>
                  <a:pt x="6182126" y="1704870"/>
                  <a:pt x="6178147" y="1705882"/>
                </a:cubicBezTo>
                <a:cubicBezTo>
                  <a:pt x="6164131" y="1708826"/>
                  <a:pt x="6147637" y="1711001"/>
                  <a:pt x="6128664" y="1712406"/>
                </a:cubicBezTo>
                <a:cubicBezTo>
                  <a:pt x="6115571" y="1713845"/>
                  <a:pt x="6107754" y="1711693"/>
                  <a:pt x="6105213" y="1705949"/>
                </a:cubicBezTo>
                <a:cubicBezTo>
                  <a:pt x="6096952" y="1699059"/>
                  <a:pt x="6089702" y="1690646"/>
                  <a:pt x="6083464" y="1680711"/>
                </a:cubicBezTo>
                <a:cubicBezTo>
                  <a:pt x="6070359" y="1698997"/>
                  <a:pt x="6057872" y="1716520"/>
                  <a:pt x="6046003" y="1733278"/>
                </a:cubicBezTo>
                <a:cubicBezTo>
                  <a:pt x="6041956" y="1738437"/>
                  <a:pt x="6036601" y="1739100"/>
                  <a:pt x="6029936" y="1735268"/>
                </a:cubicBezTo>
                <a:cubicBezTo>
                  <a:pt x="6023855" y="1732211"/>
                  <a:pt x="6018533" y="1726130"/>
                  <a:pt x="6013970" y="1717026"/>
                </a:cubicBezTo>
                <a:cubicBezTo>
                  <a:pt x="6012363" y="1712788"/>
                  <a:pt x="6013223" y="1709714"/>
                  <a:pt x="6016549" y="1707804"/>
                </a:cubicBezTo>
                <a:cubicBezTo>
                  <a:pt x="6019607" y="1704117"/>
                  <a:pt x="6021821" y="1699599"/>
                  <a:pt x="6023192" y="1694249"/>
                </a:cubicBezTo>
                <a:cubicBezTo>
                  <a:pt x="6025305" y="1682357"/>
                  <a:pt x="6025642" y="1671848"/>
                  <a:pt x="6024203" y="1662722"/>
                </a:cubicBezTo>
                <a:cubicBezTo>
                  <a:pt x="6018224" y="1668881"/>
                  <a:pt x="6010014" y="1673354"/>
                  <a:pt x="5999572" y="1676142"/>
                </a:cubicBezTo>
                <a:cubicBezTo>
                  <a:pt x="5998639" y="1677074"/>
                  <a:pt x="5998015" y="1677541"/>
                  <a:pt x="5997700" y="1677541"/>
                </a:cubicBezTo>
                <a:cubicBezTo>
                  <a:pt x="5997150" y="1687668"/>
                  <a:pt x="5996874" y="1699284"/>
                  <a:pt x="5996874" y="1712389"/>
                </a:cubicBezTo>
                <a:cubicBezTo>
                  <a:pt x="5996874" y="1723427"/>
                  <a:pt x="5994368" y="1730615"/>
                  <a:pt x="5989355" y="1733953"/>
                </a:cubicBezTo>
                <a:cubicBezTo>
                  <a:pt x="5985320" y="1737246"/>
                  <a:pt x="5980914" y="1737353"/>
                  <a:pt x="5976137" y="1734273"/>
                </a:cubicBezTo>
                <a:cubicBezTo>
                  <a:pt x="5969708" y="1730249"/>
                  <a:pt x="5965313" y="1724303"/>
                  <a:pt x="5962953" y="1716436"/>
                </a:cubicBezTo>
                <a:cubicBezTo>
                  <a:pt x="5961503" y="1712659"/>
                  <a:pt x="5961133" y="1706966"/>
                  <a:pt x="5961840" y="1699357"/>
                </a:cubicBezTo>
                <a:cubicBezTo>
                  <a:pt x="5963965" y="1690186"/>
                  <a:pt x="5966432" y="1671550"/>
                  <a:pt x="5969242" y="1643451"/>
                </a:cubicBezTo>
                <a:cubicBezTo>
                  <a:pt x="5969242" y="1640742"/>
                  <a:pt x="5969242" y="1638680"/>
                  <a:pt x="5969242" y="1637264"/>
                </a:cubicBezTo>
                <a:cubicBezTo>
                  <a:pt x="5969242" y="1633038"/>
                  <a:pt x="5969242" y="1629885"/>
                  <a:pt x="5969242" y="1627806"/>
                </a:cubicBezTo>
                <a:cubicBezTo>
                  <a:pt x="5959317" y="1643642"/>
                  <a:pt x="5945144" y="1655461"/>
                  <a:pt x="5926722" y="1663261"/>
                </a:cubicBezTo>
                <a:cubicBezTo>
                  <a:pt x="5922249" y="1665014"/>
                  <a:pt x="5918787" y="1664924"/>
                  <a:pt x="5916337" y="1662991"/>
                </a:cubicBezTo>
                <a:cubicBezTo>
                  <a:pt x="5916337" y="1660957"/>
                  <a:pt x="5917534" y="1658743"/>
                  <a:pt x="5919928" y="1656349"/>
                </a:cubicBezTo>
                <a:cubicBezTo>
                  <a:pt x="5943779" y="1630396"/>
                  <a:pt x="5962329" y="1600684"/>
                  <a:pt x="5975581" y="1567213"/>
                </a:cubicBezTo>
                <a:cubicBezTo>
                  <a:pt x="5981223" y="1555400"/>
                  <a:pt x="5982988" y="1545453"/>
                  <a:pt x="5980875" y="1537372"/>
                </a:cubicBezTo>
                <a:cubicBezTo>
                  <a:pt x="5980875" y="1531749"/>
                  <a:pt x="5982987" y="1528899"/>
                  <a:pt x="5987210" y="1528821"/>
                </a:cubicBezTo>
                <a:close/>
                <a:moveTo>
                  <a:pt x="6034791" y="1528268"/>
                </a:moveTo>
                <a:cubicBezTo>
                  <a:pt x="6041153" y="1527559"/>
                  <a:pt x="6052814" y="1527942"/>
                  <a:pt x="6069774" y="1529414"/>
                </a:cubicBezTo>
                <a:cubicBezTo>
                  <a:pt x="6088882" y="1538181"/>
                  <a:pt x="6092119" y="1551657"/>
                  <a:pt x="6079485" y="1569843"/>
                </a:cubicBezTo>
                <a:cubicBezTo>
                  <a:pt x="6073439" y="1573226"/>
                  <a:pt x="6068050" y="1572872"/>
                  <a:pt x="6063317" y="1568781"/>
                </a:cubicBezTo>
                <a:cubicBezTo>
                  <a:pt x="6049954" y="1558227"/>
                  <a:pt x="6039051" y="1547690"/>
                  <a:pt x="6030610" y="1537169"/>
                </a:cubicBezTo>
                <a:cubicBezTo>
                  <a:pt x="6028486" y="1534337"/>
                  <a:pt x="6027778" y="1532235"/>
                  <a:pt x="6028486" y="1530864"/>
                </a:cubicBezTo>
                <a:cubicBezTo>
                  <a:pt x="6028486" y="1529133"/>
                  <a:pt x="6030588" y="1528268"/>
                  <a:pt x="6034791" y="1528268"/>
                </a:cubicBezTo>
                <a:close/>
                <a:moveTo>
                  <a:pt x="71061" y="1528268"/>
                </a:moveTo>
                <a:cubicBezTo>
                  <a:pt x="88111" y="1529751"/>
                  <a:pt x="103397" y="1533696"/>
                  <a:pt x="116918" y="1540103"/>
                </a:cubicBezTo>
                <a:cubicBezTo>
                  <a:pt x="123864" y="1541834"/>
                  <a:pt x="127338" y="1549387"/>
                  <a:pt x="127338" y="1562762"/>
                </a:cubicBezTo>
                <a:cubicBezTo>
                  <a:pt x="126894" y="1568927"/>
                  <a:pt x="125294" y="1573551"/>
                  <a:pt x="122537" y="1576633"/>
                </a:cubicBezTo>
                <a:lnTo>
                  <a:pt x="118121" y="1579695"/>
                </a:lnTo>
                <a:lnTo>
                  <a:pt x="129782" y="1576974"/>
                </a:lnTo>
                <a:cubicBezTo>
                  <a:pt x="138291" y="1575682"/>
                  <a:pt x="145928" y="1572321"/>
                  <a:pt x="152694" y="1566893"/>
                </a:cubicBezTo>
                <a:cubicBezTo>
                  <a:pt x="158291" y="1562992"/>
                  <a:pt x="163895" y="1562998"/>
                  <a:pt x="169503" y="1566909"/>
                </a:cubicBezTo>
                <a:cubicBezTo>
                  <a:pt x="179023" y="1572023"/>
                  <a:pt x="186441" y="1578756"/>
                  <a:pt x="191758" y="1587107"/>
                </a:cubicBezTo>
                <a:cubicBezTo>
                  <a:pt x="193949" y="1592682"/>
                  <a:pt x="192286" y="1596992"/>
                  <a:pt x="186767" y="1600038"/>
                </a:cubicBezTo>
                <a:cubicBezTo>
                  <a:pt x="174280" y="1604905"/>
                  <a:pt x="158415" y="1614206"/>
                  <a:pt x="139173" y="1627941"/>
                </a:cubicBezTo>
                <a:cubicBezTo>
                  <a:pt x="115359" y="1643097"/>
                  <a:pt x="96078" y="1654612"/>
                  <a:pt x="81330" y="1662486"/>
                </a:cubicBezTo>
                <a:lnTo>
                  <a:pt x="70699" y="1667834"/>
                </a:lnTo>
                <a:lnTo>
                  <a:pt x="70926" y="1667914"/>
                </a:lnTo>
                <a:cubicBezTo>
                  <a:pt x="122426" y="1689775"/>
                  <a:pt x="179416" y="1699666"/>
                  <a:pt x="241898" y="1697587"/>
                </a:cubicBezTo>
                <a:cubicBezTo>
                  <a:pt x="248169" y="1696126"/>
                  <a:pt x="251895" y="1697351"/>
                  <a:pt x="253075" y="1701262"/>
                </a:cubicBezTo>
                <a:cubicBezTo>
                  <a:pt x="253884" y="1704083"/>
                  <a:pt x="251462" y="1707056"/>
                  <a:pt x="245809" y="1710181"/>
                </a:cubicBezTo>
                <a:cubicBezTo>
                  <a:pt x="228185" y="1720746"/>
                  <a:pt x="209842" y="1728855"/>
                  <a:pt x="190780" y="1734509"/>
                </a:cubicBezTo>
                <a:cubicBezTo>
                  <a:pt x="182417" y="1738139"/>
                  <a:pt x="173639" y="1738510"/>
                  <a:pt x="164446" y="1735622"/>
                </a:cubicBezTo>
                <a:cubicBezTo>
                  <a:pt x="130951" y="1726360"/>
                  <a:pt x="98739" y="1712019"/>
                  <a:pt x="67807" y="1692596"/>
                </a:cubicBezTo>
                <a:cubicBezTo>
                  <a:pt x="62434" y="1689607"/>
                  <a:pt x="56511" y="1688112"/>
                  <a:pt x="50037" y="1688112"/>
                </a:cubicBezTo>
                <a:cubicBezTo>
                  <a:pt x="45687" y="1688112"/>
                  <a:pt x="40000" y="1690028"/>
                  <a:pt x="32976" y="1693861"/>
                </a:cubicBezTo>
                <a:cubicBezTo>
                  <a:pt x="29199" y="1697087"/>
                  <a:pt x="24248" y="1697227"/>
                  <a:pt x="18122" y="1694282"/>
                </a:cubicBezTo>
                <a:cubicBezTo>
                  <a:pt x="11974" y="1691203"/>
                  <a:pt x="6675" y="1687432"/>
                  <a:pt x="2224" y="1682970"/>
                </a:cubicBezTo>
                <a:cubicBezTo>
                  <a:pt x="-496" y="1679351"/>
                  <a:pt x="-721" y="1676479"/>
                  <a:pt x="1549" y="1674355"/>
                </a:cubicBezTo>
                <a:cubicBezTo>
                  <a:pt x="12519" y="1667307"/>
                  <a:pt x="25265" y="1663396"/>
                  <a:pt x="39786" y="1662620"/>
                </a:cubicBezTo>
                <a:cubicBezTo>
                  <a:pt x="45418" y="1662620"/>
                  <a:pt x="49885" y="1662615"/>
                  <a:pt x="53190" y="1662604"/>
                </a:cubicBezTo>
                <a:cubicBezTo>
                  <a:pt x="77535" y="1644901"/>
                  <a:pt x="100093" y="1624838"/>
                  <a:pt x="120863" y="1602415"/>
                </a:cubicBezTo>
                <a:cubicBezTo>
                  <a:pt x="99385" y="1611340"/>
                  <a:pt x="81974" y="1620005"/>
                  <a:pt x="68633" y="1628413"/>
                </a:cubicBezTo>
                <a:cubicBezTo>
                  <a:pt x="64047" y="1630829"/>
                  <a:pt x="59085" y="1630857"/>
                  <a:pt x="53746" y="1628497"/>
                </a:cubicBezTo>
                <a:cubicBezTo>
                  <a:pt x="42226" y="1623461"/>
                  <a:pt x="33515" y="1617993"/>
                  <a:pt x="27614" y="1612093"/>
                </a:cubicBezTo>
                <a:cubicBezTo>
                  <a:pt x="25591" y="1610070"/>
                  <a:pt x="24579" y="1607771"/>
                  <a:pt x="24579" y="1605197"/>
                </a:cubicBezTo>
                <a:cubicBezTo>
                  <a:pt x="25670" y="1603005"/>
                  <a:pt x="27816" y="1601381"/>
                  <a:pt x="31020" y="1600325"/>
                </a:cubicBezTo>
                <a:cubicBezTo>
                  <a:pt x="33650" y="1599673"/>
                  <a:pt x="38494" y="1598639"/>
                  <a:pt x="45552" y="1597223"/>
                </a:cubicBezTo>
                <a:cubicBezTo>
                  <a:pt x="64238" y="1592564"/>
                  <a:pt x="80601" y="1588547"/>
                  <a:pt x="94639" y="1585172"/>
                </a:cubicBezTo>
                <a:lnTo>
                  <a:pt x="113166" y="1580851"/>
                </a:lnTo>
                <a:lnTo>
                  <a:pt x="110799" y="1581257"/>
                </a:lnTo>
                <a:cubicBezTo>
                  <a:pt x="105954" y="1579649"/>
                  <a:pt x="99716" y="1575789"/>
                  <a:pt x="92085" y="1569674"/>
                </a:cubicBezTo>
                <a:cubicBezTo>
                  <a:pt x="80002" y="1555456"/>
                  <a:pt x="71027" y="1544323"/>
                  <a:pt x="65160" y="1536276"/>
                </a:cubicBezTo>
                <a:cubicBezTo>
                  <a:pt x="64205" y="1534354"/>
                  <a:pt x="63727" y="1532561"/>
                  <a:pt x="63727" y="1530898"/>
                </a:cubicBezTo>
                <a:cubicBezTo>
                  <a:pt x="65503" y="1529144"/>
                  <a:pt x="67948" y="1528268"/>
                  <a:pt x="71061" y="1528268"/>
                </a:cubicBezTo>
                <a:close/>
                <a:moveTo>
                  <a:pt x="2340323" y="1527820"/>
                </a:moveTo>
                <a:cubicBezTo>
                  <a:pt x="2342170" y="1527685"/>
                  <a:pt x="2344355" y="1527902"/>
                  <a:pt x="2346878" y="1528470"/>
                </a:cubicBezTo>
                <a:cubicBezTo>
                  <a:pt x="2353881" y="1531583"/>
                  <a:pt x="2361681" y="1538153"/>
                  <a:pt x="2370279" y="1548179"/>
                </a:cubicBezTo>
                <a:cubicBezTo>
                  <a:pt x="2374292" y="1552641"/>
                  <a:pt x="2374252" y="1558058"/>
                  <a:pt x="2370161" y="1564431"/>
                </a:cubicBezTo>
                <a:cubicBezTo>
                  <a:pt x="2367059" y="1569410"/>
                  <a:pt x="2364142" y="1577711"/>
                  <a:pt x="2361411" y="1589332"/>
                </a:cubicBezTo>
                <a:cubicBezTo>
                  <a:pt x="2360714" y="1591400"/>
                  <a:pt x="2360012" y="1594553"/>
                  <a:pt x="2359304" y="1598791"/>
                </a:cubicBezTo>
                <a:cubicBezTo>
                  <a:pt x="2357809" y="1603286"/>
                  <a:pt x="2356774" y="1605518"/>
                  <a:pt x="2356201" y="1605484"/>
                </a:cubicBezTo>
                <a:cubicBezTo>
                  <a:pt x="2359326" y="1605484"/>
                  <a:pt x="2362811" y="1605006"/>
                  <a:pt x="2366654" y="1604051"/>
                </a:cubicBezTo>
                <a:cubicBezTo>
                  <a:pt x="2366654" y="1597689"/>
                  <a:pt x="2365946" y="1591687"/>
                  <a:pt x="2364530" y="1586045"/>
                </a:cubicBezTo>
                <a:cubicBezTo>
                  <a:pt x="2364530" y="1578537"/>
                  <a:pt x="2368413" y="1575901"/>
                  <a:pt x="2376180" y="1578138"/>
                </a:cubicBezTo>
                <a:cubicBezTo>
                  <a:pt x="2387802" y="1580464"/>
                  <a:pt x="2395928" y="1586646"/>
                  <a:pt x="2400559" y="1596683"/>
                </a:cubicBezTo>
                <a:cubicBezTo>
                  <a:pt x="2402728" y="1600606"/>
                  <a:pt x="2402942" y="1604483"/>
                  <a:pt x="2401199" y="1608316"/>
                </a:cubicBezTo>
                <a:cubicBezTo>
                  <a:pt x="2400008" y="1610103"/>
                  <a:pt x="2399081" y="1612969"/>
                  <a:pt x="2398418" y="1616914"/>
                </a:cubicBezTo>
                <a:cubicBezTo>
                  <a:pt x="2397654" y="1619949"/>
                  <a:pt x="2396979" y="1621079"/>
                  <a:pt x="2396395" y="1620303"/>
                </a:cubicBezTo>
                <a:cubicBezTo>
                  <a:pt x="2395416" y="1620303"/>
                  <a:pt x="2397024" y="1619949"/>
                  <a:pt x="2401216" y="1619241"/>
                </a:cubicBezTo>
                <a:cubicBezTo>
                  <a:pt x="2404352" y="1619241"/>
                  <a:pt x="2406533" y="1618938"/>
                  <a:pt x="2407757" y="1618331"/>
                </a:cubicBezTo>
                <a:cubicBezTo>
                  <a:pt x="2418896" y="1616847"/>
                  <a:pt x="2426353" y="1615897"/>
                  <a:pt x="2430130" y="1615481"/>
                </a:cubicBezTo>
                <a:cubicBezTo>
                  <a:pt x="2428174" y="1609198"/>
                  <a:pt x="2424819" y="1603343"/>
                  <a:pt x="2420065" y="1597914"/>
                </a:cubicBezTo>
                <a:cubicBezTo>
                  <a:pt x="2417603" y="1591384"/>
                  <a:pt x="2419924" y="1587202"/>
                  <a:pt x="2427028" y="1585370"/>
                </a:cubicBezTo>
                <a:cubicBezTo>
                  <a:pt x="2432097" y="1586899"/>
                  <a:pt x="2435058" y="1587956"/>
                  <a:pt x="2435913" y="1588540"/>
                </a:cubicBezTo>
                <a:cubicBezTo>
                  <a:pt x="2436284" y="1587753"/>
                  <a:pt x="2438369" y="1583898"/>
                  <a:pt x="2442167" y="1576974"/>
                </a:cubicBezTo>
                <a:cubicBezTo>
                  <a:pt x="2445663" y="1570669"/>
                  <a:pt x="2447996" y="1567516"/>
                  <a:pt x="2449165" y="1567516"/>
                </a:cubicBezTo>
                <a:cubicBezTo>
                  <a:pt x="2442926" y="1570225"/>
                  <a:pt x="2432743" y="1575109"/>
                  <a:pt x="2418615" y="1582167"/>
                </a:cubicBezTo>
                <a:cubicBezTo>
                  <a:pt x="2414176" y="1582976"/>
                  <a:pt x="2410528" y="1582943"/>
                  <a:pt x="2407673" y="1582066"/>
                </a:cubicBezTo>
                <a:cubicBezTo>
                  <a:pt x="2398558" y="1577514"/>
                  <a:pt x="2391348" y="1570703"/>
                  <a:pt x="2386043" y="1561632"/>
                </a:cubicBezTo>
                <a:cubicBezTo>
                  <a:pt x="2384402" y="1555608"/>
                  <a:pt x="2386796" y="1552596"/>
                  <a:pt x="2393225" y="1552596"/>
                </a:cubicBezTo>
                <a:cubicBezTo>
                  <a:pt x="2408264" y="1551224"/>
                  <a:pt x="2422825" y="1549128"/>
                  <a:pt x="2436907" y="1546307"/>
                </a:cubicBezTo>
                <a:cubicBezTo>
                  <a:pt x="2442898" y="1544981"/>
                  <a:pt x="2449800" y="1542896"/>
                  <a:pt x="2457610" y="1540052"/>
                </a:cubicBezTo>
                <a:cubicBezTo>
                  <a:pt x="2464175" y="1537119"/>
                  <a:pt x="2469963" y="1537147"/>
                  <a:pt x="2474976" y="1540137"/>
                </a:cubicBezTo>
                <a:cubicBezTo>
                  <a:pt x="2484136" y="1544711"/>
                  <a:pt x="2491425" y="1550477"/>
                  <a:pt x="2496843" y="1557434"/>
                </a:cubicBezTo>
                <a:cubicBezTo>
                  <a:pt x="2500406" y="1563717"/>
                  <a:pt x="2499136" y="1568376"/>
                  <a:pt x="2493032" y="1571411"/>
                </a:cubicBezTo>
                <a:cubicBezTo>
                  <a:pt x="2476893" y="1581234"/>
                  <a:pt x="2462669" y="1590052"/>
                  <a:pt x="2450362" y="1597863"/>
                </a:cubicBezTo>
                <a:cubicBezTo>
                  <a:pt x="2454374" y="1600977"/>
                  <a:pt x="2457538" y="1604922"/>
                  <a:pt x="2459854" y="1609699"/>
                </a:cubicBezTo>
                <a:lnTo>
                  <a:pt x="2463765" y="1609732"/>
                </a:lnTo>
                <a:cubicBezTo>
                  <a:pt x="2464248" y="1609721"/>
                  <a:pt x="2465467" y="1609395"/>
                  <a:pt x="2467423" y="1608755"/>
                </a:cubicBezTo>
                <a:cubicBezTo>
                  <a:pt x="2476539" y="1608046"/>
                  <a:pt x="2483136" y="1607012"/>
                  <a:pt x="2487216" y="1605652"/>
                </a:cubicBezTo>
                <a:cubicBezTo>
                  <a:pt x="2493982" y="1602708"/>
                  <a:pt x="2499962" y="1603174"/>
                  <a:pt x="2505155" y="1607052"/>
                </a:cubicBezTo>
                <a:cubicBezTo>
                  <a:pt x="2510392" y="1609288"/>
                  <a:pt x="2515675" y="1613835"/>
                  <a:pt x="2521002" y="1620691"/>
                </a:cubicBezTo>
                <a:cubicBezTo>
                  <a:pt x="2524689" y="1629919"/>
                  <a:pt x="2521233" y="1635465"/>
                  <a:pt x="2510634" y="1637331"/>
                </a:cubicBezTo>
                <a:cubicBezTo>
                  <a:pt x="2495674" y="1635218"/>
                  <a:pt x="2481226" y="1634752"/>
                  <a:pt x="2467288" y="1635932"/>
                </a:cubicBezTo>
                <a:cubicBezTo>
                  <a:pt x="2470795" y="1646655"/>
                  <a:pt x="2471824" y="1660052"/>
                  <a:pt x="2470374" y="1676125"/>
                </a:cubicBezTo>
                <a:cubicBezTo>
                  <a:pt x="2468182" y="1711844"/>
                  <a:pt x="2456762" y="1732761"/>
                  <a:pt x="2436115" y="1738876"/>
                </a:cubicBezTo>
                <a:cubicBezTo>
                  <a:pt x="2429989" y="1739595"/>
                  <a:pt x="2425960" y="1737212"/>
                  <a:pt x="2424027" y="1731727"/>
                </a:cubicBezTo>
                <a:cubicBezTo>
                  <a:pt x="2417981" y="1719611"/>
                  <a:pt x="2410270" y="1710209"/>
                  <a:pt x="2400896" y="1703521"/>
                </a:cubicBezTo>
                <a:cubicBezTo>
                  <a:pt x="2398524" y="1702341"/>
                  <a:pt x="2397339" y="1700357"/>
                  <a:pt x="2397339" y="1697570"/>
                </a:cubicBezTo>
                <a:cubicBezTo>
                  <a:pt x="2397339" y="1695423"/>
                  <a:pt x="2399491" y="1694350"/>
                  <a:pt x="2403796" y="1694350"/>
                </a:cubicBezTo>
                <a:cubicBezTo>
                  <a:pt x="2410326" y="1695069"/>
                  <a:pt x="2417497" y="1696143"/>
                  <a:pt x="2425308" y="1697570"/>
                </a:cubicBezTo>
                <a:cubicBezTo>
                  <a:pt x="2428141" y="1697525"/>
                  <a:pt x="2429759" y="1696716"/>
                  <a:pt x="2430164" y="1695142"/>
                </a:cubicBezTo>
                <a:cubicBezTo>
                  <a:pt x="2434367" y="1685319"/>
                  <a:pt x="2436469" y="1674844"/>
                  <a:pt x="2436469" y="1663716"/>
                </a:cubicBezTo>
                <a:cubicBezTo>
                  <a:pt x="2436469" y="1653342"/>
                  <a:pt x="2436245" y="1645255"/>
                  <a:pt x="2435795" y="1639456"/>
                </a:cubicBezTo>
                <a:cubicBezTo>
                  <a:pt x="2436076" y="1640096"/>
                  <a:pt x="2434053" y="1640799"/>
                  <a:pt x="2429726" y="1641563"/>
                </a:cubicBezTo>
                <a:cubicBezTo>
                  <a:pt x="2421982" y="1642968"/>
                  <a:pt x="2415968" y="1644379"/>
                  <a:pt x="2411686" y="1645795"/>
                </a:cubicBezTo>
                <a:cubicBezTo>
                  <a:pt x="2405336" y="1647211"/>
                  <a:pt x="2399935" y="1646666"/>
                  <a:pt x="2395484" y="1644159"/>
                </a:cubicBezTo>
                <a:cubicBezTo>
                  <a:pt x="2391685" y="1641113"/>
                  <a:pt x="2389494" y="1638837"/>
                  <a:pt x="2388909" y="1637331"/>
                </a:cubicBezTo>
                <a:cubicBezTo>
                  <a:pt x="2390101" y="1637039"/>
                  <a:pt x="2390483" y="1637528"/>
                  <a:pt x="2390055" y="1638798"/>
                </a:cubicBezTo>
                <a:cubicBezTo>
                  <a:pt x="2387785" y="1646396"/>
                  <a:pt x="2383553" y="1654460"/>
                  <a:pt x="2377360" y="1662991"/>
                </a:cubicBezTo>
                <a:cubicBezTo>
                  <a:pt x="2380080" y="1663789"/>
                  <a:pt x="2382980" y="1665346"/>
                  <a:pt x="2386059" y="1667661"/>
                </a:cubicBezTo>
                <a:cubicBezTo>
                  <a:pt x="2397187" y="1674439"/>
                  <a:pt x="2400542" y="1686617"/>
                  <a:pt x="2396125" y="1704196"/>
                </a:cubicBezTo>
                <a:cubicBezTo>
                  <a:pt x="2390347" y="1713221"/>
                  <a:pt x="2383407" y="1714019"/>
                  <a:pt x="2375303" y="1706590"/>
                </a:cubicBezTo>
                <a:cubicBezTo>
                  <a:pt x="2368526" y="1699812"/>
                  <a:pt x="2362900" y="1694007"/>
                  <a:pt x="2358427" y="1689174"/>
                </a:cubicBezTo>
                <a:cubicBezTo>
                  <a:pt x="2343253" y="1705865"/>
                  <a:pt x="2321235" y="1718183"/>
                  <a:pt x="2292372" y="1726130"/>
                </a:cubicBezTo>
                <a:cubicBezTo>
                  <a:pt x="2288359" y="1726883"/>
                  <a:pt x="2285262" y="1726276"/>
                  <a:pt x="2283082" y="1724309"/>
                </a:cubicBezTo>
                <a:cubicBezTo>
                  <a:pt x="2283082" y="1721443"/>
                  <a:pt x="2284526" y="1719043"/>
                  <a:pt x="2287415" y="1717110"/>
                </a:cubicBezTo>
                <a:cubicBezTo>
                  <a:pt x="2307511" y="1705320"/>
                  <a:pt x="2324753" y="1690444"/>
                  <a:pt x="2339140" y="1672483"/>
                </a:cubicBezTo>
                <a:cubicBezTo>
                  <a:pt x="2338803" y="1672787"/>
                  <a:pt x="2337499" y="1672174"/>
                  <a:pt x="2335228" y="1670646"/>
                </a:cubicBezTo>
                <a:cubicBezTo>
                  <a:pt x="2331025" y="1667139"/>
                  <a:pt x="2324646" y="1662536"/>
                  <a:pt x="2316093" y="1656838"/>
                </a:cubicBezTo>
                <a:cubicBezTo>
                  <a:pt x="2314531" y="1655140"/>
                  <a:pt x="2314104" y="1651679"/>
                  <a:pt x="2314812" y="1646452"/>
                </a:cubicBezTo>
                <a:lnTo>
                  <a:pt x="2317813" y="1640450"/>
                </a:lnTo>
                <a:lnTo>
                  <a:pt x="2311760" y="1642473"/>
                </a:lnTo>
                <a:cubicBezTo>
                  <a:pt x="2307467" y="1643283"/>
                  <a:pt x="2303179" y="1643283"/>
                  <a:pt x="2298896" y="1642473"/>
                </a:cubicBezTo>
                <a:cubicBezTo>
                  <a:pt x="2294715" y="1639967"/>
                  <a:pt x="2288972" y="1635061"/>
                  <a:pt x="2281666" y="1627755"/>
                </a:cubicBezTo>
                <a:cubicBezTo>
                  <a:pt x="2278373" y="1621686"/>
                  <a:pt x="2279986" y="1617083"/>
                  <a:pt x="2286505" y="1613947"/>
                </a:cubicBezTo>
                <a:cubicBezTo>
                  <a:pt x="2295361" y="1613947"/>
                  <a:pt x="2308799" y="1612660"/>
                  <a:pt x="2326816" y="1610086"/>
                </a:cubicBezTo>
                <a:cubicBezTo>
                  <a:pt x="2327310" y="1608119"/>
                  <a:pt x="2328249" y="1604382"/>
                  <a:pt x="2329631" y="1598875"/>
                </a:cubicBezTo>
                <a:cubicBezTo>
                  <a:pt x="2331036" y="1589692"/>
                  <a:pt x="2332446" y="1582291"/>
                  <a:pt x="2333862" y="1576671"/>
                </a:cubicBezTo>
                <a:cubicBezTo>
                  <a:pt x="2335976" y="1562925"/>
                  <a:pt x="2335633" y="1550202"/>
                  <a:pt x="2332834" y="1538501"/>
                </a:cubicBezTo>
                <a:cubicBezTo>
                  <a:pt x="2332287" y="1531783"/>
                  <a:pt x="2334782" y="1528222"/>
                  <a:pt x="2340323" y="1527820"/>
                </a:cubicBezTo>
                <a:close/>
                <a:moveTo>
                  <a:pt x="7809603" y="1527812"/>
                </a:moveTo>
                <a:cubicBezTo>
                  <a:pt x="7812663" y="1527812"/>
                  <a:pt x="7815208" y="1528374"/>
                  <a:pt x="7817236" y="1529498"/>
                </a:cubicBezTo>
                <a:cubicBezTo>
                  <a:pt x="7826397" y="1531791"/>
                  <a:pt x="7833287" y="1536012"/>
                  <a:pt x="7837906" y="1542160"/>
                </a:cubicBezTo>
                <a:cubicBezTo>
                  <a:pt x="7841705" y="1550511"/>
                  <a:pt x="7839328" y="1556097"/>
                  <a:pt x="7830775" y="1558918"/>
                </a:cubicBezTo>
                <a:cubicBezTo>
                  <a:pt x="7811139" y="1562526"/>
                  <a:pt x="7788615" y="1565707"/>
                  <a:pt x="7763201" y="1568460"/>
                </a:cubicBezTo>
                <a:cubicBezTo>
                  <a:pt x="7772475" y="1571045"/>
                  <a:pt x="7779555" y="1574788"/>
                  <a:pt x="7784445" y="1579689"/>
                </a:cubicBezTo>
                <a:cubicBezTo>
                  <a:pt x="7788615" y="1584061"/>
                  <a:pt x="7789211" y="1590237"/>
                  <a:pt x="7786231" y="1598217"/>
                </a:cubicBezTo>
                <a:cubicBezTo>
                  <a:pt x="7785513" y="1600375"/>
                  <a:pt x="7784535" y="1601735"/>
                  <a:pt x="7783298" y="1602297"/>
                </a:cubicBezTo>
                <a:cubicBezTo>
                  <a:pt x="7791447" y="1600353"/>
                  <a:pt x="7797449" y="1598414"/>
                  <a:pt x="7801304" y="1596481"/>
                </a:cubicBezTo>
                <a:cubicBezTo>
                  <a:pt x="7806677" y="1592603"/>
                  <a:pt x="7812235" y="1592249"/>
                  <a:pt x="7817978" y="1595419"/>
                </a:cubicBezTo>
                <a:cubicBezTo>
                  <a:pt x="7827554" y="1600566"/>
                  <a:pt x="7834871" y="1607113"/>
                  <a:pt x="7839929" y="1615060"/>
                </a:cubicBezTo>
                <a:cubicBezTo>
                  <a:pt x="7843077" y="1618454"/>
                  <a:pt x="7843071" y="1623979"/>
                  <a:pt x="7839912" y="1631633"/>
                </a:cubicBezTo>
                <a:cubicBezTo>
                  <a:pt x="7838057" y="1635353"/>
                  <a:pt x="7836451" y="1641630"/>
                  <a:pt x="7835091" y="1650465"/>
                </a:cubicBezTo>
                <a:cubicBezTo>
                  <a:pt x="7830808" y="1677496"/>
                  <a:pt x="7826116" y="1697576"/>
                  <a:pt x="7821013" y="1710704"/>
                </a:cubicBezTo>
                <a:cubicBezTo>
                  <a:pt x="7811212" y="1726529"/>
                  <a:pt x="7798770" y="1735571"/>
                  <a:pt x="7783686" y="1737830"/>
                </a:cubicBezTo>
                <a:cubicBezTo>
                  <a:pt x="7778493" y="1737830"/>
                  <a:pt x="7774493" y="1735026"/>
                  <a:pt x="7771682" y="1729418"/>
                </a:cubicBezTo>
                <a:cubicBezTo>
                  <a:pt x="7768917" y="1715570"/>
                  <a:pt x="7762707" y="1703471"/>
                  <a:pt x="7753053" y="1693119"/>
                </a:cubicBezTo>
                <a:lnTo>
                  <a:pt x="7751358" y="1688868"/>
                </a:lnTo>
                <a:lnTo>
                  <a:pt x="7749225" y="1692529"/>
                </a:lnTo>
                <a:cubicBezTo>
                  <a:pt x="7734321" y="1714132"/>
                  <a:pt x="7711325" y="1727108"/>
                  <a:pt x="7680237" y="1731457"/>
                </a:cubicBezTo>
                <a:cubicBezTo>
                  <a:pt x="7677056" y="1732188"/>
                  <a:pt x="7674341" y="1731132"/>
                  <a:pt x="7672093" y="1728288"/>
                </a:cubicBezTo>
                <a:cubicBezTo>
                  <a:pt x="7672093" y="1728288"/>
                  <a:pt x="7673622" y="1726973"/>
                  <a:pt x="7676679" y="1724343"/>
                </a:cubicBezTo>
                <a:cubicBezTo>
                  <a:pt x="7701968" y="1707323"/>
                  <a:pt x="7720321" y="1686953"/>
                  <a:pt x="7731740" y="1663232"/>
                </a:cubicBezTo>
                <a:lnTo>
                  <a:pt x="7740332" y="1639795"/>
                </a:lnTo>
                <a:lnTo>
                  <a:pt x="7737525" y="1640501"/>
                </a:lnTo>
                <a:cubicBezTo>
                  <a:pt x="7730207" y="1644030"/>
                  <a:pt x="7722492" y="1640860"/>
                  <a:pt x="7714377" y="1630992"/>
                </a:cubicBezTo>
                <a:cubicBezTo>
                  <a:pt x="7710814" y="1652932"/>
                  <a:pt x="7705082" y="1670724"/>
                  <a:pt x="7697180" y="1684369"/>
                </a:cubicBezTo>
                <a:cubicBezTo>
                  <a:pt x="7680478" y="1709804"/>
                  <a:pt x="7661197" y="1726529"/>
                  <a:pt x="7639335" y="1734543"/>
                </a:cubicBezTo>
                <a:cubicBezTo>
                  <a:pt x="7633659" y="1735329"/>
                  <a:pt x="7630821" y="1734739"/>
                  <a:pt x="7630821" y="1732773"/>
                </a:cubicBezTo>
                <a:cubicBezTo>
                  <a:pt x="7630125" y="1731176"/>
                  <a:pt x="7631057" y="1729238"/>
                  <a:pt x="7633620" y="1726956"/>
                </a:cubicBezTo>
                <a:cubicBezTo>
                  <a:pt x="7669137" y="1690056"/>
                  <a:pt x="7686193" y="1643940"/>
                  <a:pt x="7684789" y="1588607"/>
                </a:cubicBezTo>
                <a:cubicBezTo>
                  <a:pt x="7684789" y="1568758"/>
                  <a:pt x="7683445" y="1556485"/>
                  <a:pt x="7680759" y="1551786"/>
                </a:cubicBezTo>
                <a:cubicBezTo>
                  <a:pt x="7679208" y="1544571"/>
                  <a:pt x="7681731" y="1540963"/>
                  <a:pt x="7688329" y="1540963"/>
                </a:cubicBezTo>
                <a:cubicBezTo>
                  <a:pt x="7697467" y="1542469"/>
                  <a:pt x="7705031" y="1544576"/>
                  <a:pt x="7711021" y="1547285"/>
                </a:cubicBezTo>
                <a:cubicBezTo>
                  <a:pt x="7736087" y="1544520"/>
                  <a:pt x="7757790" y="1541024"/>
                  <a:pt x="7776133" y="1536798"/>
                </a:cubicBezTo>
                <a:cubicBezTo>
                  <a:pt x="7784923" y="1534764"/>
                  <a:pt x="7792503" y="1532331"/>
                  <a:pt x="7798876" y="1529498"/>
                </a:cubicBezTo>
                <a:cubicBezTo>
                  <a:pt x="7802968" y="1528374"/>
                  <a:pt x="7806543" y="1527812"/>
                  <a:pt x="7809603" y="1527812"/>
                </a:cubicBezTo>
                <a:close/>
                <a:moveTo>
                  <a:pt x="2993744" y="1527804"/>
                </a:moveTo>
                <a:cubicBezTo>
                  <a:pt x="2995967" y="1527079"/>
                  <a:pt x="2998567" y="1527267"/>
                  <a:pt x="3001546" y="1528369"/>
                </a:cubicBezTo>
                <a:cubicBezTo>
                  <a:pt x="3011279" y="1531370"/>
                  <a:pt x="3021619" y="1536517"/>
                  <a:pt x="3032567" y="1543812"/>
                </a:cubicBezTo>
                <a:cubicBezTo>
                  <a:pt x="3038828" y="1549432"/>
                  <a:pt x="3038378" y="1554860"/>
                  <a:pt x="3031218" y="1560098"/>
                </a:cubicBezTo>
                <a:cubicBezTo>
                  <a:pt x="3030544" y="1560098"/>
                  <a:pt x="3029352" y="1560671"/>
                  <a:pt x="3027644" y="1561818"/>
                </a:cubicBezTo>
                <a:cubicBezTo>
                  <a:pt x="3017259" y="1566269"/>
                  <a:pt x="3009082" y="1569219"/>
                  <a:pt x="3003114" y="1570669"/>
                </a:cubicBezTo>
                <a:lnTo>
                  <a:pt x="3002673" y="1571084"/>
                </a:lnTo>
                <a:lnTo>
                  <a:pt x="3010313" y="1576502"/>
                </a:lnTo>
                <a:cubicBezTo>
                  <a:pt x="3015179" y="1582021"/>
                  <a:pt x="3015230" y="1587483"/>
                  <a:pt x="3010464" y="1592890"/>
                </a:cubicBezTo>
                <a:cubicBezTo>
                  <a:pt x="3008677" y="1595284"/>
                  <a:pt x="3006828" y="1598779"/>
                  <a:pt x="3004918" y="1603376"/>
                </a:cubicBezTo>
                <a:cubicBezTo>
                  <a:pt x="3004220" y="1603376"/>
                  <a:pt x="3004519" y="1603050"/>
                  <a:pt x="3005811" y="1602399"/>
                </a:cubicBezTo>
                <a:cubicBezTo>
                  <a:pt x="3017399" y="1601679"/>
                  <a:pt x="3031505" y="1599594"/>
                  <a:pt x="3048128" y="1596144"/>
                </a:cubicBezTo>
                <a:cubicBezTo>
                  <a:pt x="3054771" y="1593188"/>
                  <a:pt x="3060970" y="1593581"/>
                  <a:pt x="3066724" y="1597324"/>
                </a:cubicBezTo>
                <a:cubicBezTo>
                  <a:pt x="3073738" y="1601213"/>
                  <a:pt x="3079504" y="1606169"/>
                  <a:pt x="3084022" y="1612194"/>
                </a:cubicBezTo>
                <a:cubicBezTo>
                  <a:pt x="3087709" y="1621388"/>
                  <a:pt x="3084612" y="1626946"/>
                  <a:pt x="3074732" y="1628868"/>
                </a:cubicBezTo>
                <a:cubicBezTo>
                  <a:pt x="3054939" y="1626755"/>
                  <a:pt x="3029617" y="1627384"/>
                  <a:pt x="2998764" y="1630756"/>
                </a:cubicBezTo>
                <a:cubicBezTo>
                  <a:pt x="2995650" y="1639456"/>
                  <a:pt x="2993122" y="1646188"/>
                  <a:pt x="2991177" y="1650954"/>
                </a:cubicBezTo>
                <a:cubicBezTo>
                  <a:pt x="2995369" y="1651044"/>
                  <a:pt x="3000933" y="1649706"/>
                  <a:pt x="3007868" y="1646941"/>
                </a:cubicBezTo>
                <a:cubicBezTo>
                  <a:pt x="3017129" y="1644682"/>
                  <a:pt x="3023474" y="1645120"/>
                  <a:pt x="3026902" y="1648256"/>
                </a:cubicBezTo>
                <a:cubicBezTo>
                  <a:pt x="3034961" y="1651190"/>
                  <a:pt x="3042233" y="1656978"/>
                  <a:pt x="3048718" y="1665621"/>
                </a:cubicBezTo>
                <a:cubicBezTo>
                  <a:pt x="3052674" y="1671949"/>
                  <a:pt x="3052247" y="1677350"/>
                  <a:pt x="3047437" y="1681823"/>
                </a:cubicBezTo>
                <a:cubicBezTo>
                  <a:pt x="3042683" y="1687241"/>
                  <a:pt x="3037681" y="1694580"/>
                  <a:pt x="3032432" y="1703842"/>
                </a:cubicBezTo>
                <a:lnTo>
                  <a:pt x="3030803" y="1707700"/>
                </a:lnTo>
                <a:lnTo>
                  <a:pt x="3031543" y="1707939"/>
                </a:lnTo>
                <a:cubicBezTo>
                  <a:pt x="3032799" y="1708894"/>
                  <a:pt x="3034860" y="1711209"/>
                  <a:pt x="3037726" y="1714885"/>
                </a:cubicBezTo>
                <a:cubicBezTo>
                  <a:pt x="3039131" y="1722157"/>
                  <a:pt x="3035680" y="1726282"/>
                  <a:pt x="3027374" y="1727259"/>
                </a:cubicBezTo>
                <a:cubicBezTo>
                  <a:pt x="3022373" y="1727259"/>
                  <a:pt x="3015252" y="1727614"/>
                  <a:pt x="3006013" y="1728322"/>
                </a:cubicBezTo>
                <a:cubicBezTo>
                  <a:pt x="2986367" y="1729018"/>
                  <a:pt x="2973306" y="1729637"/>
                  <a:pt x="2966832" y="1730176"/>
                </a:cubicBezTo>
                <a:cubicBezTo>
                  <a:pt x="2966832" y="1730176"/>
                  <a:pt x="2966832" y="1730142"/>
                  <a:pt x="2966832" y="1730075"/>
                </a:cubicBezTo>
                <a:cubicBezTo>
                  <a:pt x="2966000" y="1731750"/>
                  <a:pt x="2965584" y="1732587"/>
                  <a:pt x="2965584" y="1732587"/>
                </a:cubicBezTo>
                <a:cubicBezTo>
                  <a:pt x="2961572" y="1738904"/>
                  <a:pt x="2955739" y="1740500"/>
                  <a:pt x="2948084" y="1737375"/>
                </a:cubicBezTo>
                <a:cubicBezTo>
                  <a:pt x="2941588" y="1732508"/>
                  <a:pt x="2937924" y="1726782"/>
                  <a:pt x="2937092" y="1720195"/>
                </a:cubicBezTo>
                <a:cubicBezTo>
                  <a:pt x="2937092" y="1718150"/>
                  <a:pt x="2936738" y="1714390"/>
                  <a:pt x="2936030" y="1708916"/>
                </a:cubicBezTo>
                <a:cubicBezTo>
                  <a:pt x="2934625" y="1701599"/>
                  <a:pt x="2933922" y="1696542"/>
                  <a:pt x="2933922" y="1693743"/>
                </a:cubicBezTo>
                <a:cubicBezTo>
                  <a:pt x="2932563" y="1682930"/>
                  <a:pt x="2929466" y="1673725"/>
                  <a:pt x="2924633" y="1666127"/>
                </a:cubicBezTo>
                <a:cubicBezTo>
                  <a:pt x="2923059" y="1662328"/>
                  <a:pt x="2923071" y="1659468"/>
                  <a:pt x="2924667" y="1657546"/>
                </a:cubicBezTo>
                <a:cubicBezTo>
                  <a:pt x="2926015" y="1654567"/>
                  <a:pt x="2928926" y="1653792"/>
                  <a:pt x="2933400" y="1655219"/>
                </a:cubicBezTo>
                <a:cubicBezTo>
                  <a:pt x="2937716" y="1655219"/>
                  <a:pt x="2941993" y="1655922"/>
                  <a:pt x="2946230" y="1657327"/>
                </a:cubicBezTo>
                <a:cubicBezTo>
                  <a:pt x="2951198" y="1657327"/>
                  <a:pt x="2956014" y="1656809"/>
                  <a:pt x="2960678" y="1655775"/>
                </a:cubicBezTo>
                <a:cubicBezTo>
                  <a:pt x="2961207" y="1653707"/>
                  <a:pt x="2962162" y="1649577"/>
                  <a:pt x="2963544" y="1643384"/>
                </a:cubicBezTo>
                <a:cubicBezTo>
                  <a:pt x="2964253" y="1637652"/>
                  <a:pt x="2964955" y="1634578"/>
                  <a:pt x="2965652" y="1634162"/>
                </a:cubicBezTo>
                <a:cubicBezTo>
                  <a:pt x="2949096" y="1636263"/>
                  <a:pt x="2936896" y="1638377"/>
                  <a:pt x="2929050" y="1640501"/>
                </a:cubicBezTo>
                <a:cubicBezTo>
                  <a:pt x="2924015" y="1641209"/>
                  <a:pt x="2919733" y="1640321"/>
                  <a:pt x="2916203" y="1637837"/>
                </a:cubicBezTo>
                <a:cubicBezTo>
                  <a:pt x="2913888" y="1636286"/>
                  <a:pt x="2911280" y="1633701"/>
                  <a:pt x="2908380" y="1630082"/>
                </a:cubicBezTo>
                <a:cubicBezTo>
                  <a:pt x="2906964" y="1628654"/>
                  <a:pt x="2905807" y="1627474"/>
                  <a:pt x="2904907" y="1626541"/>
                </a:cubicBezTo>
                <a:lnTo>
                  <a:pt x="2903451" y="1623734"/>
                </a:lnTo>
                <a:lnTo>
                  <a:pt x="2902008" y="1631228"/>
                </a:lnTo>
                <a:cubicBezTo>
                  <a:pt x="2898085" y="1638118"/>
                  <a:pt x="2892251" y="1639613"/>
                  <a:pt x="2884507" y="1635713"/>
                </a:cubicBezTo>
                <a:cubicBezTo>
                  <a:pt x="2870750" y="1626305"/>
                  <a:pt x="2858656" y="1613779"/>
                  <a:pt x="2848226" y="1598133"/>
                </a:cubicBezTo>
                <a:cubicBezTo>
                  <a:pt x="2848226" y="1598133"/>
                  <a:pt x="2848226" y="1597779"/>
                  <a:pt x="2848226" y="1597071"/>
                </a:cubicBezTo>
                <a:cubicBezTo>
                  <a:pt x="2846810" y="1592811"/>
                  <a:pt x="2848591" y="1590681"/>
                  <a:pt x="2853570" y="1590681"/>
                </a:cubicBezTo>
                <a:cubicBezTo>
                  <a:pt x="2855189" y="1590681"/>
                  <a:pt x="2858392" y="1591080"/>
                  <a:pt x="2863180" y="1591878"/>
                </a:cubicBezTo>
                <a:cubicBezTo>
                  <a:pt x="2873937" y="1593216"/>
                  <a:pt x="2882389" y="1594272"/>
                  <a:pt x="2888537" y="1595048"/>
                </a:cubicBezTo>
                <a:cubicBezTo>
                  <a:pt x="2895949" y="1597835"/>
                  <a:pt x="2900778" y="1602244"/>
                  <a:pt x="2903023" y="1608274"/>
                </a:cubicBezTo>
                <a:lnTo>
                  <a:pt x="2904342" y="1617738"/>
                </a:lnTo>
                <a:lnTo>
                  <a:pt x="2910370" y="1615009"/>
                </a:lnTo>
                <a:cubicBezTo>
                  <a:pt x="2916057" y="1615009"/>
                  <a:pt x="2931006" y="1613278"/>
                  <a:pt x="2955216" y="1609817"/>
                </a:cubicBezTo>
                <a:cubicBezTo>
                  <a:pt x="2959667" y="1608344"/>
                  <a:pt x="2963944" y="1607608"/>
                  <a:pt x="2968046" y="1607608"/>
                </a:cubicBezTo>
                <a:lnTo>
                  <a:pt x="2969884" y="1594593"/>
                </a:lnTo>
                <a:cubicBezTo>
                  <a:pt x="2969884" y="1593424"/>
                  <a:pt x="2969884" y="1591350"/>
                  <a:pt x="2969884" y="1588371"/>
                </a:cubicBezTo>
                <a:cubicBezTo>
                  <a:pt x="2970592" y="1583134"/>
                  <a:pt x="2970968" y="1580414"/>
                  <a:pt x="2971013" y="1580211"/>
                </a:cubicBezTo>
                <a:cubicBezTo>
                  <a:pt x="2953030" y="1585854"/>
                  <a:pt x="2940869" y="1588675"/>
                  <a:pt x="2934529" y="1588675"/>
                </a:cubicBezTo>
                <a:cubicBezTo>
                  <a:pt x="2931461" y="1589372"/>
                  <a:pt x="2928786" y="1588754"/>
                  <a:pt x="2926504" y="1586820"/>
                </a:cubicBezTo>
                <a:cubicBezTo>
                  <a:pt x="2926504" y="1583617"/>
                  <a:pt x="2928022" y="1581510"/>
                  <a:pt x="2931056" y="1580498"/>
                </a:cubicBezTo>
                <a:cubicBezTo>
                  <a:pt x="2957380" y="1562492"/>
                  <a:pt x="2976431" y="1546566"/>
                  <a:pt x="2988210" y="1532718"/>
                </a:cubicBezTo>
                <a:cubicBezTo>
                  <a:pt x="2989677" y="1530167"/>
                  <a:pt x="2991521" y="1528529"/>
                  <a:pt x="2993744" y="1527804"/>
                </a:cubicBezTo>
                <a:close/>
                <a:moveTo>
                  <a:pt x="5418634" y="1525515"/>
                </a:moveTo>
                <a:cubicBezTo>
                  <a:pt x="5420351" y="1525243"/>
                  <a:pt x="5422412" y="1525475"/>
                  <a:pt x="5424817" y="1526211"/>
                </a:cubicBezTo>
                <a:cubicBezTo>
                  <a:pt x="5437035" y="1528504"/>
                  <a:pt x="5447240" y="1533747"/>
                  <a:pt x="5455434" y="1541941"/>
                </a:cubicBezTo>
                <a:cubicBezTo>
                  <a:pt x="5459368" y="1545312"/>
                  <a:pt x="5460144" y="1550101"/>
                  <a:pt x="5457761" y="1556305"/>
                </a:cubicBezTo>
                <a:lnTo>
                  <a:pt x="5452918" y="1584061"/>
                </a:lnTo>
                <a:lnTo>
                  <a:pt x="5456142" y="1583280"/>
                </a:lnTo>
                <a:cubicBezTo>
                  <a:pt x="5463807" y="1579739"/>
                  <a:pt x="5471816" y="1583049"/>
                  <a:pt x="5480167" y="1593210"/>
                </a:cubicBezTo>
                <a:cubicBezTo>
                  <a:pt x="5484539" y="1600595"/>
                  <a:pt x="5482314" y="1605782"/>
                  <a:pt x="5473491" y="1608771"/>
                </a:cubicBezTo>
                <a:cubicBezTo>
                  <a:pt x="5471333" y="1608771"/>
                  <a:pt x="5467837" y="1609463"/>
                  <a:pt x="5463004" y="1610845"/>
                </a:cubicBezTo>
                <a:cubicBezTo>
                  <a:pt x="5457418" y="1611542"/>
                  <a:pt x="5454041" y="1612036"/>
                  <a:pt x="5452871" y="1612329"/>
                </a:cubicBezTo>
                <a:cubicBezTo>
                  <a:pt x="5452871" y="1616971"/>
                  <a:pt x="5452871" y="1621292"/>
                  <a:pt x="5452871" y="1625294"/>
                </a:cubicBezTo>
                <a:lnTo>
                  <a:pt x="5461731" y="1628458"/>
                </a:lnTo>
                <a:lnTo>
                  <a:pt x="5458722" y="1625597"/>
                </a:lnTo>
                <a:cubicBezTo>
                  <a:pt x="5456856" y="1622146"/>
                  <a:pt x="5456277" y="1619854"/>
                  <a:pt x="5456985" y="1618718"/>
                </a:cubicBezTo>
                <a:cubicBezTo>
                  <a:pt x="5456985" y="1616246"/>
                  <a:pt x="5459002" y="1615009"/>
                  <a:pt x="5463038" y="1615009"/>
                </a:cubicBezTo>
                <a:cubicBezTo>
                  <a:pt x="5466994" y="1614346"/>
                  <a:pt x="5474013" y="1613655"/>
                  <a:pt x="5484095" y="1612936"/>
                </a:cubicBezTo>
                <a:cubicBezTo>
                  <a:pt x="5491772" y="1611531"/>
                  <a:pt x="5509474" y="1609766"/>
                  <a:pt x="5537202" y="1607642"/>
                </a:cubicBezTo>
                <a:cubicBezTo>
                  <a:pt x="5547318" y="1606967"/>
                  <a:pt x="5558928" y="1604562"/>
                  <a:pt x="5572034" y="1600426"/>
                </a:cubicBezTo>
                <a:cubicBezTo>
                  <a:pt x="5586027" y="1596739"/>
                  <a:pt x="5597711" y="1601730"/>
                  <a:pt x="5607085" y="1615397"/>
                </a:cubicBezTo>
                <a:cubicBezTo>
                  <a:pt x="5610075" y="1623568"/>
                  <a:pt x="5606421" y="1629469"/>
                  <a:pt x="5596126" y="1633100"/>
                </a:cubicBezTo>
                <a:lnTo>
                  <a:pt x="5545911" y="1633054"/>
                </a:lnTo>
                <a:lnTo>
                  <a:pt x="5546947" y="1633538"/>
                </a:lnTo>
                <a:cubicBezTo>
                  <a:pt x="5547352" y="1633886"/>
                  <a:pt x="5547762" y="1634061"/>
                  <a:pt x="5548178" y="1634061"/>
                </a:cubicBezTo>
                <a:cubicBezTo>
                  <a:pt x="5551651" y="1636432"/>
                  <a:pt x="5553011" y="1640181"/>
                  <a:pt x="5552258" y="1645306"/>
                </a:cubicBezTo>
                <a:lnTo>
                  <a:pt x="5552043" y="1647005"/>
                </a:lnTo>
                <a:lnTo>
                  <a:pt x="5557923" y="1648037"/>
                </a:lnTo>
                <a:cubicBezTo>
                  <a:pt x="5575794" y="1652330"/>
                  <a:pt x="5588168" y="1657152"/>
                  <a:pt x="5595047" y="1662502"/>
                </a:cubicBezTo>
                <a:cubicBezTo>
                  <a:pt x="5601127" y="1668594"/>
                  <a:pt x="5603780" y="1676321"/>
                  <a:pt x="5603005" y="1685684"/>
                </a:cubicBezTo>
                <a:cubicBezTo>
                  <a:pt x="5601409" y="1698441"/>
                  <a:pt x="5595491" y="1705247"/>
                  <a:pt x="5585252" y="1706101"/>
                </a:cubicBezTo>
                <a:cubicBezTo>
                  <a:pt x="5580441" y="1706101"/>
                  <a:pt x="5575996" y="1703252"/>
                  <a:pt x="5571916" y="1697553"/>
                </a:cubicBezTo>
                <a:lnTo>
                  <a:pt x="5550843" y="1656522"/>
                </a:lnTo>
                <a:lnTo>
                  <a:pt x="5550201" y="1661609"/>
                </a:lnTo>
                <a:cubicBezTo>
                  <a:pt x="5550201" y="1673590"/>
                  <a:pt x="5550201" y="1687988"/>
                  <a:pt x="5550201" y="1704803"/>
                </a:cubicBezTo>
                <a:cubicBezTo>
                  <a:pt x="5549403" y="1726630"/>
                  <a:pt x="5541035" y="1738347"/>
                  <a:pt x="5525097" y="1739955"/>
                </a:cubicBezTo>
                <a:cubicBezTo>
                  <a:pt x="5519545" y="1739955"/>
                  <a:pt x="5513908" y="1736274"/>
                  <a:pt x="5508187" y="1728912"/>
                </a:cubicBezTo>
                <a:cubicBezTo>
                  <a:pt x="5504748" y="1719987"/>
                  <a:pt x="5498971" y="1712485"/>
                  <a:pt x="5490856" y="1706404"/>
                </a:cubicBezTo>
                <a:cubicBezTo>
                  <a:pt x="5489428" y="1704988"/>
                  <a:pt x="5488715" y="1703252"/>
                  <a:pt x="5488715" y="1701195"/>
                </a:cubicBezTo>
                <a:cubicBezTo>
                  <a:pt x="5490457" y="1699453"/>
                  <a:pt x="5492598" y="1698582"/>
                  <a:pt x="5495138" y="1698582"/>
                </a:cubicBezTo>
                <a:cubicBezTo>
                  <a:pt x="5504478" y="1698582"/>
                  <a:pt x="5511048" y="1698958"/>
                  <a:pt x="5514847" y="1699711"/>
                </a:cubicBezTo>
                <a:cubicBezTo>
                  <a:pt x="5515060" y="1699655"/>
                  <a:pt x="5515167" y="1699295"/>
                  <a:pt x="5515167" y="1698632"/>
                </a:cubicBezTo>
                <a:cubicBezTo>
                  <a:pt x="5515167" y="1694530"/>
                  <a:pt x="5514813" y="1685470"/>
                  <a:pt x="5514105" y="1671455"/>
                </a:cubicBezTo>
                <a:cubicBezTo>
                  <a:pt x="5514105" y="1659945"/>
                  <a:pt x="5514105" y="1652898"/>
                  <a:pt x="5514105" y="1650313"/>
                </a:cubicBezTo>
                <a:cubicBezTo>
                  <a:pt x="5513442" y="1644277"/>
                  <a:pt x="5512604" y="1639248"/>
                  <a:pt x="5511593" y="1635224"/>
                </a:cubicBezTo>
                <a:cubicBezTo>
                  <a:pt x="5510862" y="1635224"/>
                  <a:pt x="5507709" y="1635915"/>
                  <a:pt x="5502135" y="1637298"/>
                </a:cubicBezTo>
                <a:cubicBezTo>
                  <a:pt x="5493705" y="1638006"/>
                  <a:pt x="5487518" y="1638691"/>
                  <a:pt x="5483572" y="1639354"/>
                </a:cubicBezTo>
                <a:lnTo>
                  <a:pt x="5478391" y="1638960"/>
                </a:lnTo>
                <a:lnTo>
                  <a:pt x="5480319" y="1644210"/>
                </a:lnTo>
                <a:cubicBezTo>
                  <a:pt x="5480507" y="1648177"/>
                  <a:pt x="5480340" y="1651649"/>
                  <a:pt x="5479817" y="1654625"/>
                </a:cubicBezTo>
                <a:lnTo>
                  <a:pt x="5478330" y="1658824"/>
                </a:lnTo>
                <a:lnTo>
                  <a:pt x="5481558" y="1655653"/>
                </a:lnTo>
                <a:cubicBezTo>
                  <a:pt x="5484126" y="1652177"/>
                  <a:pt x="5486641" y="1647801"/>
                  <a:pt x="5489102" y="1642524"/>
                </a:cubicBezTo>
                <a:cubicBezTo>
                  <a:pt x="5494059" y="1639680"/>
                  <a:pt x="5497465" y="1639899"/>
                  <a:pt x="5499319" y="1643181"/>
                </a:cubicBezTo>
                <a:cubicBezTo>
                  <a:pt x="5501511" y="1653387"/>
                  <a:pt x="5501545" y="1666211"/>
                  <a:pt x="5499420" y="1681655"/>
                </a:cubicBezTo>
                <a:cubicBezTo>
                  <a:pt x="5496970" y="1694805"/>
                  <a:pt x="5489928" y="1702600"/>
                  <a:pt x="5478295" y="1705039"/>
                </a:cubicBezTo>
                <a:cubicBezTo>
                  <a:pt x="5468494" y="1703319"/>
                  <a:pt x="5462802" y="1695693"/>
                  <a:pt x="5461217" y="1682161"/>
                </a:cubicBezTo>
                <a:lnTo>
                  <a:pt x="5471466" y="1666733"/>
                </a:lnTo>
                <a:lnTo>
                  <a:pt x="5465516" y="1668015"/>
                </a:lnTo>
                <a:cubicBezTo>
                  <a:pt x="5460211" y="1668015"/>
                  <a:pt x="5457075" y="1665621"/>
                  <a:pt x="5456108" y="1660833"/>
                </a:cubicBezTo>
                <a:cubicBezTo>
                  <a:pt x="5452006" y="1654674"/>
                  <a:pt x="5450927" y="1649307"/>
                  <a:pt x="5452871" y="1644733"/>
                </a:cubicBezTo>
                <a:cubicBezTo>
                  <a:pt x="5452871" y="1665144"/>
                  <a:pt x="5452871" y="1688140"/>
                  <a:pt x="5452871" y="1713721"/>
                </a:cubicBezTo>
                <a:cubicBezTo>
                  <a:pt x="5452039" y="1729794"/>
                  <a:pt x="5447083" y="1737830"/>
                  <a:pt x="5438001" y="1737830"/>
                </a:cubicBezTo>
                <a:cubicBezTo>
                  <a:pt x="5431842" y="1737830"/>
                  <a:pt x="5426222" y="1733604"/>
                  <a:pt x="5421142" y="1725152"/>
                </a:cubicBezTo>
                <a:cubicBezTo>
                  <a:pt x="5418231" y="1719139"/>
                  <a:pt x="5417129" y="1713856"/>
                  <a:pt x="5417838" y="1709304"/>
                </a:cubicBezTo>
                <a:cubicBezTo>
                  <a:pt x="5419951" y="1701369"/>
                  <a:pt x="5421361" y="1682318"/>
                  <a:pt x="5422069" y="1652151"/>
                </a:cubicBezTo>
                <a:cubicBezTo>
                  <a:pt x="5413010" y="1670730"/>
                  <a:pt x="5396314" y="1685740"/>
                  <a:pt x="5371980" y="1697182"/>
                </a:cubicBezTo>
                <a:cubicBezTo>
                  <a:pt x="5367889" y="1698891"/>
                  <a:pt x="5364938" y="1698452"/>
                  <a:pt x="5363129" y="1695867"/>
                </a:cubicBezTo>
                <a:cubicBezTo>
                  <a:pt x="5362218" y="1693394"/>
                  <a:pt x="5362696" y="1691068"/>
                  <a:pt x="5364562" y="1688887"/>
                </a:cubicBezTo>
                <a:cubicBezTo>
                  <a:pt x="5388188" y="1661081"/>
                  <a:pt x="5404535" y="1638253"/>
                  <a:pt x="5413606" y="1620404"/>
                </a:cubicBezTo>
                <a:cubicBezTo>
                  <a:pt x="5409829" y="1621101"/>
                  <a:pt x="5404799" y="1622495"/>
                  <a:pt x="5398517" y="1624586"/>
                </a:cubicBezTo>
                <a:cubicBezTo>
                  <a:pt x="5391694" y="1626732"/>
                  <a:pt x="5382843" y="1621416"/>
                  <a:pt x="5371963" y="1608637"/>
                </a:cubicBezTo>
                <a:cubicBezTo>
                  <a:pt x="5369400" y="1602882"/>
                  <a:pt x="5370850" y="1599364"/>
                  <a:pt x="5376313" y="1598082"/>
                </a:cubicBezTo>
                <a:cubicBezTo>
                  <a:pt x="5377504" y="1598082"/>
                  <a:pt x="5379061" y="1597762"/>
                  <a:pt x="5380983" y="1597122"/>
                </a:cubicBezTo>
                <a:cubicBezTo>
                  <a:pt x="5393133" y="1595694"/>
                  <a:pt x="5406828" y="1593390"/>
                  <a:pt x="5422069" y="1590209"/>
                </a:cubicBezTo>
                <a:lnTo>
                  <a:pt x="5422069" y="1587647"/>
                </a:lnTo>
                <a:cubicBezTo>
                  <a:pt x="5421384" y="1563582"/>
                  <a:pt x="5418703" y="1547532"/>
                  <a:pt x="5414027" y="1539496"/>
                </a:cubicBezTo>
                <a:cubicBezTo>
                  <a:pt x="5411633" y="1534820"/>
                  <a:pt x="5411796" y="1530937"/>
                  <a:pt x="5414516" y="1527846"/>
                </a:cubicBezTo>
                <a:cubicBezTo>
                  <a:pt x="5415545" y="1526565"/>
                  <a:pt x="5416917" y="1525788"/>
                  <a:pt x="5418634" y="1525515"/>
                </a:cubicBezTo>
                <a:close/>
                <a:moveTo>
                  <a:pt x="6902191" y="1524575"/>
                </a:moveTo>
                <a:cubicBezTo>
                  <a:pt x="6905181" y="1524328"/>
                  <a:pt x="6908041" y="1524974"/>
                  <a:pt x="6910773" y="1526514"/>
                </a:cubicBezTo>
                <a:cubicBezTo>
                  <a:pt x="6918775" y="1530167"/>
                  <a:pt x="6926238" y="1534685"/>
                  <a:pt x="6933161" y="1540069"/>
                </a:cubicBezTo>
                <a:cubicBezTo>
                  <a:pt x="6937591" y="1544205"/>
                  <a:pt x="6937945" y="1549235"/>
                  <a:pt x="6934225" y="1555158"/>
                </a:cubicBezTo>
                <a:cubicBezTo>
                  <a:pt x="6929728" y="1561172"/>
                  <a:pt x="6924889" y="1567016"/>
                  <a:pt x="6919708" y="1572692"/>
                </a:cubicBezTo>
                <a:cubicBezTo>
                  <a:pt x="6920753" y="1572692"/>
                  <a:pt x="6922310" y="1573726"/>
                  <a:pt x="6924379" y="1575794"/>
                </a:cubicBezTo>
                <a:cubicBezTo>
                  <a:pt x="6930436" y="1584752"/>
                  <a:pt x="6928845" y="1591108"/>
                  <a:pt x="6919607" y="1594862"/>
                </a:cubicBezTo>
                <a:cubicBezTo>
                  <a:pt x="6917348" y="1595615"/>
                  <a:pt x="6912835" y="1596722"/>
                  <a:pt x="6906069" y="1598184"/>
                </a:cubicBezTo>
                <a:cubicBezTo>
                  <a:pt x="6902124" y="1598880"/>
                  <a:pt x="6899971" y="1598954"/>
                  <a:pt x="6899612" y="1598403"/>
                </a:cubicBezTo>
                <a:cubicBezTo>
                  <a:pt x="6906659" y="1602089"/>
                  <a:pt x="6909340" y="1606816"/>
                  <a:pt x="6907653" y="1612582"/>
                </a:cubicBezTo>
                <a:cubicBezTo>
                  <a:pt x="6907227" y="1612368"/>
                  <a:pt x="6907367" y="1612301"/>
                  <a:pt x="6908075" y="1612379"/>
                </a:cubicBezTo>
                <a:lnTo>
                  <a:pt x="6908075" y="1611823"/>
                </a:lnTo>
                <a:cubicBezTo>
                  <a:pt x="6907929" y="1611946"/>
                  <a:pt x="6909413" y="1611379"/>
                  <a:pt x="6912525" y="1610120"/>
                </a:cubicBezTo>
                <a:cubicBezTo>
                  <a:pt x="6915898" y="1608445"/>
                  <a:pt x="6918051" y="1607608"/>
                  <a:pt x="6918983" y="1607608"/>
                </a:cubicBezTo>
                <a:cubicBezTo>
                  <a:pt x="6928087" y="1604068"/>
                  <a:pt x="6935197" y="1603826"/>
                  <a:pt x="6940311" y="1606883"/>
                </a:cubicBezTo>
                <a:cubicBezTo>
                  <a:pt x="6945076" y="1608479"/>
                  <a:pt x="6948363" y="1610631"/>
                  <a:pt x="6950173" y="1613340"/>
                </a:cubicBezTo>
                <a:cubicBezTo>
                  <a:pt x="6950791" y="1614588"/>
                  <a:pt x="6951415" y="1615526"/>
                  <a:pt x="6952045" y="1616156"/>
                </a:cubicBezTo>
                <a:cubicBezTo>
                  <a:pt x="6956585" y="1623383"/>
                  <a:pt x="6955327" y="1628980"/>
                  <a:pt x="6948269" y="1632948"/>
                </a:cubicBezTo>
                <a:cubicBezTo>
                  <a:pt x="6944716" y="1633656"/>
                  <a:pt x="6939281" y="1635106"/>
                  <a:pt x="6931965" y="1637298"/>
                </a:cubicBezTo>
                <a:lnTo>
                  <a:pt x="6915740" y="1639744"/>
                </a:lnTo>
                <a:lnTo>
                  <a:pt x="6924097" y="1658957"/>
                </a:lnTo>
                <a:cubicBezTo>
                  <a:pt x="6933937" y="1677643"/>
                  <a:pt x="6946725" y="1691307"/>
                  <a:pt x="6962463" y="1699947"/>
                </a:cubicBezTo>
                <a:cubicBezTo>
                  <a:pt x="6965049" y="1700442"/>
                  <a:pt x="6966819" y="1699846"/>
                  <a:pt x="6967774" y="1698160"/>
                </a:cubicBezTo>
                <a:cubicBezTo>
                  <a:pt x="6973069" y="1686909"/>
                  <a:pt x="6977491" y="1675956"/>
                  <a:pt x="6981043" y="1665301"/>
                </a:cubicBezTo>
                <a:cubicBezTo>
                  <a:pt x="6982291" y="1662806"/>
                  <a:pt x="6984038" y="1661558"/>
                  <a:pt x="6986287" y="1661558"/>
                </a:cubicBezTo>
                <a:cubicBezTo>
                  <a:pt x="6989861" y="1661558"/>
                  <a:pt x="6991647" y="1662958"/>
                  <a:pt x="6991647" y="1665756"/>
                </a:cubicBezTo>
                <a:cubicBezTo>
                  <a:pt x="6993705" y="1677423"/>
                  <a:pt x="6995098" y="1687246"/>
                  <a:pt x="6995828" y="1695227"/>
                </a:cubicBezTo>
                <a:cubicBezTo>
                  <a:pt x="6997245" y="1706545"/>
                  <a:pt x="6999706" y="1717464"/>
                  <a:pt x="7003213" y="1727984"/>
                </a:cubicBezTo>
                <a:cubicBezTo>
                  <a:pt x="7004674" y="1737369"/>
                  <a:pt x="6999589" y="1742062"/>
                  <a:pt x="6987955" y="1742062"/>
                </a:cubicBezTo>
                <a:cubicBezTo>
                  <a:pt x="6956102" y="1737724"/>
                  <a:pt x="6930099" y="1724045"/>
                  <a:pt x="6909947" y="1701026"/>
                </a:cubicBezTo>
                <a:cubicBezTo>
                  <a:pt x="6896852" y="1684302"/>
                  <a:pt x="6887305" y="1666599"/>
                  <a:pt x="6881302" y="1647919"/>
                </a:cubicBezTo>
                <a:cubicBezTo>
                  <a:pt x="6881841" y="1647919"/>
                  <a:pt x="6880100" y="1648588"/>
                  <a:pt x="6876076" y="1649925"/>
                </a:cubicBezTo>
                <a:cubicBezTo>
                  <a:pt x="6872558" y="1650633"/>
                  <a:pt x="6869838" y="1651308"/>
                  <a:pt x="6867916" y="1651948"/>
                </a:cubicBezTo>
                <a:cubicBezTo>
                  <a:pt x="6859801" y="1654904"/>
                  <a:pt x="6853164" y="1654803"/>
                  <a:pt x="6848005" y="1651645"/>
                </a:cubicBezTo>
                <a:cubicBezTo>
                  <a:pt x="6845779" y="1650161"/>
                  <a:pt x="6843385" y="1648453"/>
                  <a:pt x="6840823" y="1646520"/>
                </a:cubicBezTo>
                <a:cubicBezTo>
                  <a:pt x="6838553" y="1645767"/>
                  <a:pt x="6838575" y="1645171"/>
                  <a:pt x="6840890" y="1644733"/>
                </a:cubicBezTo>
                <a:cubicBezTo>
                  <a:pt x="6840486" y="1653634"/>
                  <a:pt x="6839249" y="1664975"/>
                  <a:pt x="6837181" y="1678755"/>
                </a:cubicBezTo>
                <a:lnTo>
                  <a:pt x="6837181" y="1679530"/>
                </a:lnTo>
                <a:cubicBezTo>
                  <a:pt x="6837799" y="1679654"/>
                  <a:pt x="6847015" y="1677221"/>
                  <a:pt x="6864831" y="1672230"/>
                </a:cubicBezTo>
                <a:cubicBezTo>
                  <a:pt x="6868753" y="1671567"/>
                  <a:pt x="6871237" y="1670977"/>
                  <a:pt x="6872282" y="1670460"/>
                </a:cubicBezTo>
                <a:cubicBezTo>
                  <a:pt x="6877700" y="1668043"/>
                  <a:pt x="6881409" y="1667970"/>
                  <a:pt x="6883409" y="1670241"/>
                </a:cubicBezTo>
                <a:cubicBezTo>
                  <a:pt x="6884331" y="1672792"/>
                  <a:pt x="6883415" y="1675625"/>
                  <a:pt x="6880662" y="1678738"/>
                </a:cubicBezTo>
                <a:cubicBezTo>
                  <a:pt x="6878549" y="1680851"/>
                  <a:pt x="6875373" y="1684026"/>
                  <a:pt x="6871137" y="1688264"/>
                </a:cubicBezTo>
                <a:cubicBezTo>
                  <a:pt x="6862537" y="1696862"/>
                  <a:pt x="6855378" y="1702948"/>
                  <a:pt x="6849657" y="1706522"/>
                </a:cubicBezTo>
                <a:cubicBezTo>
                  <a:pt x="6849140" y="1707028"/>
                  <a:pt x="6848443" y="1707725"/>
                  <a:pt x="6847567" y="1708613"/>
                </a:cubicBezTo>
                <a:cubicBezTo>
                  <a:pt x="6838553" y="1715548"/>
                  <a:pt x="6830370" y="1722685"/>
                  <a:pt x="6823019" y="1730024"/>
                </a:cubicBezTo>
                <a:cubicBezTo>
                  <a:pt x="6817411" y="1731710"/>
                  <a:pt x="6812723" y="1731699"/>
                  <a:pt x="6808959" y="1729991"/>
                </a:cubicBezTo>
                <a:cubicBezTo>
                  <a:pt x="6804091" y="1726754"/>
                  <a:pt x="6799512" y="1719397"/>
                  <a:pt x="6795218" y="1707922"/>
                </a:cubicBezTo>
                <a:cubicBezTo>
                  <a:pt x="6794465" y="1707169"/>
                  <a:pt x="6794089" y="1706792"/>
                  <a:pt x="6794089" y="1706792"/>
                </a:cubicBezTo>
                <a:cubicBezTo>
                  <a:pt x="6792414" y="1700824"/>
                  <a:pt x="6793527" y="1696778"/>
                  <a:pt x="6797427" y="1694653"/>
                </a:cubicBezTo>
                <a:cubicBezTo>
                  <a:pt x="6801361" y="1693529"/>
                  <a:pt x="6803991" y="1685605"/>
                  <a:pt x="6805317" y="1670882"/>
                </a:cubicBezTo>
                <a:cubicBezTo>
                  <a:pt x="6808138" y="1646975"/>
                  <a:pt x="6809200" y="1622405"/>
                  <a:pt x="6808503" y="1597172"/>
                </a:cubicBezTo>
                <a:cubicBezTo>
                  <a:pt x="6807817" y="1573198"/>
                  <a:pt x="6804761" y="1557822"/>
                  <a:pt x="6799332" y="1551045"/>
                </a:cubicBezTo>
                <a:cubicBezTo>
                  <a:pt x="6796983" y="1544728"/>
                  <a:pt x="6799377" y="1540654"/>
                  <a:pt x="6806513" y="1538822"/>
                </a:cubicBezTo>
                <a:cubicBezTo>
                  <a:pt x="6814055" y="1541013"/>
                  <a:pt x="6821479" y="1542778"/>
                  <a:pt x="6828785" y="1544115"/>
                </a:cubicBezTo>
                <a:cubicBezTo>
                  <a:pt x="6831213" y="1544284"/>
                  <a:pt x="6836810" y="1543278"/>
                  <a:pt x="6845577" y="1541098"/>
                </a:cubicBezTo>
                <a:cubicBezTo>
                  <a:pt x="6854107" y="1538254"/>
                  <a:pt x="6860374" y="1536495"/>
                  <a:pt x="6864375" y="1535821"/>
                </a:cubicBezTo>
                <a:cubicBezTo>
                  <a:pt x="6865791" y="1535113"/>
                  <a:pt x="6869141" y="1534376"/>
                  <a:pt x="6874423" y="1533612"/>
                </a:cubicBezTo>
                <a:cubicBezTo>
                  <a:pt x="6886225" y="1530341"/>
                  <a:pt x="6892362" y="1528470"/>
                  <a:pt x="6892834" y="1527998"/>
                </a:cubicBezTo>
                <a:cubicBezTo>
                  <a:pt x="6896083" y="1525964"/>
                  <a:pt x="6899201" y="1524823"/>
                  <a:pt x="6902191" y="1524575"/>
                </a:cubicBezTo>
                <a:close/>
                <a:moveTo>
                  <a:pt x="1558667" y="1524575"/>
                </a:moveTo>
                <a:cubicBezTo>
                  <a:pt x="1561657" y="1524328"/>
                  <a:pt x="1564517" y="1524974"/>
                  <a:pt x="1567248" y="1526514"/>
                </a:cubicBezTo>
                <a:cubicBezTo>
                  <a:pt x="1575251" y="1530167"/>
                  <a:pt x="1582714" y="1534685"/>
                  <a:pt x="1589638" y="1540069"/>
                </a:cubicBezTo>
                <a:cubicBezTo>
                  <a:pt x="1594067" y="1544205"/>
                  <a:pt x="1594421" y="1549235"/>
                  <a:pt x="1590700" y="1555158"/>
                </a:cubicBezTo>
                <a:cubicBezTo>
                  <a:pt x="1586204" y="1561172"/>
                  <a:pt x="1581366" y="1567016"/>
                  <a:pt x="1576184" y="1572692"/>
                </a:cubicBezTo>
                <a:cubicBezTo>
                  <a:pt x="1577229" y="1572692"/>
                  <a:pt x="1578786" y="1573726"/>
                  <a:pt x="1580854" y="1575794"/>
                </a:cubicBezTo>
                <a:cubicBezTo>
                  <a:pt x="1586912" y="1584752"/>
                  <a:pt x="1585322" y="1591108"/>
                  <a:pt x="1576083" y="1594862"/>
                </a:cubicBezTo>
                <a:cubicBezTo>
                  <a:pt x="1573824" y="1595615"/>
                  <a:pt x="1569311" y="1596723"/>
                  <a:pt x="1562545" y="1598184"/>
                </a:cubicBezTo>
                <a:cubicBezTo>
                  <a:pt x="1558599" y="1598881"/>
                  <a:pt x="1556447" y="1598954"/>
                  <a:pt x="1556088" y="1598403"/>
                </a:cubicBezTo>
                <a:cubicBezTo>
                  <a:pt x="1563135" y="1602089"/>
                  <a:pt x="1565815" y="1606816"/>
                  <a:pt x="1564129" y="1612582"/>
                </a:cubicBezTo>
                <a:cubicBezTo>
                  <a:pt x="1563702" y="1612368"/>
                  <a:pt x="1563843" y="1612301"/>
                  <a:pt x="1564551" y="1612379"/>
                </a:cubicBezTo>
                <a:lnTo>
                  <a:pt x="1564551" y="1611823"/>
                </a:lnTo>
                <a:cubicBezTo>
                  <a:pt x="1564405" y="1611947"/>
                  <a:pt x="1565888" y="1611379"/>
                  <a:pt x="1569002" y="1610120"/>
                </a:cubicBezTo>
                <a:cubicBezTo>
                  <a:pt x="1572374" y="1608445"/>
                  <a:pt x="1574526" y="1607608"/>
                  <a:pt x="1575459" y="1607608"/>
                </a:cubicBezTo>
                <a:cubicBezTo>
                  <a:pt x="1584563" y="1604068"/>
                  <a:pt x="1591672" y="1603826"/>
                  <a:pt x="1596786" y="1606883"/>
                </a:cubicBezTo>
                <a:cubicBezTo>
                  <a:pt x="1601552" y="1608479"/>
                  <a:pt x="1604840" y="1610631"/>
                  <a:pt x="1606649" y="1613340"/>
                </a:cubicBezTo>
                <a:cubicBezTo>
                  <a:pt x="1607267" y="1614588"/>
                  <a:pt x="1607891" y="1615526"/>
                  <a:pt x="1608520" y="1616156"/>
                </a:cubicBezTo>
                <a:cubicBezTo>
                  <a:pt x="1613061" y="1623383"/>
                  <a:pt x="1611802" y="1628980"/>
                  <a:pt x="1604744" y="1632948"/>
                </a:cubicBezTo>
                <a:cubicBezTo>
                  <a:pt x="1601192" y="1633656"/>
                  <a:pt x="1595758" y="1635106"/>
                  <a:pt x="1588441" y="1637298"/>
                </a:cubicBezTo>
                <a:lnTo>
                  <a:pt x="1572216" y="1639744"/>
                </a:lnTo>
                <a:lnTo>
                  <a:pt x="1580573" y="1658957"/>
                </a:lnTo>
                <a:cubicBezTo>
                  <a:pt x="1590413" y="1677643"/>
                  <a:pt x="1603202" y="1691307"/>
                  <a:pt x="1618939" y="1699947"/>
                </a:cubicBezTo>
                <a:cubicBezTo>
                  <a:pt x="1621524" y="1700442"/>
                  <a:pt x="1623295" y="1699846"/>
                  <a:pt x="1624250" y="1698160"/>
                </a:cubicBezTo>
                <a:cubicBezTo>
                  <a:pt x="1629544" y="1686909"/>
                  <a:pt x="1633967" y="1675956"/>
                  <a:pt x="1637519" y="1665301"/>
                </a:cubicBezTo>
                <a:cubicBezTo>
                  <a:pt x="1638766" y="1662806"/>
                  <a:pt x="1640514" y="1661558"/>
                  <a:pt x="1642762" y="1661558"/>
                </a:cubicBezTo>
                <a:cubicBezTo>
                  <a:pt x="1646336" y="1661558"/>
                  <a:pt x="1648123" y="1662958"/>
                  <a:pt x="1648123" y="1665756"/>
                </a:cubicBezTo>
                <a:cubicBezTo>
                  <a:pt x="1650180" y="1677423"/>
                  <a:pt x="1651574" y="1687246"/>
                  <a:pt x="1652304" y="1695227"/>
                </a:cubicBezTo>
                <a:cubicBezTo>
                  <a:pt x="1653720" y="1706545"/>
                  <a:pt x="1656182" y="1717464"/>
                  <a:pt x="1659689" y="1727984"/>
                </a:cubicBezTo>
                <a:cubicBezTo>
                  <a:pt x="1661150" y="1737369"/>
                  <a:pt x="1656064" y="1742062"/>
                  <a:pt x="1644431" y="1742062"/>
                </a:cubicBezTo>
                <a:cubicBezTo>
                  <a:pt x="1612578" y="1737724"/>
                  <a:pt x="1586575" y="1724045"/>
                  <a:pt x="1566422" y="1701026"/>
                </a:cubicBezTo>
                <a:cubicBezTo>
                  <a:pt x="1553329" y="1684302"/>
                  <a:pt x="1543780" y="1666599"/>
                  <a:pt x="1537778" y="1647919"/>
                </a:cubicBezTo>
                <a:cubicBezTo>
                  <a:pt x="1538318" y="1647919"/>
                  <a:pt x="1536576" y="1648588"/>
                  <a:pt x="1532552" y="1649925"/>
                </a:cubicBezTo>
                <a:cubicBezTo>
                  <a:pt x="1529034" y="1650633"/>
                  <a:pt x="1526314" y="1651308"/>
                  <a:pt x="1524392" y="1651948"/>
                </a:cubicBezTo>
                <a:cubicBezTo>
                  <a:pt x="1516277" y="1654904"/>
                  <a:pt x="1509640" y="1654803"/>
                  <a:pt x="1504481" y="1651645"/>
                </a:cubicBezTo>
                <a:cubicBezTo>
                  <a:pt x="1502255" y="1650161"/>
                  <a:pt x="1499861" y="1648453"/>
                  <a:pt x="1497299" y="1646520"/>
                </a:cubicBezTo>
                <a:cubicBezTo>
                  <a:pt x="1495028" y="1645767"/>
                  <a:pt x="1495051" y="1645171"/>
                  <a:pt x="1497366" y="1644733"/>
                </a:cubicBezTo>
                <a:cubicBezTo>
                  <a:pt x="1496962" y="1653634"/>
                  <a:pt x="1495726" y="1664975"/>
                  <a:pt x="1493657" y="1678755"/>
                </a:cubicBezTo>
                <a:lnTo>
                  <a:pt x="1493657" y="1679530"/>
                </a:lnTo>
                <a:cubicBezTo>
                  <a:pt x="1494275" y="1679654"/>
                  <a:pt x="1503492" y="1677221"/>
                  <a:pt x="1521307" y="1672230"/>
                </a:cubicBezTo>
                <a:cubicBezTo>
                  <a:pt x="1525229" y="1671567"/>
                  <a:pt x="1527713" y="1670977"/>
                  <a:pt x="1528759" y="1670460"/>
                </a:cubicBezTo>
                <a:cubicBezTo>
                  <a:pt x="1534176" y="1668043"/>
                  <a:pt x="1537885" y="1667970"/>
                  <a:pt x="1539885" y="1670241"/>
                </a:cubicBezTo>
                <a:cubicBezTo>
                  <a:pt x="1540807" y="1672792"/>
                  <a:pt x="1539891" y="1675625"/>
                  <a:pt x="1537137" y="1678738"/>
                </a:cubicBezTo>
                <a:cubicBezTo>
                  <a:pt x="1535025" y="1680851"/>
                  <a:pt x="1531850" y="1684026"/>
                  <a:pt x="1527612" y="1688264"/>
                </a:cubicBezTo>
                <a:cubicBezTo>
                  <a:pt x="1519013" y="1696862"/>
                  <a:pt x="1511854" y="1702948"/>
                  <a:pt x="1506133" y="1706522"/>
                </a:cubicBezTo>
                <a:cubicBezTo>
                  <a:pt x="1505616" y="1707028"/>
                  <a:pt x="1504919" y="1707725"/>
                  <a:pt x="1504042" y="1708613"/>
                </a:cubicBezTo>
                <a:cubicBezTo>
                  <a:pt x="1495028" y="1715548"/>
                  <a:pt x="1486846" y="1722685"/>
                  <a:pt x="1479495" y="1730024"/>
                </a:cubicBezTo>
                <a:cubicBezTo>
                  <a:pt x="1473887" y="1731710"/>
                  <a:pt x="1469200" y="1731699"/>
                  <a:pt x="1465435" y="1729991"/>
                </a:cubicBezTo>
                <a:cubicBezTo>
                  <a:pt x="1460567" y="1726754"/>
                  <a:pt x="1455987" y="1719397"/>
                  <a:pt x="1451694" y="1707922"/>
                </a:cubicBezTo>
                <a:cubicBezTo>
                  <a:pt x="1450941" y="1707169"/>
                  <a:pt x="1450564" y="1706792"/>
                  <a:pt x="1450564" y="1706792"/>
                </a:cubicBezTo>
                <a:cubicBezTo>
                  <a:pt x="1448889" y="1700824"/>
                  <a:pt x="1450003" y="1696778"/>
                  <a:pt x="1453903" y="1694653"/>
                </a:cubicBezTo>
                <a:cubicBezTo>
                  <a:pt x="1457836" y="1693529"/>
                  <a:pt x="1460466" y="1685605"/>
                  <a:pt x="1461793" y="1670882"/>
                </a:cubicBezTo>
                <a:cubicBezTo>
                  <a:pt x="1464613" y="1646975"/>
                  <a:pt x="1465676" y="1622405"/>
                  <a:pt x="1464979" y="1597172"/>
                </a:cubicBezTo>
                <a:cubicBezTo>
                  <a:pt x="1464294" y="1573198"/>
                  <a:pt x="1461236" y="1557822"/>
                  <a:pt x="1455807" y="1551045"/>
                </a:cubicBezTo>
                <a:cubicBezTo>
                  <a:pt x="1453459" y="1544728"/>
                  <a:pt x="1455852" y="1540654"/>
                  <a:pt x="1462990" y="1538822"/>
                </a:cubicBezTo>
                <a:cubicBezTo>
                  <a:pt x="1470531" y="1541013"/>
                  <a:pt x="1477955" y="1542778"/>
                  <a:pt x="1485261" y="1544115"/>
                </a:cubicBezTo>
                <a:cubicBezTo>
                  <a:pt x="1487689" y="1544284"/>
                  <a:pt x="1493286" y="1543278"/>
                  <a:pt x="1502053" y="1541098"/>
                </a:cubicBezTo>
                <a:cubicBezTo>
                  <a:pt x="1510584" y="1538254"/>
                  <a:pt x="1516850" y="1536495"/>
                  <a:pt x="1520851" y="1535821"/>
                </a:cubicBezTo>
                <a:cubicBezTo>
                  <a:pt x="1522268" y="1535113"/>
                  <a:pt x="1525617" y="1534376"/>
                  <a:pt x="1530900" y="1533612"/>
                </a:cubicBezTo>
                <a:cubicBezTo>
                  <a:pt x="1542701" y="1530341"/>
                  <a:pt x="1548838" y="1528470"/>
                  <a:pt x="1549310" y="1527998"/>
                </a:cubicBezTo>
                <a:cubicBezTo>
                  <a:pt x="1552559" y="1525964"/>
                  <a:pt x="1555677" y="1524823"/>
                  <a:pt x="1558667" y="1524575"/>
                </a:cubicBezTo>
                <a:close/>
                <a:moveTo>
                  <a:pt x="2665639" y="1524036"/>
                </a:moveTo>
                <a:cubicBezTo>
                  <a:pt x="2680824" y="1527824"/>
                  <a:pt x="2693288" y="1535343"/>
                  <a:pt x="2703033" y="1546594"/>
                </a:cubicBezTo>
                <a:cubicBezTo>
                  <a:pt x="2705326" y="1551427"/>
                  <a:pt x="2705258" y="1556827"/>
                  <a:pt x="2702831" y="1562796"/>
                </a:cubicBezTo>
                <a:cubicBezTo>
                  <a:pt x="2701032" y="1566392"/>
                  <a:pt x="2700133" y="1575350"/>
                  <a:pt x="2700133" y="1589670"/>
                </a:cubicBezTo>
                <a:lnTo>
                  <a:pt x="2700133" y="1594896"/>
                </a:lnTo>
                <a:cubicBezTo>
                  <a:pt x="2704786" y="1594334"/>
                  <a:pt x="2709108" y="1593064"/>
                  <a:pt x="2713098" y="1591086"/>
                </a:cubicBezTo>
                <a:cubicBezTo>
                  <a:pt x="2718988" y="1587984"/>
                  <a:pt x="2726355" y="1587927"/>
                  <a:pt x="2735201" y="1590917"/>
                </a:cubicBezTo>
                <a:cubicBezTo>
                  <a:pt x="2741607" y="1593311"/>
                  <a:pt x="2747115" y="1597582"/>
                  <a:pt x="2751723" y="1603730"/>
                </a:cubicBezTo>
                <a:cubicBezTo>
                  <a:pt x="2754713" y="1611362"/>
                  <a:pt x="2752566" y="1616195"/>
                  <a:pt x="2745283" y="1618230"/>
                </a:cubicBezTo>
                <a:cubicBezTo>
                  <a:pt x="2726063" y="1623197"/>
                  <a:pt x="2710659" y="1626288"/>
                  <a:pt x="2699071" y="1627502"/>
                </a:cubicBezTo>
                <a:cubicBezTo>
                  <a:pt x="2699071" y="1634010"/>
                  <a:pt x="2699071" y="1641479"/>
                  <a:pt x="2699071" y="1649908"/>
                </a:cubicBezTo>
                <a:cubicBezTo>
                  <a:pt x="2698183" y="1650054"/>
                  <a:pt x="2700358" y="1649380"/>
                  <a:pt x="2705596" y="1647885"/>
                </a:cubicBezTo>
                <a:cubicBezTo>
                  <a:pt x="2709732" y="1647200"/>
                  <a:pt x="2712840" y="1646508"/>
                  <a:pt x="2714919" y="1645812"/>
                </a:cubicBezTo>
                <a:cubicBezTo>
                  <a:pt x="2725001" y="1642900"/>
                  <a:pt x="2733790" y="1646216"/>
                  <a:pt x="2741287" y="1655759"/>
                </a:cubicBezTo>
                <a:cubicBezTo>
                  <a:pt x="2747705" y="1665852"/>
                  <a:pt x="2745485" y="1672747"/>
                  <a:pt x="2734628" y="1676445"/>
                </a:cubicBezTo>
                <a:cubicBezTo>
                  <a:pt x="2722804" y="1677816"/>
                  <a:pt x="2710597" y="1679452"/>
                  <a:pt x="2698009" y="1681351"/>
                </a:cubicBezTo>
                <a:cubicBezTo>
                  <a:pt x="2698009" y="1690759"/>
                  <a:pt x="2698009" y="1699318"/>
                  <a:pt x="2698009" y="1707028"/>
                </a:cubicBezTo>
                <a:cubicBezTo>
                  <a:pt x="2697537" y="1707039"/>
                  <a:pt x="2699172" y="1707045"/>
                  <a:pt x="2702915" y="1707045"/>
                </a:cubicBezTo>
                <a:cubicBezTo>
                  <a:pt x="2706433" y="1706348"/>
                  <a:pt x="2709254" y="1706000"/>
                  <a:pt x="2711378" y="1706000"/>
                </a:cubicBezTo>
                <a:cubicBezTo>
                  <a:pt x="2728688" y="1705337"/>
                  <a:pt x="2741388" y="1703993"/>
                  <a:pt x="2749481" y="1701970"/>
                </a:cubicBezTo>
                <a:cubicBezTo>
                  <a:pt x="2758843" y="1699700"/>
                  <a:pt x="2765598" y="1700509"/>
                  <a:pt x="2769746" y="1704398"/>
                </a:cubicBezTo>
                <a:cubicBezTo>
                  <a:pt x="2777052" y="1708051"/>
                  <a:pt x="2782795" y="1711968"/>
                  <a:pt x="2786976" y="1716149"/>
                </a:cubicBezTo>
                <a:cubicBezTo>
                  <a:pt x="2791146" y="1720533"/>
                  <a:pt x="2792422" y="1725012"/>
                  <a:pt x="2790803" y="1729586"/>
                </a:cubicBezTo>
                <a:cubicBezTo>
                  <a:pt x="2787802" y="1734385"/>
                  <a:pt x="2783071" y="1736420"/>
                  <a:pt x="2776608" y="1735689"/>
                </a:cubicBezTo>
                <a:cubicBezTo>
                  <a:pt x="2734706" y="1732891"/>
                  <a:pt x="2703601" y="1731845"/>
                  <a:pt x="2683291" y="1732553"/>
                </a:cubicBezTo>
                <a:cubicBezTo>
                  <a:pt x="2655889" y="1733958"/>
                  <a:pt x="2628942" y="1737128"/>
                  <a:pt x="2602450" y="1742062"/>
                </a:cubicBezTo>
                <a:cubicBezTo>
                  <a:pt x="2597280" y="1742770"/>
                  <a:pt x="2592621" y="1741944"/>
                  <a:pt x="2588474" y="1739584"/>
                </a:cubicBezTo>
                <a:cubicBezTo>
                  <a:pt x="2587541" y="1739123"/>
                  <a:pt x="2586535" y="1738893"/>
                  <a:pt x="2585456" y="1738893"/>
                </a:cubicBezTo>
                <a:cubicBezTo>
                  <a:pt x="2584276" y="1737712"/>
                  <a:pt x="2582781" y="1736521"/>
                  <a:pt x="2580972" y="1735318"/>
                </a:cubicBezTo>
                <a:cubicBezTo>
                  <a:pt x="2573250" y="1731452"/>
                  <a:pt x="2568850" y="1727889"/>
                  <a:pt x="2567771" y="1724629"/>
                </a:cubicBezTo>
                <a:cubicBezTo>
                  <a:pt x="2567771" y="1724629"/>
                  <a:pt x="2567771" y="1724360"/>
                  <a:pt x="2567771" y="1723820"/>
                </a:cubicBezTo>
                <a:cubicBezTo>
                  <a:pt x="2566354" y="1718987"/>
                  <a:pt x="2568136" y="1716571"/>
                  <a:pt x="2573115" y="1716571"/>
                </a:cubicBezTo>
                <a:cubicBezTo>
                  <a:pt x="2584973" y="1716571"/>
                  <a:pt x="2598522" y="1715531"/>
                  <a:pt x="2613762" y="1713452"/>
                </a:cubicBezTo>
                <a:cubicBezTo>
                  <a:pt x="2631667" y="1712024"/>
                  <a:pt x="2647015" y="1711007"/>
                  <a:pt x="2659805" y="1710400"/>
                </a:cubicBezTo>
                <a:cubicBezTo>
                  <a:pt x="2659805" y="1708905"/>
                  <a:pt x="2659805" y="1704915"/>
                  <a:pt x="2659805" y="1698430"/>
                </a:cubicBezTo>
                <a:cubicBezTo>
                  <a:pt x="2660514" y="1691394"/>
                  <a:pt x="2660868" y="1687252"/>
                  <a:pt x="2660868" y="1686004"/>
                </a:cubicBezTo>
                <a:cubicBezTo>
                  <a:pt x="2661238" y="1686004"/>
                  <a:pt x="2659311" y="1686353"/>
                  <a:pt x="2655085" y="1687050"/>
                </a:cubicBezTo>
                <a:cubicBezTo>
                  <a:pt x="2650185" y="1687050"/>
                  <a:pt x="2646784" y="1687364"/>
                  <a:pt x="2644885" y="1687994"/>
                </a:cubicBezTo>
                <a:cubicBezTo>
                  <a:pt x="2635578" y="1689489"/>
                  <a:pt x="2626250" y="1684116"/>
                  <a:pt x="2616898" y="1671876"/>
                </a:cubicBezTo>
                <a:cubicBezTo>
                  <a:pt x="2615179" y="1668426"/>
                  <a:pt x="2614319" y="1666060"/>
                  <a:pt x="2614319" y="1664778"/>
                </a:cubicBezTo>
                <a:cubicBezTo>
                  <a:pt x="2614319" y="1661924"/>
                  <a:pt x="2616454" y="1660496"/>
                  <a:pt x="2620725" y="1660496"/>
                </a:cubicBezTo>
                <a:lnTo>
                  <a:pt x="2657848" y="1660062"/>
                </a:lnTo>
                <a:lnTo>
                  <a:pt x="2660868" y="1656753"/>
                </a:lnTo>
                <a:cubicBezTo>
                  <a:pt x="2660868" y="1654236"/>
                  <a:pt x="2661216" y="1649088"/>
                  <a:pt x="2661913" y="1641310"/>
                </a:cubicBezTo>
                <a:cubicBezTo>
                  <a:pt x="2661913" y="1635791"/>
                  <a:pt x="2661913" y="1632700"/>
                  <a:pt x="2661913" y="1632037"/>
                </a:cubicBezTo>
                <a:cubicBezTo>
                  <a:pt x="2663037" y="1632037"/>
                  <a:pt x="2662183" y="1632391"/>
                  <a:pt x="2659350" y="1633100"/>
                </a:cubicBezTo>
                <a:cubicBezTo>
                  <a:pt x="2656170" y="1633100"/>
                  <a:pt x="2654309" y="1633100"/>
                  <a:pt x="2653770" y="1633100"/>
                </a:cubicBezTo>
                <a:cubicBezTo>
                  <a:pt x="2645183" y="1633808"/>
                  <a:pt x="2637776" y="1631340"/>
                  <a:pt x="2631549" y="1625698"/>
                </a:cubicBezTo>
                <a:cubicBezTo>
                  <a:pt x="2632403" y="1625575"/>
                  <a:pt x="2632049" y="1626676"/>
                  <a:pt x="2630487" y="1629003"/>
                </a:cubicBezTo>
                <a:cubicBezTo>
                  <a:pt x="2619899" y="1643828"/>
                  <a:pt x="2605564" y="1657029"/>
                  <a:pt x="2587479" y="1668606"/>
                </a:cubicBezTo>
                <a:cubicBezTo>
                  <a:pt x="2583399" y="1671033"/>
                  <a:pt x="2580258" y="1672247"/>
                  <a:pt x="2578055" y="1672247"/>
                </a:cubicBezTo>
                <a:cubicBezTo>
                  <a:pt x="2576133" y="1669786"/>
                  <a:pt x="2576290" y="1666706"/>
                  <a:pt x="2578527" y="1663008"/>
                </a:cubicBezTo>
                <a:cubicBezTo>
                  <a:pt x="2591880" y="1641934"/>
                  <a:pt x="2601338" y="1623394"/>
                  <a:pt x="2606902" y="1607389"/>
                </a:cubicBezTo>
                <a:cubicBezTo>
                  <a:pt x="2611138" y="1593564"/>
                  <a:pt x="2612200" y="1583280"/>
                  <a:pt x="2610087" y="1576536"/>
                </a:cubicBezTo>
                <a:cubicBezTo>
                  <a:pt x="2610087" y="1568320"/>
                  <a:pt x="2613920" y="1565308"/>
                  <a:pt x="2621585" y="1567499"/>
                </a:cubicBezTo>
                <a:cubicBezTo>
                  <a:pt x="2632386" y="1570579"/>
                  <a:pt x="2641541" y="1576997"/>
                  <a:pt x="2649049" y="1586753"/>
                </a:cubicBezTo>
                <a:cubicBezTo>
                  <a:pt x="2652072" y="1592732"/>
                  <a:pt x="2652022" y="1597481"/>
                  <a:pt x="2648897" y="1600999"/>
                </a:cubicBezTo>
                <a:lnTo>
                  <a:pt x="2647556" y="1602988"/>
                </a:lnTo>
                <a:lnTo>
                  <a:pt x="2661913" y="1600700"/>
                </a:lnTo>
                <a:lnTo>
                  <a:pt x="2661913" y="1594947"/>
                </a:lnTo>
                <a:cubicBezTo>
                  <a:pt x="2661913" y="1569433"/>
                  <a:pt x="2659159" y="1551168"/>
                  <a:pt x="2653652" y="1540153"/>
                </a:cubicBezTo>
                <a:cubicBezTo>
                  <a:pt x="2649999" y="1529408"/>
                  <a:pt x="2653994" y="1524036"/>
                  <a:pt x="2665639" y="1524036"/>
                </a:cubicBezTo>
                <a:close/>
                <a:moveTo>
                  <a:pt x="915095" y="1522915"/>
                </a:moveTo>
                <a:cubicBezTo>
                  <a:pt x="916310" y="1522614"/>
                  <a:pt x="917760" y="1522645"/>
                  <a:pt x="919443" y="1523007"/>
                </a:cubicBezTo>
                <a:cubicBezTo>
                  <a:pt x="932414" y="1525289"/>
                  <a:pt x="942995" y="1530903"/>
                  <a:pt x="951189" y="1539850"/>
                </a:cubicBezTo>
                <a:cubicBezTo>
                  <a:pt x="953707" y="1542525"/>
                  <a:pt x="954257" y="1546234"/>
                  <a:pt x="952841" y="1550977"/>
                </a:cubicBezTo>
                <a:cubicBezTo>
                  <a:pt x="952841" y="1550977"/>
                  <a:pt x="952841" y="1551331"/>
                  <a:pt x="952841" y="1552039"/>
                </a:cubicBezTo>
                <a:cubicBezTo>
                  <a:pt x="952111" y="1554242"/>
                  <a:pt x="951393" y="1557595"/>
                  <a:pt x="950688" y="1562096"/>
                </a:cubicBezTo>
                <a:lnTo>
                  <a:pt x="948740" y="1577986"/>
                </a:lnTo>
                <a:lnTo>
                  <a:pt x="950936" y="1577986"/>
                </a:lnTo>
                <a:cubicBezTo>
                  <a:pt x="955207" y="1575850"/>
                  <a:pt x="959545" y="1576311"/>
                  <a:pt x="963952" y="1579369"/>
                </a:cubicBezTo>
                <a:cubicBezTo>
                  <a:pt x="969616" y="1580987"/>
                  <a:pt x="973247" y="1584173"/>
                  <a:pt x="974843" y="1588928"/>
                </a:cubicBezTo>
                <a:cubicBezTo>
                  <a:pt x="975697" y="1589771"/>
                  <a:pt x="976124" y="1590709"/>
                  <a:pt x="976124" y="1591743"/>
                </a:cubicBezTo>
                <a:cubicBezTo>
                  <a:pt x="977597" y="1591743"/>
                  <a:pt x="979215" y="1592086"/>
                  <a:pt x="980980" y="1592772"/>
                </a:cubicBezTo>
                <a:cubicBezTo>
                  <a:pt x="984846" y="1592154"/>
                  <a:pt x="991668" y="1590451"/>
                  <a:pt x="1001447" y="1587663"/>
                </a:cubicBezTo>
                <a:cubicBezTo>
                  <a:pt x="1004695" y="1587011"/>
                  <a:pt x="1006982" y="1586348"/>
                  <a:pt x="1008309" y="1585674"/>
                </a:cubicBezTo>
                <a:cubicBezTo>
                  <a:pt x="1025932" y="1580751"/>
                  <a:pt x="1036498" y="1577239"/>
                  <a:pt x="1040004" y="1575137"/>
                </a:cubicBezTo>
                <a:cubicBezTo>
                  <a:pt x="1045186" y="1572080"/>
                  <a:pt x="1050199" y="1571754"/>
                  <a:pt x="1055043" y="1574159"/>
                </a:cubicBezTo>
                <a:cubicBezTo>
                  <a:pt x="1065586" y="1579430"/>
                  <a:pt x="1073111" y="1586955"/>
                  <a:pt x="1077618" y="1596734"/>
                </a:cubicBezTo>
                <a:cubicBezTo>
                  <a:pt x="1079776" y="1600634"/>
                  <a:pt x="1079590" y="1605287"/>
                  <a:pt x="1077062" y="1610693"/>
                </a:cubicBezTo>
                <a:cubicBezTo>
                  <a:pt x="1067902" y="1619854"/>
                  <a:pt x="1061759" y="1627165"/>
                  <a:pt x="1058634" y="1632627"/>
                </a:cubicBezTo>
                <a:cubicBezTo>
                  <a:pt x="1060534" y="1633628"/>
                  <a:pt x="1062298" y="1636618"/>
                  <a:pt x="1063928" y="1641597"/>
                </a:cubicBezTo>
                <a:cubicBezTo>
                  <a:pt x="1066041" y="1648734"/>
                  <a:pt x="1063625" y="1653247"/>
                  <a:pt x="1056679" y="1655135"/>
                </a:cubicBezTo>
                <a:cubicBezTo>
                  <a:pt x="1048114" y="1656663"/>
                  <a:pt x="1035823" y="1658490"/>
                  <a:pt x="1019807" y="1660614"/>
                </a:cubicBezTo>
                <a:cubicBezTo>
                  <a:pt x="1008511" y="1662019"/>
                  <a:pt x="1000649" y="1662969"/>
                  <a:pt x="996221" y="1663463"/>
                </a:cubicBezTo>
                <a:lnTo>
                  <a:pt x="996221" y="1677271"/>
                </a:lnTo>
                <a:cubicBezTo>
                  <a:pt x="995512" y="1695704"/>
                  <a:pt x="1002846" y="1704218"/>
                  <a:pt x="1018222" y="1702813"/>
                </a:cubicBezTo>
                <a:cubicBezTo>
                  <a:pt x="1026023" y="1703521"/>
                  <a:pt x="1037223" y="1703184"/>
                  <a:pt x="1051823" y="1701802"/>
                </a:cubicBezTo>
                <a:cubicBezTo>
                  <a:pt x="1062343" y="1700554"/>
                  <a:pt x="1069576" y="1694659"/>
                  <a:pt x="1073521" y="1684116"/>
                </a:cubicBezTo>
                <a:cubicBezTo>
                  <a:pt x="1076207" y="1677462"/>
                  <a:pt x="1078641" y="1669724"/>
                  <a:pt x="1080821" y="1660901"/>
                </a:cubicBezTo>
                <a:cubicBezTo>
                  <a:pt x="1080821" y="1660901"/>
                  <a:pt x="1081176" y="1660547"/>
                  <a:pt x="1081883" y="1659839"/>
                </a:cubicBezTo>
                <a:cubicBezTo>
                  <a:pt x="1085087" y="1655331"/>
                  <a:pt x="1087902" y="1656169"/>
                  <a:pt x="1090330" y="1662351"/>
                </a:cubicBezTo>
                <a:cubicBezTo>
                  <a:pt x="1093151" y="1673590"/>
                  <a:pt x="1097708" y="1684122"/>
                  <a:pt x="1104003" y="1693945"/>
                </a:cubicBezTo>
                <a:cubicBezTo>
                  <a:pt x="1109027" y="1704387"/>
                  <a:pt x="1109494" y="1713047"/>
                  <a:pt x="1105403" y="1719926"/>
                </a:cubicBezTo>
                <a:cubicBezTo>
                  <a:pt x="1091825" y="1729726"/>
                  <a:pt x="1073049" y="1734992"/>
                  <a:pt x="1049075" y="1735723"/>
                </a:cubicBezTo>
                <a:cubicBezTo>
                  <a:pt x="1043916" y="1735723"/>
                  <a:pt x="1037071" y="1735369"/>
                  <a:pt x="1028540" y="1734661"/>
                </a:cubicBezTo>
                <a:cubicBezTo>
                  <a:pt x="1021763" y="1734661"/>
                  <a:pt x="1016508" y="1734661"/>
                  <a:pt x="1012777" y="1734661"/>
                </a:cubicBezTo>
                <a:cubicBezTo>
                  <a:pt x="995748" y="1733188"/>
                  <a:pt x="983087" y="1728299"/>
                  <a:pt x="974792" y="1719993"/>
                </a:cubicBezTo>
                <a:cubicBezTo>
                  <a:pt x="967835" y="1713002"/>
                  <a:pt x="964711" y="1700931"/>
                  <a:pt x="965419" y="1683779"/>
                </a:cubicBezTo>
                <a:cubicBezTo>
                  <a:pt x="965419" y="1680283"/>
                  <a:pt x="965419" y="1674703"/>
                  <a:pt x="965419" y="1667038"/>
                </a:cubicBezTo>
                <a:cubicBezTo>
                  <a:pt x="964711" y="1649290"/>
                  <a:pt x="964711" y="1636466"/>
                  <a:pt x="965419" y="1628564"/>
                </a:cubicBezTo>
                <a:lnTo>
                  <a:pt x="965434" y="1628143"/>
                </a:lnTo>
                <a:lnTo>
                  <a:pt x="955037" y="1639890"/>
                </a:lnTo>
                <a:cubicBezTo>
                  <a:pt x="951753" y="1643388"/>
                  <a:pt x="948863" y="1646227"/>
                  <a:pt x="946368" y="1648408"/>
                </a:cubicBezTo>
                <a:cubicBezTo>
                  <a:pt x="945715" y="1658636"/>
                  <a:pt x="946109" y="1676372"/>
                  <a:pt x="947548" y="1701616"/>
                </a:cubicBezTo>
                <a:cubicBezTo>
                  <a:pt x="947548" y="1706674"/>
                  <a:pt x="947548" y="1710833"/>
                  <a:pt x="947548" y="1714092"/>
                </a:cubicBezTo>
                <a:cubicBezTo>
                  <a:pt x="946738" y="1724804"/>
                  <a:pt x="940107" y="1734043"/>
                  <a:pt x="927653" y="1741809"/>
                </a:cubicBezTo>
                <a:cubicBezTo>
                  <a:pt x="917380" y="1744799"/>
                  <a:pt x="911277" y="1741736"/>
                  <a:pt x="909344" y="1732621"/>
                </a:cubicBezTo>
                <a:cubicBezTo>
                  <a:pt x="908052" y="1724461"/>
                  <a:pt x="901448" y="1715081"/>
                  <a:pt x="889534" y="1704482"/>
                </a:cubicBezTo>
                <a:cubicBezTo>
                  <a:pt x="886522" y="1701864"/>
                  <a:pt x="885887" y="1699194"/>
                  <a:pt x="887629" y="1696474"/>
                </a:cubicBezTo>
                <a:cubicBezTo>
                  <a:pt x="887629" y="1696474"/>
                  <a:pt x="889596" y="1696474"/>
                  <a:pt x="893530" y="1696474"/>
                </a:cubicBezTo>
                <a:cubicBezTo>
                  <a:pt x="900116" y="1696474"/>
                  <a:pt x="906596" y="1697177"/>
                  <a:pt x="912969" y="1698582"/>
                </a:cubicBezTo>
                <a:cubicBezTo>
                  <a:pt x="914081" y="1698582"/>
                  <a:pt x="914638" y="1697890"/>
                  <a:pt x="914638" y="1696508"/>
                </a:cubicBezTo>
                <a:cubicBezTo>
                  <a:pt x="914638" y="1684526"/>
                  <a:pt x="914638" y="1675029"/>
                  <a:pt x="914638" y="1668015"/>
                </a:cubicBezTo>
                <a:cubicBezTo>
                  <a:pt x="913761" y="1670488"/>
                  <a:pt x="909602" y="1674770"/>
                  <a:pt x="902162" y="1680862"/>
                </a:cubicBezTo>
                <a:cubicBezTo>
                  <a:pt x="900048" y="1682975"/>
                  <a:pt x="898285" y="1684734"/>
                  <a:pt x="896868" y="1686139"/>
                </a:cubicBezTo>
                <a:cubicBezTo>
                  <a:pt x="891293" y="1690984"/>
                  <a:pt x="885825" y="1691636"/>
                  <a:pt x="880464" y="1688095"/>
                </a:cubicBezTo>
                <a:cubicBezTo>
                  <a:pt x="870090" y="1677721"/>
                  <a:pt x="864903" y="1669027"/>
                  <a:pt x="864903" y="1662013"/>
                </a:cubicBezTo>
                <a:cubicBezTo>
                  <a:pt x="864206" y="1656776"/>
                  <a:pt x="866695" y="1654157"/>
                  <a:pt x="872371" y="1654157"/>
                </a:cubicBezTo>
                <a:cubicBezTo>
                  <a:pt x="875237" y="1654157"/>
                  <a:pt x="879329" y="1652825"/>
                  <a:pt x="884645" y="1650161"/>
                </a:cubicBezTo>
                <a:cubicBezTo>
                  <a:pt x="887477" y="1649453"/>
                  <a:pt x="889467" y="1648813"/>
                  <a:pt x="890613" y="1648239"/>
                </a:cubicBezTo>
                <a:cubicBezTo>
                  <a:pt x="894547" y="1646655"/>
                  <a:pt x="900605" y="1644154"/>
                  <a:pt x="908788" y="1640737"/>
                </a:cubicBezTo>
                <a:cubicBezTo>
                  <a:pt x="912295" y="1638635"/>
                  <a:pt x="914593" y="1637399"/>
                  <a:pt x="915683" y="1637028"/>
                </a:cubicBezTo>
                <a:cubicBezTo>
                  <a:pt x="915683" y="1628025"/>
                  <a:pt x="915683" y="1620017"/>
                  <a:pt x="915683" y="1613003"/>
                </a:cubicBezTo>
                <a:cubicBezTo>
                  <a:pt x="917302" y="1613543"/>
                  <a:pt x="916802" y="1614245"/>
                  <a:pt x="914183" y="1615111"/>
                </a:cubicBezTo>
                <a:cubicBezTo>
                  <a:pt x="908900" y="1616437"/>
                  <a:pt x="904808" y="1617819"/>
                  <a:pt x="901909" y="1619258"/>
                </a:cubicBezTo>
                <a:cubicBezTo>
                  <a:pt x="896919" y="1620022"/>
                  <a:pt x="892647" y="1619994"/>
                  <a:pt x="889096" y="1619174"/>
                </a:cubicBezTo>
                <a:cubicBezTo>
                  <a:pt x="882611" y="1615127"/>
                  <a:pt x="877530" y="1609434"/>
                  <a:pt x="873855" y="1602095"/>
                </a:cubicBezTo>
                <a:cubicBezTo>
                  <a:pt x="872832" y="1601050"/>
                  <a:pt x="872321" y="1599190"/>
                  <a:pt x="872321" y="1596515"/>
                </a:cubicBezTo>
                <a:cubicBezTo>
                  <a:pt x="874063" y="1594739"/>
                  <a:pt x="876091" y="1593851"/>
                  <a:pt x="878407" y="1593851"/>
                </a:cubicBezTo>
                <a:cubicBezTo>
                  <a:pt x="884465" y="1592648"/>
                  <a:pt x="896890" y="1590029"/>
                  <a:pt x="915683" y="1585994"/>
                </a:cubicBezTo>
                <a:lnTo>
                  <a:pt x="915683" y="1574850"/>
                </a:lnTo>
                <a:cubicBezTo>
                  <a:pt x="915683" y="1554967"/>
                  <a:pt x="913947" y="1541541"/>
                  <a:pt x="910473" y="1534573"/>
                </a:cubicBezTo>
                <a:cubicBezTo>
                  <a:pt x="909909" y="1527703"/>
                  <a:pt x="911449" y="1523817"/>
                  <a:pt x="915095" y="1522915"/>
                </a:cubicBezTo>
                <a:close/>
                <a:moveTo>
                  <a:pt x="3759166" y="1522611"/>
                </a:moveTo>
                <a:cubicBezTo>
                  <a:pt x="3760509" y="1522606"/>
                  <a:pt x="3762035" y="1522917"/>
                  <a:pt x="3763743" y="1523547"/>
                </a:cubicBezTo>
                <a:cubicBezTo>
                  <a:pt x="3774387" y="1528504"/>
                  <a:pt x="3783362" y="1534635"/>
                  <a:pt x="3790668" y="1541941"/>
                </a:cubicBezTo>
                <a:cubicBezTo>
                  <a:pt x="3793905" y="1546470"/>
                  <a:pt x="3793736" y="1551219"/>
                  <a:pt x="3790162" y="1556187"/>
                </a:cubicBezTo>
                <a:cubicBezTo>
                  <a:pt x="3787347" y="1559002"/>
                  <a:pt x="3783106" y="1562977"/>
                  <a:pt x="3777442" y="1568111"/>
                </a:cubicBezTo>
                <a:lnTo>
                  <a:pt x="3765612" y="1578611"/>
                </a:lnTo>
                <a:lnTo>
                  <a:pt x="3767638" y="1579453"/>
                </a:lnTo>
                <a:cubicBezTo>
                  <a:pt x="3772072" y="1580931"/>
                  <a:pt x="3776327" y="1583342"/>
                  <a:pt x="3780404" y="1586686"/>
                </a:cubicBezTo>
                <a:lnTo>
                  <a:pt x="3786537" y="1593412"/>
                </a:lnTo>
                <a:lnTo>
                  <a:pt x="3786714" y="1591254"/>
                </a:lnTo>
                <a:cubicBezTo>
                  <a:pt x="3787922" y="1589456"/>
                  <a:pt x="3790117" y="1588557"/>
                  <a:pt x="3793298" y="1588557"/>
                </a:cubicBezTo>
                <a:cubicBezTo>
                  <a:pt x="3800255" y="1588546"/>
                  <a:pt x="3814990" y="1586775"/>
                  <a:pt x="3837503" y="1583246"/>
                </a:cubicBezTo>
                <a:cubicBezTo>
                  <a:pt x="3847349" y="1581987"/>
                  <a:pt x="3856144" y="1579599"/>
                  <a:pt x="3863888" y="1576081"/>
                </a:cubicBezTo>
                <a:cubicBezTo>
                  <a:pt x="3870643" y="1573810"/>
                  <a:pt x="3877044" y="1574254"/>
                  <a:pt x="3883091" y="1577413"/>
                </a:cubicBezTo>
                <a:cubicBezTo>
                  <a:pt x="3892218" y="1582740"/>
                  <a:pt x="3897557" y="1588124"/>
                  <a:pt x="3899108" y="1593564"/>
                </a:cubicBezTo>
                <a:cubicBezTo>
                  <a:pt x="3900580" y="1599589"/>
                  <a:pt x="3898950" y="1603241"/>
                  <a:pt x="3894218" y="1604523"/>
                </a:cubicBezTo>
                <a:cubicBezTo>
                  <a:pt x="3894218" y="1604523"/>
                  <a:pt x="3893960" y="1604528"/>
                  <a:pt x="3893443" y="1604540"/>
                </a:cubicBezTo>
                <a:cubicBezTo>
                  <a:pt x="3886396" y="1607361"/>
                  <a:pt x="3880888" y="1608771"/>
                  <a:pt x="3876921" y="1608771"/>
                </a:cubicBezTo>
                <a:lnTo>
                  <a:pt x="3857786" y="1610355"/>
                </a:lnTo>
                <a:lnTo>
                  <a:pt x="3859640" y="1611975"/>
                </a:lnTo>
                <a:cubicBezTo>
                  <a:pt x="3860314" y="1612649"/>
                  <a:pt x="3860651" y="1612986"/>
                  <a:pt x="3860651" y="1612986"/>
                </a:cubicBezTo>
                <a:cubicBezTo>
                  <a:pt x="3863068" y="1616437"/>
                  <a:pt x="3863444" y="1620472"/>
                  <a:pt x="3861781" y="1625091"/>
                </a:cubicBezTo>
                <a:cubicBezTo>
                  <a:pt x="3860623" y="1626811"/>
                  <a:pt x="3860044" y="1629087"/>
                  <a:pt x="3860044" y="1631919"/>
                </a:cubicBezTo>
                <a:cubicBezTo>
                  <a:pt x="3862989" y="1631267"/>
                  <a:pt x="3865653" y="1630649"/>
                  <a:pt x="3868036" y="1630065"/>
                </a:cubicBezTo>
                <a:cubicBezTo>
                  <a:pt x="3873228" y="1627064"/>
                  <a:pt x="3879214" y="1627457"/>
                  <a:pt x="3885991" y="1631245"/>
                </a:cubicBezTo>
                <a:cubicBezTo>
                  <a:pt x="3890093" y="1632886"/>
                  <a:pt x="3894111" y="1636870"/>
                  <a:pt x="3898046" y="1643198"/>
                </a:cubicBezTo>
                <a:cubicBezTo>
                  <a:pt x="3899518" y="1650313"/>
                  <a:pt x="3897326" y="1655410"/>
                  <a:pt x="3891470" y="1658490"/>
                </a:cubicBezTo>
                <a:cubicBezTo>
                  <a:pt x="3887705" y="1658490"/>
                  <a:pt x="3882681" y="1659187"/>
                  <a:pt x="3876398" y="1660580"/>
                </a:cubicBezTo>
                <a:cubicBezTo>
                  <a:pt x="3867013" y="1661300"/>
                  <a:pt x="3861213" y="1661659"/>
                  <a:pt x="3858999" y="1661659"/>
                </a:cubicBezTo>
                <a:cubicBezTo>
                  <a:pt x="3858999" y="1671494"/>
                  <a:pt x="3858999" y="1680975"/>
                  <a:pt x="3858999" y="1690101"/>
                </a:cubicBezTo>
                <a:cubicBezTo>
                  <a:pt x="3873251" y="1689472"/>
                  <a:pt x="3884266" y="1688089"/>
                  <a:pt x="3892044" y="1685954"/>
                </a:cubicBezTo>
                <a:cubicBezTo>
                  <a:pt x="3898585" y="1684493"/>
                  <a:pt x="3905481" y="1685701"/>
                  <a:pt x="3912730" y="1689579"/>
                </a:cubicBezTo>
                <a:cubicBezTo>
                  <a:pt x="3918991" y="1693490"/>
                  <a:pt x="3923975" y="1699913"/>
                  <a:pt x="3927684" y="1708849"/>
                </a:cubicBezTo>
                <a:cubicBezTo>
                  <a:pt x="3928437" y="1716616"/>
                  <a:pt x="3924869" y="1720988"/>
                  <a:pt x="3916979" y="1721966"/>
                </a:cubicBezTo>
                <a:cubicBezTo>
                  <a:pt x="3911831" y="1721258"/>
                  <a:pt x="3906273" y="1720533"/>
                  <a:pt x="3900305" y="1719791"/>
                </a:cubicBezTo>
                <a:cubicBezTo>
                  <a:pt x="3892167" y="1718419"/>
                  <a:pt x="3880158" y="1718088"/>
                  <a:pt x="3864276" y="1718796"/>
                </a:cubicBezTo>
                <a:cubicBezTo>
                  <a:pt x="3863534" y="1718796"/>
                  <a:pt x="3862140" y="1718796"/>
                  <a:pt x="3860095" y="1718796"/>
                </a:cubicBezTo>
                <a:cubicBezTo>
                  <a:pt x="3825263" y="1720179"/>
                  <a:pt x="3804700" y="1722269"/>
                  <a:pt x="3798406" y="1725068"/>
                </a:cubicBezTo>
                <a:cubicBezTo>
                  <a:pt x="3794866" y="1725821"/>
                  <a:pt x="3791174" y="1725495"/>
                  <a:pt x="3787330" y="1724090"/>
                </a:cubicBezTo>
                <a:cubicBezTo>
                  <a:pt x="3787330" y="1724090"/>
                  <a:pt x="3786829" y="1724090"/>
                  <a:pt x="3785829" y="1724090"/>
                </a:cubicBezTo>
                <a:cubicBezTo>
                  <a:pt x="3779501" y="1719336"/>
                  <a:pt x="3774213" y="1714486"/>
                  <a:pt x="3769964" y="1709540"/>
                </a:cubicBezTo>
                <a:lnTo>
                  <a:pt x="3769071" y="1707893"/>
                </a:lnTo>
                <a:lnTo>
                  <a:pt x="3769071" y="1715559"/>
                </a:lnTo>
                <a:cubicBezTo>
                  <a:pt x="3769071" y="1717234"/>
                  <a:pt x="3768717" y="1719482"/>
                  <a:pt x="3768009" y="1722303"/>
                </a:cubicBezTo>
                <a:cubicBezTo>
                  <a:pt x="3768009" y="1728889"/>
                  <a:pt x="3767244" y="1733728"/>
                  <a:pt x="3765716" y="1736819"/>
                </a:cubicBezTo>
                <a:cubicBezTo>
                  <a:pt x="3761804" y="1743135"/>
                  <a:pt x="3755926" y="1745080"/>
                  <a:pt x="3748081" y="1742652"/>
                </a:cubicBezTo>
                <a:cubicBezTo>
                  <a:pt x="3742000" y="1736571"/>
                  <a:pt x="3737768" y="1731553"/>
                  <a:pt x="3735386" y="1727597"/>
                </a:cubicBezTo>
                <a:cubicBezTo>
                  <a:pt x="3733778" y="1724360"/>
                  <a:pt x="3732975" y="1719178"/>
                  <a:pt x="3732975" y="1712052"/>
                </a:cubicBezTo>
                <a:cubicBezTo>
                  <a:pt x="3736504" y="1690911"/>
                  <a:pt x="3738269" y="1675153"/>
                  <a:pt x="3738269" y="1664778"/>
                </a:cubicBezTo>
                <a:cubicBezTo>
                  <a:pt x="3738269" y="1661957"/>
                  <a:pt x="3738269" y="1659861"/>
                  <a:pt x="3738269" y="1658490"/>
                </a:cubicBezTo>
                <a:cubicBezTo>
                  <a:pt x="3722949" y="1672506"/>
                  <a:pt x="3706910" y="1680969"/>
                  <a:pt x="3690152" y="1683880"/>
                </a:cubicBezTo>
                <a:cubicBezTo>
                  <a:pt x="3686252" y="1683880"/>
                  <a:pt x="3684302" y="1682447"/>
                  <a:pt x="3684302" y="1679581"/>
                </a:cubicBezTo>
                <a:cubicBezTo>
                  <a:pt x="3684302" y="1678199"/>
                  <a:pt x="3685347" y="1676979"/>
                  <a:pt x="3687437" y="1675923"/>
                </a:cubicBezTo>
                <a:cubicBezTo>
                  <a:pt x="3705387" y="1660052"/>
                  <a:pt x="3723888" y="1640124"/>
                  <a:pt x="3742939" y="1616139"/>
                </a:cubicBezTo>
                <a:cubicBezTo>
                  <a:pt x="3747378" y="1609300"/>
                  <a:pt x="3750795" y="1603307"/>
                  <a:pt x="3753189" y="1598163"/>
                </a:cubicBezTo>
                <a:lnTo>
                  <a:pt x="3756984" y="1586270"/>
                </a:lnTo>
                <a:lnTo>
                  <a:pt x="3756173" y="1586989"/>
                </a:lnTo>
                <a:cubicBezTo>
                  <a:pt x="3738932" y="1599206"/>
                  <a:pt x="3720842" y="1607861"/>
                  <a:pt x="3701903" y="1612953"/>
                </a:cubicBezTo>
                <a:cubicBezTo>
                  <a:pt x="3695811" y="1613694"/>
                  <a:pt x="3694411" y="1611486"/>
                  <a:pt x="3697705" y="1606327"/>
                </a:cubicBezTo>
                <a:cubicBezTo>
                  <a:pt x="3706843" y="1597908"/>
                  <a:pt x="3719656" y="1583409"/>
                  <a:pt x="3736144" y="1562829"/>
                </a:cubicBezTo>
                <a:cubicBezTo>
                  <a:pt x="3737752" y="1560413"/>
                  <a:pt x="3738943" y="1558806"/>
                  <a:pt x="3739719" y="1558008"/>
                </a:cubicBezTo>
                <a:cubicBezTo>
                  <a:pt x="3747238" y="1547779"/>
                  <a:pt x="3751335" y="1538855"/>
                  <a:pt x="3752009" y="1531235"/>
                </a:cubicBezTo>
                <a:cubicBezTo>
                  <a:pt x="3752751" y="1525503"/>
                  <a:pt x="3755136" y="1522628"/>
                  <a:pt x="3759166" y="1522611"/>
                </a:cubicBezTo>
                <a:close/>
                <a:moveTo>
                  <a:pt x="3815114" y="1521962"/>
                </a:moveTo>
                <a:cubicBezTo>
                  <a:pt x="3833097" y="1522681"/>
                  <a:pt x="3846231" y="1525300"/>
                  <a:pt x="3854514" y="1529819"/>
                </a:cubicBezTo>
                <a:cubicBezTo>
                  <a:pt x="3861640" y="1532988"/>
                  <a:pt x="3865574" y="1539001"/>
                  <a:pt x="3866316" y="1547858"/>
                </a:cubicBezTo>
                <a:cubicBezTo>
                  <a:pt x="3867777" y="1557929"/>
                  <a:pt x="3865130" y="1564701"/>
                  <a:pt x="3858375" y="1568174"/>
                </a:cubicBezTo>
                <a:cubicBezTo>
                  <a:pt x="3849732" y="1573378"/>
                  <a:pt x="3843067" y="1573125"/>
                  <a:pt x="3838380" y="1567415"/>
                </a:cubicBezTo>
                <a:cubicBezTo>
                  <a:pt x="3827770" y="1556805"/>
                  <a:pt x="3818025" y="1544464"/>
                  <a:pt x="3809146" y="1530392"/>
                </a:cubicBezTo>
                <a:cubicBezTo>
                  <a:pt x="3809146" y="1529571"/>
                  <a:pt x="3808983" y="1528835"/>
                  <a:pt x="3808657" y="1528183"/>
                </a:cubicBezTo>
                <a:cubicBezTo>
                  <a:pt x="3806162" y="1522575"/>
                  <a:pt x="3808314" y="1520501"/>
                  <a:pt x="3815114" y="1521962"/>
                </a:cubicBezTo>
                <a:close/>
                <a:moveTo>
                  <a:pt x="3261781" y="1521474"/>
                </a:moveTo>
                <a:cubicBezTo>
                  <a:pt x="3263323" y="1521454"/>
                  <a:pt x="3265151" y="1521746"/>
                  <a:pt x="3267267" y="1522350"/>
                </a:cubicBezTo>
                <a:cubicBezTo>
                  <a:pt x="3280834" y="1526643"/>
                  <a:pt x="3290685" y="1533005"/>
                  <a:pt x="3296822" y="1541435"/>
                </a:cubicBezTo>
                <a:cubicBezTo>
                  <a:pt x="3299778" y="1545908"/>
                  <a:pt x="3299491" y="1549797"/>
                  <a:pt x="3295962" y="1553102"/>
                </a:cubicBezTo>
                <a:cubicBezTo>
                  <a:pt x="3295962" y="1554001"/>
                  <a:pt x="3293989" y="1558390"/>
                  <a:pt x="3290044" y="1566269"/>
                </a:cubicBezTo>
                <a:cubicBezTo>
                  <a:pt x="3289055" y="1567258"/>
                  <a:pt x="3288561" y="1567859"/>
                  <a:pt x="3288561" y="1568073"/>
                </a:cubicBezTo>
                <a:cubicBezTo>
                  <a:pt x="3285413" y="1575176"/>
                  <a:pt x="3281884" y="1580245"/>
                  <a:pt x="3277973" y="1583280"/>
                </a:cubicBezTo>
                <a:cubicBezTo>
                  <a:pt x="3276872" y="1583280"/>
                  <a:pt x="3277731" y="1582926"/>
                  <a:pt x="3280552" y="1582218"/>
                </a:cubicBezTo>
                <a:cubicBezTo>
                  <a:pt x="3283733" y="1582218"/>
                  <a:pt x="3285919" y="1582218"/>
                  <a:pt x="3287111" y="1582218"/>
                </a:cubicBezTo>
                <a:cubicBezTo>
                  <a:pt x="3293529" y="1580936"/>
                  <a:pt x="3301228" y="1578913"/>
                  <a:pt x="3310208" y="1576148"/>
                </a:cubicBezTo>
                <a:cubicBezTo>
                  <a:pt x="3315659" y="1573125"/>
                  <a:pt x="3321161" y="1573619"/>
                  <a:pt x="3326714" y="1577632"/>
                </a:cubicBezTo>
                <a:cubicBezTo>
                  <a:pt x="3336874" y="1583432"/>
                  <a:pt x="3343770" y="1589602"/>
                  <a:pt x="3347400" y="1596144"/>
                </a:cubicBezTo>
                <a:cubicBezTo>
                  <a:pt x="3349783" y="1599572"/>
                  <a:pt x="3349462" y="1604905"/>
                  <a:pt x="3346439" y="1612143"/>
                </a:cubicBezTo>
                <a:cubicBezTo>
                  <a:pt x="3344472" y="1616729"/>
                  <a:pt x="3343146" y="1624838"/>
                  <a:pt x="3342460" y="1636471"/>
                </a:cubicBezTo>
                <a:cubicBezTo>
                  <a:pt x="3340325" y="1665706"/>
                  <a:pt x="3336464" y="1689382"/>
                  <a:pt x="3330878" y="1707500"/>
                </a:cubicBezTo>
                <a:cubicBezTo>
                  <a:pt x="3324820" y="1725720"/>
                  <a:pt x="3316367" y="1737532"/>
                  <a:pt x="3305521" y="1742939"/>
                </a:cubicBezTo>
                <a:cubicBezTo>
                  <a:pt x="3296721" y="1745175"/>
                  <a:pt x="3289713" y="1742163"/>
                  <a:pt x="3284498" y="1733902"/>
                </a:cubicBezTo>
                <a:cubicBezTo>
                  <a:pt x="3278394" y="1721022"/>
                  <a:pt x="3269470" y="1710434"/>
                  <a:pt x="3257725" y="1702139"/>
                </a:cubicBezTo>
                <a:cubicBezTo>
                  <a:pt x="3255623" y="1700037"/>
                  <a:pt x="3254572" y="1698160"/>
                  <a:pt x="3254572" y="1696508"/>
                </a:cubicBezTo>
                <a:cubicBezTo>
                  <a:pt x="3254572" y="1694372"/>
                  <a:pt x="3256870" y="1693305"/>
                  <a:pt x="3261468" y="1693305"/>
                </a:cubicBezTo>
                <a:cubicBezTo>
                  <a:pt x="3270122" y="1695474"/>
                  <a:pt x="3279266" y="1697244"/>
                  <a:pt x="3288898" y="1698615"/>
                </a:cubicBezTo>
                <a:cubicBezTo>
                  <a:pt x="3292427" y="1698582"/>
                  <a:pt x="3294411" y="1697722"/>
                  <a:pt x="3294849" y="1696036"/>
                </a:cubicBezTo>
                <a:cubicBezTo>
                  <a:pt x="3301851" y="1680649"/>
                  <a:pt x="3304999" y="1650853"/>
                  <a:pt x="3304291" y="1606647"/>
                </a:cubicBezTo>
                <a:cubicBezTo>
                  <a:pt x="3304291" y="1605950"/>
                  <a:pt x="3303611" y="1605602"/>
                  <a:pt x="3302251" y="1605602"/>
                </a:cubicBezTo>
                <a:cubicBezTo>
                  <a:pt x="3297597" y="1605602"/>
                  <a:pt x="3290140" y="1606973"/>
                  <a:pt x="3279878" y="1609716"/>
                </a:cubicBezTo>
                <a:cubicBezTo>
                  <a:pt x="3277529" y="1610491"/>
                  <a:pt x="3275815" y="1610879"/>
                  <a:pt x="3274736" y="1610879"/>
                </a:cubicBezTo>
                <a:cubicBezTo>
                  <a:pt x="3274028" y="1610879"/>
                  <a:pt x="3273511" y="1610879"/>
                  <a:pt x="3273185" y="1610879"/>
                </a:cubicBezTo>
                <a:cubicBezTo>
                  <a:pt x="3269319" y="1611587"/>
                  <a:pt x="3266542" y="1611238"/>
                  <a:pt x="3264856" y="1609834"/>
                </a:cubicBezTo>
                <a:cubicBezTo>
                  <a:pt x="3263687" y="1609834"/>
                  <a:pt x="3262518" y="1609125"/>
                  <a:pt x="3261350" y="1607709"/>
                </a:cubicBezTo>
                <a:cubicBezTo>
                  <a:pt x="3261923" y="1607799"/>
                  <a:pt x="3261186" y="1608867"/>
                  <a:pt x="3259141" y="1610913"/>
                </a:cubicBezTo>
                <a:cubicBezTo>
                  <a:pt x="3254229" y="1617937"/>
                  <a:pt x="3250278" y="1621747"/>
                  <a:pt x="3247289" y="1622343"/>
                </a:cubicBezTo>
                <a:cubicBezTo>
                  <a:pt x="3254909" y="1623164"/>
                  <a:pt x="3264075" y="1625361"/>
                  <a:pt x="3274787" y="1628935"/>
                </a:cubicBezTo>
                <a:cubicBezTo>
                  <a:pt x="3286712" y="1631318"/>
                  <a:pt x="3293051" y="1640175"/>
                  <a:pt x="3293804" y="1655506"/>
                </a:cubicBezTo>
                <a:cubicBezTo>
                  <a:pt x="3290342" y="1672309"/>
                  <a:pt x="3281676" y="1677046"/>
                  <a:pt x="3267807" y="1669718"/>
                </a:cubicBezTo>
                <a:cubicBezTo>
                  <a:pt x="3260186" y="1663626"/>
                  <a:pt x="3250655" y="1651650"/>
                  <a:pt x="3239213" y="1633791"/>
                </a:cubicBezTo>
                <a:cubicBezTo>
                  <a:pt x="3237932" y="1631880"/>
                  <a:pt x="3237775" y="1630947"/>
                  <a:pt x="3238741" y="1630992"/>
                </a:cubicBezTo>
                <a:cubicBezTo>
                  <a:pt x="3236605" y="1634049"/>
                  <a:pt x="3233397" y="1636870"/>
                  <a:pt x="3229114" y="1639456"/>
                </a:cubicBezTo>
                <a:cubicBezTo>
                  <a:pt x="3229114" y="1639456"/>
                  <a:pt x="3229530" y="1639456"/>
                  <a:pt x="3230362" y="1639456"/>
                </a:cubicBezTo>
                <a:cubicBezTo>
                  <a:pt x="3230362" y="1645761"/>
                  <a:pt x="3230362" y="1652921"/>
                  <a:pt x="3230362" y="1660934"/>
                </a:cubicBezTo>
                <a:cubicBezTo>
                  <a:pt x="3231048" y="1668454"/>
                  <a:pt x="3231048" y="1677322"/>
                  <a:pt x="3230362" y="1687539"/>
                </a:cubicBezTo>
                <a:cubicBezTo>
                  <a:pt x="3230362" y="1692821"/>
                  <a:pt x="3230362" y="1696367"/>
                  <a:pt x="3230362" y="1698177"/>
                </a:cubicBezTo>
                <a:cubicBezTo>
                  <a:pt x="3229497" y="1710507"/>
                  <a:pt x="3224085" y="1716672"/>
                  <a:pt x="3214126" y="1716672"/>
                </a:cubicBezTo>
                <a:cubicBezTo>
                  <a:pt x="3203932" y="1715840"/>
                  <a:pt x="3198160" y="1710198"/>
                  <a:pt x="3196812" y="1699745"/>
                </a:cubicBezTo>
                <a:cubicBezTo>
                  <a:pt x="3186190" y="1701161"/>
                  <a:pt x="3177957" y="1701869"/>
                  <a:pt x="3172113" y="1701869"/>
                </a:cubicBezTo>
                <a:lnTo>
                  <a:pt x="3174304" y="1701869"/>
                </a:lnTo>
                <a:cubicBezTo>
                  <a:pt x="3174304" y="1706264"/>
                  <a:pt x="3172854" y="1709905"/>
                  <a:pt x="3169955" y="1712794"/>
                </a:cubicBezTo>
                <a:cubicBezTo>
                  <a:pt x="3164425" y="1716087"/>
                  <a:pt x="3158468" y="1716104"/>
                  <a:pt x="3152084" y="1712845"/>
                </a:cubicBezTo>
                <a:cubicBezTo>
                  <a:pt x="3145655" y="1705618"/>
                  <a:pt x="3142440" y="1698716"/>
                  <a:pt x="3142440" y="1692141"/>
                </a:cubicBezTo>
                <a:cubicBezTo>
                  <a:pt x="3143137" y="1683026"/>
                  <a:pt x="3142783" y="1664497"/>
                  <a:pt x="3141378" y="1636556"/>
                </a:cubicBezTo>
                <a:cubicBezTo>
                  <a:pt x="3141378" y="1618865"/>
                  <a:pt x="3139079" y="1607389"/>
                  <a:pt x="3134482" y="1602129"/>
                </a:cubicBezTo>
                <a:cubicBezTo>
                  <a:pt x="3132021" y="1594924"/>
                  <a:pt x="3133853" y="1590754"/>
                  <a:pt x="3139978" y="1589619"/>
                </a:cubicBezTo>
                <a:cubicBezTo>
                  <a:pt x="3142541" y="1589619"/>
                  <a:pt x="3147486" y="1590350"/>
                  <a:pt x="3154815" y="1591811"/>
                </a:cubicBezTo>
                <a:cubicBezTo>
                  <a:pt x="3157501" y="1592463"/>
                  <a:pt x="3158614" y="1592789"/>
                  <a:pt x="3158153" y="1592789"/>
                </a:cubicBezTo>
                <a:cubicBezTo>
                  <a:pt x="3158962" y="1591193"/>
                  <a:pt x="3160912" y="1587686"/>
                  <a:pt x="3164003" y="1582268"/>
                </a:cubicBezTo>
                <a:cubicBezTo>
                  <a:pt x="3166554" y="1577851"/>
                  <a:pt x="3168600" y="1574075"/>
                  <a:pt x="3170140" y="1570939"/>
                </a:cubicBezTo>
                <a:cubicBezTo>
                  <a:pt x="3175648" y="1556799"/>
                  <a:pt x="3177749" y="1548229"/>
                  <a:pt x="3176445" y="1545228"/>
                </a:cubicBezTo>
                <a:cubicBezTo>
                  <a:pt x="3174928" y="1538406"/>
                  <a:pt x="3178885" y="1534152"/>
                  <a:pt x="3188314" y="1532466"/>
                </a:cubicBezTo>
                <a:cubicBezTo>
                  <a:pt x="3197295" y="1535613"/>
                  <a:pt x="3205528" y="1541311"/>
                  <a:pt x="3213014" y="1549561"/>
                </a:cubicBezTo>
                <a:cubicBezTo>
                  <a:pt x="3217532" y="1556170"/>
                  <a:pt x="3217048" y="1562863"/>
                  <a:pt x="3211564" y="1569641"/>
                </a:cubicBezTo>
                <a:cubicBezTo>
                  <a:pt x="3209350" y="1571844"/>
                  <a:pt x="3205185" y="1576008"/>
                  <a:pt x="3199071" y="1582133"/>
                </a:cubicBezTo>
                <a:lnTo>
                  <a:pt x="3191855" y="1587760"/>
                </a:lnTo>
                <a:lnTo>
                  <a:pt x="3192007" y="1587697"/>
                </a:lnTo>
                <a:cubicBezTo>
                  <a:pt x="3195839" y="1586157"/>
                  <a:pt x="3198144" y="1585387"/>
                  <a:pt x="3198919" y="1585387"/>
                </a:cubicBezTo>
                <a:cubicBezTo>
                  <a:pt x="3205382" y="1582555"/>
                  <a:pt x="3211142" y="1583033"/>
                  <a:pt x="3216200" y="1586820"/>
                </a:cubicBezTo>
                <a:cubicBezTo>
                  <a:pt x="3218515" y="1588349"/>
                  <a:pt x="3221106" y="1589833"/>
                  <a:pt x="3223972" y="1591271"/>
                </a:cubicBezTo>
                <a:cubicBezTo>
                  <a:pt x="3226647" y="1593283"/>
                  <a:pt x="3229120" y="1594666"/>
                  <a:pt x="3231390" y="1595419"/>
                </a:cubicBezTo>
                <a:cubicBezTo>
                  <a:pt x="3235650" y="1599971"/>
                  <a:pt x="3236600" y="1604888"/>
                  <a:pt x="3234240" y="1610171"/>
                </a:cubicBezTo>
                <a:cubicBezTo>
                  <a:pt x="3233700" y="1611272"/>
                  <a:pt x="3232761" y="1615347"/>
                  <a:pt x="3231424" y="1622394"/>
                </a:cubicBezTo>
                <a:cubicBezTo>
                  <a:pt x="3239820" y="1604557"/>
                  <a:pt x="3247199" y="1582898"/>
                  <a:pt x="3253560" y="1557418"/>
                </a:cubicBezTo>
                <a:cubicBezTo>
                  <a:pt x="3255651" y="1549179"/>
                  <a:pt x="3256354" y="1540069"/>
                  <a:pt x="3255668" y="1530088"/>
                </a:cubicBezTo>
                <a:cubicBezTo>
                  <a:pt x="3255120" y="1524407"/>
                  <a:pt x="3257158" y="1521535"/>
                  <a:pt x="3261781" y="1521474"/>
                </a:cubicBezTo>
                <a:close/>
                <a:moveTo>
                  <a:pt x="7241083" y="1520849"/>
                </a:moveTo>
                <a:cubicBezTo>
                  <a:pt x="7252345" y="1521659"/>
                  <a:pt x="7264293" y="1528751"/>
                  <a:pt x="7276925" y="1542126"/>
                </a:cubicBezTo>
                <a:cubicBezTo>
                  <a:pt x="7280061" y="1546341"/>
                  <a:pt x="7280472" y="1551005"/>
                  <a:pt x="7278157" y="1556119"/>
                </a:cubicBezTo>
                <a:cubicBezTo>
                  <a:pt x="7275526" y="1563335"/>
                  <a:pt x="7274211" y="1571355"/>
                  <a:pt x="7274211" y="1580178"/>
                </a:cubicBezTo>
                <a:cubicBezTo>
                  <a:pt x="7273481" y="1597060"/>
                  <a:pt x="7273464" y="1618550"/>
                  <a:pt x="7274161" y="1644648"/>
                </a:cubicBezTo>
                <a:cubicBezTo>
                  <a:pt x="7274869" y="1670690"/>
                  <a:pt x="7275583" y="1691135"/>
                  <a:pt x="7276301" y="1705983"/>
                </a:cubicBezTo>
                <a:cubicBezTo>
                  <a:pt x="7276325" y="1709816"/>
                  <a:pt x="7275217" y="1716205"/>
                  <a:pt x="7272981" y="1725152"/>
                </a:cubicBezTo>
                <a:cubicBezTo>
                  <a:pt x="7269035" y="1733042"/>
                  <a:pt x="7262809" y="1739308"/>
                  <a:pt x="7254300" y="1743950"/>
                </a:cubicBezTo>
                <a:cubicBezTo>
                  <a:pt x="7244163" y="1746221"/>
                  <a:pt x="7238127" y="1744220"/>
                  <a:pt x="7236193" y="1737948"/>
                </a:cubicBezTo>
                <a:cubicBezTo>
                  <a:pt x="7229393" y="1724360"/>
                  <a:pt x="7220779" y="1713047"/>
                  <a:pt x="7210347" y="1704010"/>
                </a:cubicBezTo>
                <a:cubicBezTo>
                  <a:pt x="7208415" y="1699694"/>
                  <a:pt x="7207797" y="1697536"/>
                  <a:pt x="7208493" y="1697536"/>
                </a:cubicBezTo>
                <a:cubicBezTo>
                  <a:pt x="7208493" y="1696828"/>
                  <a:pt x="7210280" y="1696474"/>
                  <a:pt x="7213855" y="1696474"/>
                </a:cubicBezTo>
                <a:cubicBezTo>
                  <a:pt x="7223431" y="1696474"/>
                  <a:pt x="7232625" y="1697941"/>
                  <a:pt x="7241437" y="1700874"/>
                </a:cubicBezTo>
                <a:cubicBezTo>
                  <a:pt x="7242043" y="1700751"/>
                  <a:pt x="7242347" y="1700054"/>
                  <a:pt x="7242347" y="1698784"/>
                </a:cubicBezTo>
                <a:cubicBezTo>
                  <a:pt x="7245259" y="1659928"/>
                  <a:pt x="7245635" y="1642597"/>
                  <a:pt x="7243477" y="1646789"/>
                </a:cubicBezTo>
                <a:cubicBezTo>
                  <a:pt x="7241319" y="1638326"/>
                  <a:pt x="7240239" y="1628806"/>
                  <a:pt x="7240239" y="1618230"/>
                </a:cubicBezTo>
                <a:cubicBezTo>
                  <a:pt x="7240239" y="1609058"/>
                  <a:pt x="7240239" y="1596009"/>
                  <a:pt x="7240239" y="1579082"/>
                </a:cubicBezTo>
                <a:cubicBezTo>
                  <a:pt x="7240239" y="1558536"/>
                  <a:pt x="7237447" y="1543020"/>
                  <a:pt x="7231861" y="1532533"/>
                </a:cubicBezTo>
                <a:cubicBezTo>
                  <a:pt x="7231097" y="1525767"/>
                  <a:pt x="7234170" y="1521872"/>
                  <a:pt x="7241083" y="1520849"/>
                </a:cubicBezTo>
                <a:close/>
                <a:moveTo>
                  <a:pt x="3509132" y="1520849"/>
                </a:moveTo>
                <a:cubicBezTo>
                  <a:pt x="3522968" y="1524693"/>
                  <a:pt x="3534449" y="1532319"/>
                  <a:pt x="3543576" y="1543728"/>
                </a:cubicBezTo>
                <a:cubicBezTo>
                  <a:pt x="3546431" y="1548718"/>
                  <a:pt x="3545891" y="1553405"/>
                  <a:pt x="3541957" y="1557788"/>
                </a:cubicBezTo>
                <a:cubicBezTo>
                  <a:pt x="3527312" y="1570961"/>
                  <a:pt x="3510942" y="1583330"/>
                  <a:pt x="3492846" y="1594896"/>
                </a:cubicBezTo>
                <a:cubicBezTo>
                  <a:pt x="3496454" y="1594964"/>
                  <a:pt x="3505097" y="1593924"/>
                  <a:pt x="3518776" y="1591777"/>
                </a:cubicBezTo>
                <a:cubicBezTo>
                  <a:pt x="3539692" y="1588978"/>
                  <a:pt x="3555091" y="1587225"/>
                  <a:pt x="3564971" y="1586517"/>
                </a:cubicBezTo>
                <a:cubicBezTo>
                  <a:pt x="3567679" y="1585831"/>
                  <a:pt x="3571675" y="1585112"/>
                  <a:pt x="3576958" y="1584359"/>
                </a:cubicBezTo>
                <a:cubicBezTo>
                  <a:pt x="3582274" y="1583707"/>
                  <a:pt x="3586303" y="1583038"/>
                  <a:pt x="3589046" y="1582353"/>
                </a:cubicBezTo>
                <a:cubicBezTo>
                  <a:pt x="3596677" y="1579430"/>
                  <a:pt x="3603590" y="1580813"/>
                  <a:pt x="3609783" y="1586500"/>
                </a:cubicBezTo>
                <a:cubicBezTo>
                  <a:pt x="3619067" y="1595784"/>
                  <a:pt x="3625226" y="1603466"/>
                  <a:pt x="3628261" y="1609547"/>
                </a:cubicBezTo>
                <a:cubicBezTo>
                  <a:pt x="3630374" y="1613368"/>
                  <a:pt x="3630267" y="1617780"/>
                  <a:pt x="3627941" y="1622782"/>
                </a:cubicBezTo>
                <a:cubicBezTo>
                  <a:pt x="3625254" y="1627480"/>
                  <a:pt x="3623557" y="1633364"/>
                  <a:pt x="3622849" y="1640433"/>
                </a:cubicBezTo>
                <a:cubicBezTo>
                  <a:pt x="3620073" y="1661935"/>
                  <a:pt x="3615830" y="1686240"/>
                  <a:pt x="3610120" y="1713350"/>
                </a:cubicBezTo>
                <a:cubicBezTo>
                  <a:pt x="3604051" y="1733076"/>
                  <a:pt x="3592333" y="1743697"/>
                  <a:pt x="3574968" y="1745215"/>
                </a:cubicBezTo>
                <a:cubicBezTo>
                  <a:pt x="3568921" y="1745934"/>
                  <a:pt x="3564515" y="1743197"/>
                  <a:pt x="3561750" y="1737004"/>
                </a:cubicBezTo>
                <a:cubicBezTo>
                  <a:pt x="3555580" y="1725371"/>
                  <a:pt x="3548027" y="1714750"/>
                  <a:pt x="3539091" y="1705140"/>
                </a:cubicBezTo>
                <a:cubicBezTo>
                  <a:pt x="3537091" y="1703151"/>
                  <a:pt x="3536090" y="1701133"/>
                  <a:pt x="3536090" y="1699087"/>
                </a:cubicBezTo>
                <a:cubicBezTo>
                  <a:pt x="3538215" y="1696626"/>
                  <a:pt x="3540991" y="1696137"/>
                  <a:pt x="3544419" y="1697621"/>
                </a:cubicBezTo>
                <a:cubicBezTo>
                  <a:pt x="3552770" y="1698306"/>
                  <a:pt x="3561475" y="1699351"/>
                  <a:pt x="3570534" y="1700756"/>
                </a:cubicBezTo>
                <a:cubicBezTo>
                  <a:pt x="3571905" y="1700711"/>
                  <a:pt x="3572810" y="1699711"/>
                  <a:pt x="3573249" y="1697755"/>
                </a:cubicBezTo>
                <a:cubicBezTo>
                  <a:pt x="3578115" y="1677637"/>
                  <a:pt x="3581599" y="1649717"/>
                  <a:pt x="3583701" y="1613998"/>
                </a:cubicBezTo>
                <a:cubicBezTo>
                  <a:pt x="3583701" y="1611918"/>
                  <a:pt x="3582538" y="1611222"/>
                  <a:pt x="3580211" y="1611907"/>
                </a:cubicBezTo>
                <a:cubicBezTo>
                  <a:pt x="3551281" y="1614020"/>
                  <a:pt x="3512639" y="1618808"/>
                  <a:pt x="3464286" y="1626271"/>
                </a:cubicBezTo>
                <a:cubicBezTo>
                  <a:pt x="3467759" y="1651729"/>
                  <a:pt x="3470226" y="1679002"/>
                  <a:pt x="3471687" y="1708090"/>
                </a:cubicBezTo>
                <a:cubicBezTo>
                  <a:pt x="3471687" y="1717520"/>
                  <a:pt x="3467270" y="1723556"/>
                  <a:pt x="3458436" y="1726197"/>
                </a:cubicBezTo>
                <a:cubicBezTo>
                  <a:pt x="3451962" y="1726197"/>
                  <a:pt x="3445178" y="1721078"/>
                  <a:pt x="3438086" y="1710838"/>
                </a:cubicBezTo>
                <a:cubicBezTo>
                  <a:pt x="3437131" y="1708905"/>
                  <a:pt x="3436653" y="1705438"/>
                  <a:pt x="3436653" y="1700436"/>
                </a:cubicBezTo>
                <a:cubicBezTo>
                  <a:pt x="3438058" y="1691501"/>
                  <a:pt x="3437704" y="1677996"/>
                  <a:pt x="3435591" y="1659923"/>
                </a:cubicBezTo>
                <a:cubicBezTo>
                  <a:pt x="3435591" y="1656809"/>
                  <a:pt x="3435591" y="1654685"/>
                  <a:pt x="3435591" y="1653550"/>
                </a:cubicBezTo>
                <a:cubicBezTo>
                  <a:pt x="3434209" y="1641175"/>
                  <a:pt x="3431073" y="1628356"/>
                  <a:pt x="3426184" y="1615094"/>
                </a:cubicBezTo>
                <a:cubicBezTo>
                  <a:pt x="3425464" y="1612171"/>
                  <a:pt x="3424790" y="1609744"/>
                  <a:pt x="3424161" y="1607810"/>
                </a:cubicBezTo>
                <a:cubicBezTo>
                  <a:pt x="3422609" y="1602449"/>
                  <a:pt x="3424942" y="1598847"/>
                  <a:pt x="3431157" y="1597003"/>
                </a:cubicBezTo>
                <a:cubicBezTo>
                  <a:pt x="3439767" y="1598498"/>
                  <a:pt x="3446257" y="1599909"/>
                  <a:pt x="3450630" y="1601235"/>
                </a:cubicBezTo>
                <a:cubicBezTo>
                  <a:pt x="3454316" y="1600549"/>
                  <a:pt x="3458559" y="1600207"/>
                  <a:pt x="3463359" y="1600207"/>
                </a:cubicBezTo>
                <a:cubicBezTo>
                  <a:pt x="3478049" y="1580841"/>
                  <a:pt x="3489243" y="1561705"/>
                  <a:pt x="3496943" y="1542800"/>
                </a:cubicBezTo>
                <a:cubicBezTo>
                  <a:pt x="3496943" y="1542160"/>
                  <a:pt x="3497347" y="1540631"/>
                  <a:pt x="3498157" y="1538215"/>
                </a:cubicBezTo>
                <a:cubicBezTo>
                  <a:pt x="3499472" y="1534528"/>
                  <a:pt x="3499775" y="1531426"/>
                  <a:pt x="3499067" y="1528908"/>
                </a:cubicBezTo>
                <a:cubicBezTo>
                  <a:pt x="3499067" y="1523536"/>
                  <a:pt x="3502422" y="1520849"/>
                  <a:pt x="3509132" y="1520849"/>
                </a:cubicBezTo>
                <a:close/>
                <a:moveTo>
                  <a:pt x="7133629" y="1520334"/>
                </a:moveTo>
                <a:cubicBezTo>
                  <a:pt x="7134860" y="1520265"/>
                  <a:pt x="7136295" y="1520515"/>
                  <a:pt x="7137937" y="1521085"/>
                </a:cubicBezTo>
                <a:cubicBezTo>
                  <a:pt x="7149277" y="1524109"/>
                  <a:pt x="7158651" y="1531904"/>
                  <a:pt x="7166058" y="1544469"/>
                </a:cubicBezTo>
                <a:cubicBezTo>
                  <a:pt x="7168339" y="1547965"/>
                  <a:pt x="7167817" y="1552455"/>
                  <a:pt x="7164490" y="1557940"/>
                </a:cubicBezTo>
                <a:cubicBezTo>
                  <a:pt x="7161635" y="1560795"/>
                  <a:pt x="7159421" y="1562537"/>
                  <a:pt x="7157847" y="1563167"/>
                </a:cubicBezTo>
                <a:lnTo>
                  <a:pt x="7155403" y="1563167"/>
                </a:lnTo>
                <a:cubicBezTo>
                  <a:pt x="7166215" y="1563942"/>
                  <a:pt x="7175224" y="1566134"/>
                  <a:pt x="7182429" y="1569742"/>
                </a:cubicBezTo>
                <a:cubicBezTo>
                  <a:pt x="7187161" y="1570922"/>
                  <a:pt x="7190913" y="1572621"/>
                  <a:pt x="7193687" y="1574838"/>
                </a:cubicBezTo>
                <a:lnTo>
                  <a:pt x="7196815" y="1579608"/>
                </a:lnTo>
                <a:lnTo>
                  <a:pt x="7196067" y="1577312"/>
                </a:lnTo>
                <a:cubicBezTo>
                  <a:pt x="7194483" y="1572658"/>
                  <a:pt x="7196421" y="1569708"/>
                  <a:pt x="7201884" y="1568460"/>
                </a:cubicBezTo>
                <a:cubicBezTo>
                  <a:pt x="7210809" y="1568460"/>
                  <a:pt x="7221683" y="1573743"/>
                  <a:pt x="7234507" y="1584308"/>
                </a:cubicBezTo>
                <a:cubicBezTo>
                  <a:pt x="7236295" y="1586174"/>
                  <a:pt x="7236834" y="1588877"/>
                  <a:pt x="7236125" y="1592418"/>
                </a:cubicBezTo>
                <a:cubicBezTo>
                  <a:pt x="7234013" y="1605523"/>
                  <a:pt x="7232956" y="1614127"/>
                  <a:pt x="7232956" y="1618230"/>
                </a:cubicBezTo>
                <a:cubicBezTo>
                  <a:pt x="7232956" y="1630919"/>
                  <a:pt x="7232956" y="1642052"/>
                  <a:pt x="7232956" y="1651628"/>
                </a:cubicBezTo>
                <a:cubicBezTo>
                  <a:pt x="7232147" y="1662924"/>
                  <a:pt x="7229293" y="1670617"/>
                  <a:pt x="7224391" y="1674709"/>
                </a:cubicBezTo>
                <a:cubicBezTo>
                  <a:pt x="7220379" y="1678002"/>
                  <a:pt x="7216147" y="1678339"/>
                  <a:pt x="7211697" y="1675720"/>
                </a:cubicBezTo>
                <a:cubicBezTo>
                  <a:pt x="7210876" y="1674911"/>
                  <a:pt x="7209780" y="1673821"/>
                  <a:pt x="7208409" y="1672449"/>
                </a:cubicBezTo>
                <a:cubicBezTo>
                  <a:pt x="7204385" y="1667616"/>
                  <a:pt x="7202014" y="1663772"/>
                  <a:pt x="7201294" y="1660918"/>
                </a:cubicBezTo>
                <a:cubicBezTo>
                  <a:pt x="7199047" y="1657658"/>
                  <a:pt x="7198642" y="1653168"/>
                  <a:pt x="7200080" y="1647447"/>
                </a:cubicBezTo>
                <a:cubicBezTo>
                  <a:pt x="7200755" y="1644075"/>
                  <a:pt x="7201092" y="1628070"/>
                  <a:pt x="7201092" y="1599431"/>
                </a:cubicBezTo>
                <a:cubicBezTo>
                  <a:pt x="7200755" y="1595053"/>
                  <a:pt x="7200167" y="1591021"/>
                  <a:pt x="7199331" y="1587335"/>
                </a:cubicBezTo>
                <a:lnTo>
                  <a:pt x="7198582" y="1585037"/>
                </a:lnTo>
                <a:lnTo>
                  <a:pt x="7192713" y="1609075"/>
                </a:lnTo>
                <a:cubicBezTo>
                  <a:pt x="7186756" y="1612402"/>
                  <a:pt x="7181743" y="1612351"/>
                  <a:pt x="7177674" y="1608923"/>
                </a:cubicBezTo>
                <a:cubicBezTo>
                  <a:pt x="7166963" y="1598201"/>
                  <a:pt x="7157139" y="1586140"/>
                  <a:pt x="7148203" y="1572743"/>
                </a:cubicBezTo>
                <a:cubicBezTo>
                  <a:pt x="7148203" y="1573485"/>
                  <a:pt x="7148203" y="1573855"/>
                  <a:pt x="7148203" y="1573855"/>
                </a:cubicBezTo>
                <a:cubicBezTo>
                  <a:pt x="7139223" y="1590838"/>
                  <a:pt x="7129389" y="1603921"/>
                  <a:pt x="7118699" y="1613104"/>
                </a:cubicBezTo>
                <a:cubicBezTo>
                  <a:pt x="7120139" y="1613082"/>
                  <a:pt x="7122977" y="1613914"/>
                  <a:pt x="7127215" y="1615599"/>
                </a:cubicBezTo>
                <a:cubicBezTo>
                  <a:pt x="7126416" y="1615195"/>
                  <a:pt x="7126017" y="1614993"/>
                  <a:pt x="7126017" y="1614993"/>
                </a:cubicBezTo>
                <a:cubicBezTo>
                  <a:pt x="7125309" y="1615330"/>
                  <a:pt x="7126377" y="1615026"/>
                  <a:pt x="7129220" y="1614082"/>
                </a:cubicBezTo>
                <a:cubicBezTo>
                  <a:pt x="7131333" y="1613385"/>
                  <a:pt x="7134357" y="1612379"/>
                  <a:pt x="7138291" y="1611064"/>
                </a:cubicBezTo>
                <a:cubicBezTo>
                  <a:pt x="7142888" y="1609097"/>
                  <a:pt x="7146310" y="1607361"/>
                  <a:pt x="7148558" y="1605855"/>
                </a:cubicBezTo>
                <a:cubicBezTo>
                  <a:pt x="7153908" y="1602067"/>
                  <a:pt x="7158999" y="1601741"/>
                  <a:pt x="7163833" y="1604877"/>
                </a:cubicBezTo>
                <a:cubicBezTo>
                  <a:pt x="7172105" y="1609384"/>
                  <a:pt x="7178411" y="1615251"/>
                  <a:pt x="7182749" y="1622478"/>
                </a:cubicBezTo>
                <a:cubicBezTo>
                  <a:pt x="7185188" y="1625265"/>
                  <a:pt x="7185255" y="1628873"/>
                  <a:pt x="7182951" y="1633302"/>
                </a:cubicBezTo>
                <a:cubicBezTo>
                  <a:pt x="7182378" y="1634999"/>
                  <a:pt x="7181389" y="1640433"/>
                  <a:pt x="7179984" y="1649605"/>
                </a:cubicBezTo>
                <a:cubicBezTo>
                  <a:pt x="7179332" y="1651561"/>
                  <a:pt x="7179006" y="1653140"/>
                  <a:pt x="7179006" y="1654342"/>
                </a:cubicBezTo>
                <a:cubicBezTo>
                  <a:pt x="7175971" y="1669538"/>
                  <a:pt x="7169829" y="1680997"/>
                  <a:pt x="7160579" y="1688719"/>
                </a:cubicBezTo>
                <a:cubicBezTo>
                  <a:pt x="7153914" y="1692551"/>
                  <a:pt x="7148513" y="1691826"/>
                  <a:pt x="7144377" y="1686544"/>
                </a:cubicBezTo>
                <a:cubicBezTo>
                  <a:pt x="7143269" y="1684341"/>
                  <a:pt x="7141650" y="1681459"/>
                  <a:pt x="7139517" y="1677899"/>
                </a:cubicBezTo>
                <a:lnTo>
                  <a:pt x="7135627" y="1671666"/>
                </a:lnTo>
                <a:lnTo>
                  <a:pt x="7135627" y="1682767"/>
                </a:lnTo>
                <a:cubicBezTo>
                  <a:pt x="7135627" y="1691905"/>
                  <a:pt x="7138779" y="1696474"/>
                  <a:pt x="7145085" y="1696474"/>
                </a:cubicBezTo>
                <a:cubicBezTo>
                  <a:pt x="7152368" y="1696474"/>
                  <a:pt x="7158685" y="1695474"/>
                  <a:pt x="7164035" y="1693473"/>
                </a:cubicBezTo>
                <a:cubicBezTo>
                  <a:pt x="7169250" y="1692304"/>
                  <a:pt x="7174589" y="1681823"/>
                  <a:pt x="7180051" y="1662030"/>
                </a:cubicBezTo>
                <a:cubicBezTo>
                  <a:pt x="7181108" y="1658894"/>
                  <a:pt x="7183395" y="1657327"/>
                  <a:pt x="7186913" y="1657327"/>
                </a:cubicBezTo>
                <a:cubicBezTo>
                  <a:pt x="7188543" y="1658990"/>
                  <a:pt x="7189779" y="1661075"/>
                  <a:pt x="7190622" y="1663581"/>
                </a:cubicBezTo>
                <a:cubicBezTo>
                  <a:pt x="7191308" y="1668381"/>
                  <a:pt x="7193061" y="1673607"/>
                  <a:pt x="7195882" y="1679261"/>
                </a:cubicBezTo>
                <a:cubicBezTo>
                  <a:pt x="7198737" y="1684273"/>
                  <a:pt x="7201103" y="1688651"/>
                  <a:pt x="7202980" y="1692394"/>
                </a:cubicBezTo>
                <a:cubicBezTo>
                  <a:pt x="7206037" y="1699217"/>
                  <a:pt x="7205155" y="1705224"/>
                  <a:pt x="7200333" y="1710417"/>
                </a:cubicBezTo>
                <a:cubicBezTo>
                  <a:pt x="7181653" y="1724466"/>
                  <a:pt x="7158342" y="1729350"/>
                  <a:pt x="7130401" y="1725068"/>
                </a:cubicBezTo>
                <a:cubicBezTo>
                  <a:pt x="7117137" y="1719605"/>
                  <a:pt x="7108967" y="1708776"/>
                  <a:pt x="7105887" y="1692580"/>
                </a:cubicBezTo>
                <a:cubicBezTo>
                  <a:pt x="7104471" y="1675428"/>
                  <a:pt x="7104819" y="1658670"/>
                  <a:pt x="7106933" y="1642305"/>
                </a:cubicBezTo>
                <a:cubicBezTo>
                  <a:pt x="7106933" y="1634100"/>
                  <a:pt x="7106437" y="1628918"/>
                  <a:pt x="7105449" y="1626760"/>
                </a:cubicBezTo>
                <a:cubicBezTo>
                  <a:pt x="7094243" y="1637022"/>
                  <a:pt x="7082155" y="1645042"/>
                  <a:pt x="7069184" y="1650819"/>
                </a:cubicBezTo>
                <a:cubicBezTo>
                  <a:pt x="7063317" y="1652404"/>
                  <a:pt x="7060383" y="1652847"/>
                  <a:pt x="7060383" y="1652151"/>
                </a:cubicBezTo>
                <a:cubicBezTo>
                  <a:pt x="7059687" y="1652151"/>
                  <a:pt x="7060513" y="1649341"/>
                  <a:pt x="7062862" y="1643721"/>
                </a:cubicBezTo>
                <a:cubicBezTo>
                  <a:pt x="7086779" y="1617690"/>
                  <a:pt x="7105803" y="1590541"/>
                  <a:pt x="7119931" y="1562273"/>
                </a:cubicBezTo>
                <a:cubicBezTo>
                  <a:pt x="7126079" y="1550033"/>
                  <a:pt x="7128799" y="1539142"/>
                  <a:pt x="7128091" y="1529599"/>
                </a:cubicBezTo>
                <a:cubicBezTo>
                  <a:pt x="7128091" y="1523631"/>
                  <a:pt x="7129937" y="1520543"/>
                  <a:pt x="7133629" y="1520334"/>
                </a:cubicBezTo>
                <a:close/>
                <a:moveTo>
                  <a:pt x="4379551" y="1519905"/>
                </a:moveTo>
                <a:cubicBezTo>
                  <a:pt x="4393870" y="1524424"/>
                  <a:pt x="4405784" y="1533629"/>
                  <a:pt x="4415293" y="1547521"/>
                </a:cubicBezTo>
                <a:cubicBezTo>
                  <a:pt x="4417664" y="1552017"/>
                  <a:pt x="4416855" y="1556856"/>
                  <a:pt x="4412865" y="1562037"/>
                </a:cubicBezTo>
                <a:cubicBezTo>
                  <a:pt x="4406762" y="1570860"/>
                  <a:pt x="4402041" y="1580273"/>
                  <a:pt x="4398703" y="1590277"/>
                </a:cubicBezTo>
                <a:cubicBezTo>
                  <a:pt x="4397950" y="1593278"/>
                  <a:pt x="4396910" y="1595525"/>
                  <a:pt x="4395584" y="1597020"/>
                </a:cubicBezTo>
                <a:cubicBezTo>
                  <a:pt x="4395179" y="1597020"/>
                  <a:pt x="4396387" y="1596672"/>
                  <a:pt x="4399209" y="1595975"/>
                </a:cubicBezTo>
                <a:cubicBezTo>
                  <a:pt x="4403097" y="1595975"/>
                  <a:pt x="4405655" y="1595975"/>
                  <a:pt x="4406880" y="1595975"/>
                </a:cubicBezTo>
                <a:cubicBezTo>
                  <a:pt x="4416085" y="1594649"/>
                  <a:pt x="4423419" y="1592620"/>
                  <a:pt x="4428881" y="1589889"/>
                </a:cubicBezTo>
                <a:cubicBezTo>
                  <a:pt x="4437547" y="1586876"/>
                  <a:pt x="4444487" y="1587753"/>
                  <a:pt x="4449703" y="1592519"/>
                </a:cubicBezTo>
                <a:cubicBezTo>
                  <a:pt x="4456941" y="1596857"/>
                  <a:pt x="4463893" y="1603837"/>
                  <a:pt x="4470558" y="1613458"/>
                </a:cubicBezTo>
                <a:cubicBezTo>
                  <a:pt x="4473469" y="1617741"/>
                  <a:pt x="4472536" y="1622523"/>
                  <a:pt x="4467759" y="1627806"/>
                </a:cubicBezTo>
                <a:cubicBezTo>
                  <a:pt x="4466051" y="1630660"/>
                  <a:pt x="4464528" y="1635106"/>
                  <a:pt x="4463190" y="1641141"/>
                </a:cubicBezTo>
                <a:cubicBezTo>
                  <a:pt x="4462370" y="1645210"/>
                  <a:pt x="4460959" y="1651240"/>
                  <a:pt x="4458959" y="1659232"/>
                </a:cubicBezTo>
                <a:cubicBezTo>
                  <a:pt x="4453305" y="1682565"/>
                  <a:pt x="4449084" y="1697705"/>
                  <a:pt x="4446297" y="1704651"/>
                </a:cubicBezTo>
                <a:cubicBezTo>
                  <a:pt x="4438047" y="1727872"/>
                  <a:pt x="4424846" y="1741747"/>
                  <a:pt x="4406694" y="1746277"/>
                </a:cubicBezTo>
                <a:cubicBezTo>
                  <a:pt x="4399860" y="1746996"/>
                  <a:pt x="4395438" y="1744445"/>
                  <a:pt x="4393426" y="1738623"/>
                </a:cubicBezTo>
                <a:cubicBezTo>
                  <a:pt x="4390178" y="1730182"/>
                  <a:pt x="4380708" y="1718453"/>
                  <a:pt x="4365018" y="1703437"/>
                </a:cubicBezTo>
                <a:cubicBezTo>
                  <a:pt x="4362736" y="1702313"/>
                  <a:pt x="4361595" y="1700155"/>
                  <a:pt x="4361595" y="1696963"/>
                </a:cubicBezTo>
                <a:cubicBezTo>
                  <a:pt x="4363337" y="1695221"/>
                  <a:pt x="4365945" y="1694350"/>
                  <a:pt x="4369418" y="1694350"/>
                </a:cubicBezTo>
                <a:cubicBezTo>
                  <a:pt x="4382636" y="1697283"/>
                  <a:pt x="4392577" y="1699756"/>
                  <a:pt x="4399242" y="1701768"/>
                </a:cubicBezTo>
                <a:cubicBezTo>
                  <a:pt x="4401794" y="1701768"/>
                  <a:pt x="4403806" y="1700790"/>
                  <a:pt x="4405278" y="1698834"/>
                </a:cubicBezTo>
                <a:cubicBezTo>
                  <a:pt x="4416360" y="1680817"/>
                  <a:pt x="4422256" y="1655545"/>
                  <a:pt x="4422964" y="1623018"/>
                </a:cubicBezTo>
                <a:cubicBezTo>
                  <a:pt x="4422570" y="1621500"/>
                  <a:pt x="4422160" y="1620629"/>
                  <a:pt x="4421733" y="1620404"/>
                </a:cubicBezTo>
                <a:cubicBezTo>
                  <a:pt x="4418226" y="1621079"/>
                  <a:pt x="4412190" y="1621776"/>
                  <a:pt x="4403626" y="1622495"/>
                </a:cubicBezTo>
                <a:cubicBezTo>
                  <a:pt x="4395028" y="1623922"/>
                  <a:pt x="4389222" y="1624889"/>
                  <a:pt x="4386210" y="1625395"/>
                </a:cubicBezTo>
                <a:cubicBezTo>
                  <a:pt x="4384445" y="1630093"/>
                  <a:pt x="4381928" y="1634308"/>
                  <a:pt x="4378657" y="1638039"/>
                </a:cubicBezTo>
                <a:cubicBezTo>
                  <a:pt x="4385097" y="1639040"/>
                  <a:pt x="4390773" y="1640596"/>
                  <a:pt x="4395685" y="1642709"/>
                </a:cubicBezTo>
                <a:cubicBezTo>
                  <a:pt x="4405317" y="1645115"/>
                  <a:pt x="4410898" y="1650897"/>
                  <a:pt x="4412426" y="1660058"/>
                </a:cubicBezTo>
                <a:cubicBezTo>
                  <a:pt x="4413179" y="1667397"/>
                  <a:pt x="4411168" y="1674287"/>
                  <a:pt x="4406391" y="1680727"/>
                </a:cubicBezTo>
                <a:cubicBezTo>
                  <a:pt x="4399040" y="1687067"/>
                  <a:pt x="4391667" y="1686572"/>
                  <a:pt x="4384271" y="1679244"/>
                </a:cubicBezTo>
                <a:cubicBezTo>
                  <a:pt x="4382540" y="1677164"/>
                  <a:pt x="4380346" y="1674170"/>
                  <a:pt x="4377688" y="1670262"/>
                </a:cubicBezTo>
                <a:lnTo>
                  <a:pt x="4368525" y="1656106"/>
                </a:lnTo>
                <a:lnTo>
                  <a:pt x="4357111" y="1674793"/>
                </a:lnTo>
                <a:cubicBezTo>
                  <a:pt x="4333889" y="1703825"/>
                  <a:pt x="4306813" y="1723376"/>
                  <a:pt x="4275882" y="1733447"/>
                </a:cubicBezTo>
                <a:cubicBezTo>
                  <a:pt x="4272915" y="1734256"/>
                  <a:pt x="4270211" y="1734144"/>
                  <a:pt x="4267773" y="1733110"/>
                </a:cubicBezTo>
                <a:cubicBezTo>
                  <a:pt x="4266143" y="1730176"/>
                  <a:pt x="4266800" y="1727984"/>
                  <a:pt x="4269745" y="1726535"/>
                </a:cubicBezTo>
                <a:cubicBezTo>
                  <a:pt x="4302261" y="1700931"/>
                  <a:pt x="4327236" y="1669083"/>
                  <a:pt x="4344668" y="1630992"/>
                </a:cubicBezTo>
                <a:cubicBezTo>
                  <a:pt x="4332901" y="1633690"/>
                  <a:pt x="4319947" y="1636797"/>
                  <a:pt x="4305807" y="1640315"/>
                </a:cubicBezTo>
                <a:cubicBezTo>
                  <a:pt x="4302829" y="1641855"/>
                  <a:pt x="4298592" y="1641023"/>
                  <a:pt x="4293095" y="1637820"/>
                </a:cubicBezTo>
                <a:cubicBezTo>
                  <a:pt x="4286475" y="1634145"/>
                  <a:pt x="4280912" y="1628924"/>
                  <a:pt x="4276405" y="1622158"/>
                </a:cubicBezTo>
                <a:cubicBezTo>
                  <a:pt x="4274662" y="1619134"/>
                  <a:pt x="4274145" y="1616656"/>
                  <a:pt x="4274853" y="1614723"/>
                </a:cubicBezTo>
                <a:cubicBezTo>
                  <a:pt x="4274853" y="1612801"/>
                  <a:pt x="4277343" y="1611840"/>
                  <a:pt x="4282322" y="1611840"/>
                </a:cubicBezTo>
                <a:cubicBezTo>
                  <a:pt x="4289943" y="1611840"/>
                  <a:pt x="4298788" y="1611165"/>
                  <a:pt x="4308859" y="1609817"/>
                </a:cubicBezTo>
                <a:cubicBezTo>
                  <a:pt x="4311702" y="1609109"/>
                  <a:pt x="4316743" y="1608395"/>
                  <a:pt x="4323982" y="1607676"/>
                </a:cubicBezTo>
                <a:cubicBezTo>
                  <a:pt x="4338121" y="1604854"/>
                  <a:pt x="4348361" y="1603152"/>
                  <a:pt x="4354700" y="1602567"/>
                </a:cubicBezTo>
                <a:cubicBezTo>
                  <a:pt x="4357948" y="1592137"/>
                  <a:pt x="4360960" y="1580695"/>
                  <a:pt x="4363736" y="1568241"/>
                </a:cubicBezTo>
                <a:cubicBezTo>
                  <a:pt x="4367243" y="1555687"/>
                  <a:pt x="4368311" y="1542671"/>
                  <a:pt x="4366940" y="1529195"/>
                </a:cubicBezTo>
                <a:cubicBezTo>
                  <a:pt x="4366198" y="1521507"/>
                  <a:pt x="4370401" y="1518410"/>
                  <a:pt x="4379551" y="1519905"/>
                </a:cubicBezTo>
                <a:close/>
                <a:moveTo>
                  <a:pt x="2142121" y="1518843"/>
                </a:moveTo>
                <a:cubicBezTo>
                  <a:pt x="2152708" y="1521867"/>
                  <a:pt x="2161279" y="1526284"/>
                  <a:pt x="2167832" y="1532095"/>
                </a:cubicBezTo>
                <a:cubicBezTo>
                  <a:pt x="2172024" y="1535736"/>
                  <a:pt x="2173772" y="1538597"/>
                  <a:pt x="2173075" y="1540676"/>
                </a:cubicBezTo>
                <a:cubicBezTo>
                  <a:pt x="2173075" y="1543520"/>
                  <a:pt x="2170737" y="1546346"/>
                  <a:pt x="2166061" y="1549156"/>
                </a:cubicBezTo>
                <a:cubicBezTo>
                  <a:pt x="2164578" y="1549909"/>
                  <a:pt x="2162459" y="1550972"/>
                  <a:pt x="2159705" y="1552343"/>
                </a:cubicBezTo>
                <a:cubicBezTo>
                  <a:pt x="2142857" y="1561469"/>
                  <a:pt x="2131797" y="1566128"/>
                  <a:pt x="2126526" y="1566319"/>
                </a:cubicBezTo>
                <a:cubicBezTo>
                  <a:pt x="2133764" y="1564971"/>
                  <a:pt x="2140609" y="1563582"/>
                  <a:pt x="2147061" y="1562155"/>
                </a:cubicBezTo>
                <a:cubicBezTo>
                  <a:pt x="2151838" y="1560705"/>
                  <a:pt x="2156862" y="1561177"/>
                  <a:pt x="2162133" y="1563571"/>
                </a:cubicBezTo>
                <a:cubicBezTo>
                  <a:pt x="2164786" y="1565347"/>
                  <a:pt x="2167101" y="1567584"/>
                  <a:pt x="2169079" y="1570281"/>
                </a:cubicBezTo>
                <a:cubicBezTo>
                  <a:pt x="2169664" y="1570911"/>
                  <a:pt x="2170551" y="1571815"/>
                  <a:pt x="2171743" y="1572996"/>
                </a:cubicBezTo>
                <a:cubicBezTo>
                  <a:pt x="2174036" y="1580639"/>
                  <a:pt x="2171810" y="1585511"/>
                  <a:pt x="2165067" y="1587613"/>
                </a:cubicBezTo>
                <a:cubicBezTo>
                  <a:pt x="2162133" y="1587613"/>
                  <a:pt x="2157491" y="1587967"/>
                  <a:pt x="2151141" y="1588675"/>
                </a:cubicBezTo>
                <a:cubicBezTo>
                  <a:pt x="2138429" y="1590080"/>
                  <a:pt x="2129515" y="1591013"/>
                  <a:pt x="2124402" y="1591474"/>
                </a:cubicBezTo>
                <a:cubicBezTo>
                  <a:pt x="2125110" y="1592294"/>
                  <a:pt x="2125464" y="1593435"/>
                  <a:pt x="2125464" y="1594896"/>
                </a:cubicBezTo>
                <a:cubicBezTo>
                  <a:pt x="2129948" y="1594233"/>
                  <a:pt x="2134130" y="1593575"/>
                  <a:pt x="2138007" y="1592924"/>
                </a:cubicBezTo>
                <a:cubicBezTo>
                  <a:pt x="2142289" y="1590709"/>
                  <a:pt x="2146786" y="1590805"/>
                  <a:pt x="2151495" y="1593210"/>
                </a:cubicBezTo>
                <a:cubicBezTo>
                  <a:pt x="2157160" y="1596436"/>
                  <a:pt x="2160784" y="1600049"/>
                  <a:pt x="2162369" y="1604051"/>
                </a:cubicBezTo>
                <a:cubicBezTo>
                  <a:pt x="2164561" y="1612346"/>
                  <a:pt x="2161167" y="1617443"/>
                  <a:pt x="2152186" y="1619342"/>
                </a:cubicBezTo>
                <a:cubicBezTo>
                  <a:pt x="2142385" y="1619342"/>
                  <a:pt x="2133264" y="1619949"/>
                  <a:pt x="2124823" y="1621163"/>
                </a:cubicBezTo>
                <a:lnTo>
                  <a:pt x="2125304" y="1625460"/>
                </a:lnTo>
                <a:lnTo>
                  <a:pt x="2138382" y="1624299"/>
                </a:lnTo>
                <a:cubicBezTo>
                  <a:pt x="2145556" y="1623433"/>
                  <a:pt x="2155030" y="1622135"/>
                  <a:pt x="2166803" y="1620404"/>
                </a:cubicBezTo>
                <a:cubicBezTo>
                  <a:pt x="2171951" y="1618921"/>
                  <a:pt x="2175210" y="1618179"/>
                  <a:pt x="2176581" y="1618179"/>
                </a:cubicBezTo>
                <a:cubicBezTo>
                  <a:pt x="2183640" y="1615347"/>
                  <a:pt x="2190086" y="1615835"/>
                  <a:pt x="2195920" y="1619646"/>
                </a:cubicBezTo>
                <a:cubicBezTo>
                  <a:pt x="2203360" y="1622624"/>
                  <a:pt x="2209823" y="1627244"/>
                  <a:pt x="2215308" y="1633504"/>
                </a:cubicBezTo>
                <a:cubicBezTo>
                  <a:pt x="2216061" y="1644519"/>
                  <a:pt x="2211649" y="1649667"/>
                  <a:pt x="2202073" y="1648947"/>
                </a:cubicBezTo>
                <a:cubicBezTo>
                  <a:pt x="2186057" y="1645441"/>
                  <a:pt x="2158069" y="1645446"/>
                  <a:pt x="2118113" y="1648964"/>
                </a:cubicBezTo>
                <a:lnTo>
                  <a:pt x="2120170" y="1648964"/>
                </a:lnTo>
                <a:cubicBezTo>
                  <a:pt x="2121766" y="1648043"/>
                  <a:pt x="2123632" y="1648290"/>
                  <a:pt x="2125767" y="1649706"/>
                </a:cubicBezTo>
                <a:cubicBezTo>
                  <a:pt x="2128386" y="1652538"/>
                  <a:pt x="2128987" y="1655995"/>
                  <a:pt x="2127571" y="1660075"/>
                </a:cubicBezTo>
                <a:lnTo>
                  <a:pt x="2126626" y="1661874"/>
                </a:lnTo>
                <a:lnTo>
                  <a:pt x="2131761" y="1659552"/>
                </a:lnTo>
                <a:cubicBezTo>
                  <a:pt x="2136380" y="1658136"/>
                  <a:pt x="2141717" y="1657068"/>
                  <a:pt x="2147769" y="1656349"/>
                </a:cubicBezTo>
                <a:cubicBezTo>
                  <a:pt x="2156637" y="1654887"/>
                  <a:pt x="2162364" y="1654157"/>
                  <a:pt x="2164948" y="1654157"/>
                </a:cubicBezTo>
                <a:cubicBezTo>
                  <a:pt x="2169680" y="1652021"/>
                  <a:pt x="2174165" y="1652078"/>
                  <a:pt x="2178403" y="1654326"/>
                </a:cubicBezTo>
                <a:cubicBezTo>
                  <a:pt x="2186450" y="1657551"/>
                  <a:pt x="2191643" y="1661491"/>
                  <a:pt x="2193981" y="1666144"/>
                </a:cubicBezTo>
                <a:cubicBezTo>
                  <a:pt x="2196262" y="1669628"/>
                  <a:pt x="2196543" y="1672905"/>
                  <a:pt x="2194824" y="1675973"/>
                </a:cubicBezTo>
                <a:cubicBezTo>
                  <a:pt x="2193610" y="1678423"/>
                  <a:pt x="2190637" y="1679648"/>
                  <a:pt x="2185905" y="1679648"/>
                </a:cubicBezTo>
                <a:cubicBezTo>
                  <a:pt x="2176666" y="1680357"/>
                  <a:pt x="2157576" y="1681306"/>
                  <a:pt x="2128633" y="1682498"/>
                </a:cubicBezTo>
                <a:cubicBezTo>
                  <a:pt x="2152439" y="1700548"/>
                  <a:pt x="2185888" y="1716177"/>
                  <a:pt x="2228981" y="1729384"/>
                </a:cubicBezTo>
                <a:cubicBezTo>
                  <a:pt x="2232611" y="1730598"/>
                  <a:pt x="2234426" y="1731986"/>
                  <a:pt x="2234426" y="1733548"/>
                </a:cubicBezTo>
                <a:cubicBezTo>
                  <a:pt x="2234426" y="1737111"/>
                  <a:pt x="2232381" y="1738893"/>
                  <a:pt x="2228290" y="1738893"/>
                </a:cubicBezTo>
                <a:cubicBezTo>
                  <a:pt x="2208530" y="1742422"/>
                  <a:pt x="2191064" y="1744872"/>
                  <a:pt x="2175890" y="1746243"/>
                </a:cubicBezTo>
                <a:cubicBezTo>
                  <a:pt x="2170147" y="1746985"/>
                  <a:pt x="2164443" y="1746187"/>
                  <a:pt x="2158778" y="1743849"/>
                </a:cubicBezTo>
                <a:cubicBezTo>
                  <a:pt x="2138468" y="1731519"/>
                  <a:pt x="2122278" y="1714705"/>
                  <a:pt x="2110206" y="1693406"/>
                </a:cubicBezTo>
                <a:cubicBezTo>
                  <a:pt x="2100585" y="1707006"/>
                  <a:pt x="2089598" y="1717801"/>
                  <a:pt x="2077246" y="1725793"/>
                </a:cubicBezTo>
                <a:cubicBezTo>
                  <a:pt x="2059161" y="1735920"/>
                  <a:pt x="2039262" y="1741343"/>
                  <a:pt x="2017547" y="1742062"/>
                </a:cubicBezTo>
                <a:cubicBezTo>
                  <a:pt x="2012534" y="1742062"/>
                  <a:pt x="2010027" y="1740281"/>
                  <a:pt x="2010027" y="1736718"/>
                </a:cubicBezTo>
                <a:cubicBezTo>
                  <a:pt x="2010027" y="1735020"/>
                  <a:pt x="2012089" y="1733660"/>
                  <a:pt x="2016214" y="1732638"/>
                </a:cubicBezTo>
                <a:cubicBezTo>
                  <a:pt x="2045708" y="1722353"/>
                  <a:pt x="2067270" y="1707157"/>
                  <a:pt x="2080904" y="1687050"/>
                </a:cubicBezTo>
                <a:cubicBezTo>
                  <a:pt x="2072812" y="1687747"/>
                  <a:pt x="2065276" y="1688792"/>
                  <a:pt x="2058296" y="1690186"/>
                </a:cubicBezTo>
                <a:cubicBezTo>
                  <a:pt x="2054115" y="1690916"/>
                  <a:pt x="2049917" y="1690483"/>
                  <a:pt x="2045702" y="1688887"/>
                </a:cubicBezTo>
                <a:cubicBezTo>
                  <a:pt x="2040307" y="1685808"/>
                  <a:pt x="2035300" y="1681953"/>
                  <a:pt x="2030680" y="1677322"/>
                </a:cubicBezTo>
                <a:cubicBezTo>
                  <a:pt x="2028893" y="1673118"/>
                  <a:pt x="2028000" y="1671016"/>
                  <a:pt x="2028000" y="1671016"/>
                </a:cubicBezTo>
                <a:cubicBezTo>
                  <a:pt x="2029776" y="1668948"/>
                  <a:pt x="2032439" y="1667914"/>
                  <a:pt x="2035991" y="1667914"/>
                </a:cubicBezTo>
                <a:cubicBezTo>
                  <a:pt x="2038632" y="1667251"/>
                  <a:pt x="2046489" y="1666554"/>
                  <a:pt x="2059560" y="1665824"/>
                </a:cubicBezTo>
                <a:cubicBezTo>
                  <a:pt x="2069036" y="1665093"/>
                  <a:pt x="2074908" y="1664728"/>
                  <a:pt x="2077179" y="1664728"/>
                </a:cubicBezTo>
                <a:cubicBezTo>
                  <a:pt x="2079291" y="1664031"/>
                  <a:pt x="2081860" y="1663683"/>
                  <a:pt x="2084884" y="1663683"/>
                </a:cubicBezTo>
                <a:cubicBezTo>
                  <a:pt x="2088390" y="1662974"/>
                  <a:pt x="2089964" y="1662620"/>
                  <a:pt x="2089604" y="1662620"/>
                </a:cubicBezTo>
                <a:cubicBezTo>
                  <a:pt x="2090154" y="1658237"/>
                  <a:pt x="2090430" y="1654393"/>
                  <a:pt x="2090430" y="1651089"/>
                </a:cubicBezTo>
                <a:cubicBezTo>
                  <a:pt x="2088665" y="1651797"/>
                  <a:pt x="2083174" y="1652853"/>
                  <a:pt x="2073958" y="1654258"/>
                </a:cubicBezTo>
                <a:cubicBezTo>
                  <a:pt x="2057829" y="1656360"/>
                  <a:pt x="2045364" y="1658428"/>
                  <a:pt x="2036564" y="1660462"/>
                </a:cubicBezTo>
                <a:cubicBezTo>
                  <a:pt x="2032922" y="1661968"/>
                  <a:pt x="2028820" y="1661513"/>
                  <a:pt x="2024257" y="1659097"/>
                </a:cubicBezTo>
                <a:cubicBezTo>
                  <a:pt x="2018322" y="1655399"/>
                  <a:pt x="2013214" y="1651055"/>
                  <a:pt x="2008932" y="1646064"/>
                </a:cubicBezTo>
                <a:cubicBezTo>
                  <a:pt x="2006841" y="1643277"/>
                  <a:pt x="2006447" y="1640900"/>
                  <a:pt x="2007751" y="1638933"/>
                </a:cubicBezTo>
                <a:cubicBezTo>
                  <a:pt x="2008886" y="1637798"/>
                  <a:pt x="2010853" y="1637230"/>
                  <a:pt x="2013652" y="1637230"/>
                </a:cubicBezTo>
                <a:cubicBezTo>
                  <a:pt x="2015630" y="1636567"/>
                  <a:pt x="2022824" y="1635870"/>
                  <a:pt x="2035232" y="1635140"/>
                </a:cubicBezTo>
                <a:cubicBezTo>
                  <a:pt x="2044707" y="1634420"/>
                  <a:pt x="2050692" y="1634061"/>
                  <a:pt x="2053187" y="1634061"/>
                </a:cubicBezTo>
                <a:cubicBezTo>
                  <a:pt x="2057795" y="1633397"/>
                  <a:pt x="2064686" y="1632712"/>
                  <a:pt x="2073857" y="1632004"/>
                </a:cubicBezTo>
                <a:cubicBezTo>
                  <a:pt x="2084085" y="1630554"/>
                  <a:pt x="2090312" y="1629829"/>
                  <a:pt x="2092538" y="1629829"/>
                </a:cubicBezTo>
                <a:cubicBezTo>
                  <a:pt x="2092538" y="1627738"/>
                  <a:pt x="2092538" y="1626007"/>
                  <a:pt x="2092538" y="1624636"/>
                </a:cubicBezTo>
                <a:cubicBezTo>
                  <a:pt x="2086569" y="1626052"/>
                  <a:pt x="2081489" y="1626760"/>
                  <a:pt x="2077296" y="1626760"/>
                </a:cubicBezTo>
                <a:cubicBezTo>
                  <a:pt x="2073958" y="1627457"/>
                  <a:pt x="2070075" y="1626991"/>
                  <a:pt x="2065647" y="1625361"/>
                </a:cubicBezTo>
                <a:cubicBezTo>
                  <a:pt x="2063163" y="1623698"/>
                  <a:pt x="2060443" y="1621388"/>
                  <a:pt x="2057487" y="1618432"/>
                </a:cubicBezTo>
                <a:cubicBezTo>
                  <a:pt x="2055363" y="1616308"/>
                  <a:pt x="2053851" y="1614779"/>
                  <a:pt x="2052951" y="1613846"/>
                </a:cubicBezTo>
                <a:cubicBezTo>
                  <a:pt x="2050422" y="1608889"/>
                  <a:pt x="2051794" y="1605770"/>
                  <a:pt x="2057065" y="1604489"/>
                </a:cubicBezTo>
                <a:cubicBezTo>
                  <a:pt x="2069215" y="1603062"/>
                  <a:pt x="2081039" y="1601747"/>
                  <a:pt x="2092538" y="1600544"/>
                </a:cubicBezTo>
                <a:cubicBezTo>
                  <a:pt x="2092538" y="1601050"/>
                  <a:pt x="2092538" y="1600448"/>
                  <a:pt x="2092538" y="1598740"/>
                </a:cubicBezTo>
                <a:cubicBezTo>
                  <a:pt x="2091829" y="1595908"/>
                  <a:pt x="2091475" y="1594666"/>
                  <a:pt x="2091475" y="1595014"/>
                </a:cubicBezTo>
                <a:cubicBezTo>
                  <a:pt x="2087575" y="1595711"/>
                  <a:pt x="2082073" y="1596767"/>
                  <a:pt x="2074970" y="1598184"/>
                </a:cubicBezTo>
                <a:cubicBezTo>
                  <a:pt x="2068282" y="1598892"/>
                  <a:pt x="2063865" y="1598240"/>
                  <a:pt x="2061718" y="1596228"/>
                </a:cubicBezTo>
                <a:cubicBezTo>
                  <a:pt x="2060167" y="1594677"/>
                  <a:pt x="2057784" y="1592626"/>
                  <a:pt x="2054570" y="1590074"/>
                </a:cubicBezTo>
                <a:cubicBezTo>
                  <a:pt x="2050951" y="1587186"/>
                  <a:pt x="2048748" y="1585354"/>
                  <a:pt x="2047961" y="1584578"/>
                </a:cubicBezTo>
                <a:cubicBezTo>
                  <a:pt x="2045938" y="1582173"/>
                  <a:pt x="2045359" y="1579723"/>
                  <a:pt x="2046224" y="1577227"/>
                </a:cubicBezTo>
                <a:cubicBezTo>
                  <a:pt x="2047843" y="1575620"/>
                  <a:pt x="2050254" y="1574816"/>
                  <a:pt x="2053457" y="1574816"/>
                </a:cubicBezTo>
                <a:lnTo>
                  <a:pt x="2082767" y="1571934"/>
                </a:lnTo>
                <a:lnTo>
                  <a:pt x="2075358" y="1568663"/>
                </a:lnTo>
                <a:cubicBezTo>
                  <a:pt x="2073548" y="1565943"/>
                  <a:pt x="2070159" y="1561031"/>
                  <a:pt x="2065191" y="1553928"/>
                </a:cubicBezTo>
                <a:cubicBezTo>
                  <a:pt x="2059785" y="1545813"/>
                  <a:pt x="2055672" y="1539996"/>
                  <a:pt x="2052850" y="1536478"/>
                </a:cubicBezTo>
                <a:cubicBezTo>
                  <a:pt x="2051096" y="1533859"/>
                  <a:pt x="2050220" y="1531639"/>
                  <a:pt x="2050220" y="1529819"/>
                </a:cubicBezTo>
                <a:cubicBezTo>
                  <a:pt x="2052255" y="1527357"/>
                  <a:pt x="2055351" y="1526863"/>
                  <a:pt x="2059510" y="1528335"/>
                </a:cubicBezTo>
                <a:cubicBezTo>
                  <a:pt x="2069423" y="1529032"/>
                  <a:pt x="2079735" y="1531167"/>
                  <a:pt x="2090447" y="1534742"/>
                </a:cubicBezTo>
                <a:cubicBezTo>
                  <a:pt x="2100394" y="1538113"/>
                  <a:pt x="2104238" y="1545874"/>
                  <a:pt x="2101979" y="1558024"/>
                </a:cubicBezTo>
                <a:cubicBezTo>
                  <a:pt x="2100492" y="1561722"/>
                  <a:pt x="2098823" y="1564717"/>
                  <a:pt x="2096971" y="1567010"/>
                </a:cubicBezTo>
                <a:lnTo>
                  <a:pt x="2091798" y="1571049"/>
                </a:lnTo>
                <a:lnTo>
                  <a:pt x="2096533" y="1570585"/>
                </a:lnTo>
                <a:cubicBezTo>
                  <a:pt x="2101310" y="1570585"/>
                  <a:pt x="2104485" y="1570388"/>
                  <a:pt x="2106059" y="1569995"/>
                </a:cubicBezTo>
                <a:cubicBezTo>
                  <a:pt x="2107914" y="1566893"/>
                  <a:pt x="2111358" y="1561750"/>
                  <a:pt x="2116393" y="1554568"/>
                </a:cubicBezTo>
                <a:cubicBezTo>
                  <a:pt x="2118259" y="1552084"/>
                  <a:pt x="2119524" y="1550185"/>
                  <a:pt x="2120187" y="1548870"/>
                </a:cubicBezTo>
                <a:cubicBezTo>
                  <a:pt x="2127167" y="1539777"/>
                  <a:pt x="2130999" y="1532117"/>
                  <a:pt x="2131685" y="1525890"/>
                </a:cubicBezTo>
                <a:cubicBezTo>
                  <a:pt x="2131685" y="1519697"/>
                  <a:pt x="2135164" y="1517348"/>
                  <a:pt x="2142121" y="1518843"/>
                </a:cubicBezTo>
                <a:close/>
                <a:moveTo>
                  <a:pt x="7463854" y="1516538"/>
                </a:moveTo>
                <a:cubicBezTo>
                  <a:pt x="7465478" y="1515956"/>
                  <a:pt x="7467611" y="1516056"/>
                  <a:pt x="7470252" y="1516837"/>
                </a:cubicBezTo>
                <a:cubicBezTo>
                  <a:pt x="7483245" y="1519725"/>
                  <a:pt x="7494232" y="1524542"/>
                  <a:pt x="7503213" y="1531285"/>
                </a:cubicBezTo>
                <a:cubicBezTo>
                  <a:pt x="7507191" y="1535467"/>
                  <a:pt x="7508040" y="1540856"/>
                  <a:pt x="7505758" y="1547454"/>
                </a:cubicBezTo>
                <a:cubicBezTo>
                  <a:pt x="7503757" y="1552770"/>
                  <a:pt x="7502431" y="1560121"/>
                  <a:pt x="7501779" y="1569506"/>
                </a:cubicBezTo>
                <a:cubicBezTo>
                  <a:pt x="7500363" y="1569517"/>
                  <a:pt x="7500830" y="1569523"/>
                  <a:pt x="7503179" y="1569523"/>
                </a:cubicBezTo>
                <a:cubicBezTo>
                  <a:pt x="7505292" y="1568815"/>
                  <a:pt x="7506702" y="1568460"/>
                  <a:pt x="7507411" y="1568460"/>
                </a:cubicBezTo>
                <a:cubicBezTo>
                  <a:pt x="7514491" y="1565628"/>
                  <a:pt x="7520173" y="1565735"/>
                  <a:pt x="7524455" y="1568781"/>
                </a:cubicBezTo>
                <a:cubicBezTo>
                  <a:pt x="7529209" y="1571152"/>
                  <a:pt x="7533273" y="1574446"/>
                  <a:pt x="7536645" y="1578660"/>
                </a:cubicBezTo>
                <a:cubicBezTo>
                  <a:pt x="7540905" y="1586730"/>
                  <a:pt x="7539359" y="1591811"/>
                  <a:pt x="7532008" y="1593901"/>
                </a:cubicBezTo>
                <a:cubicBezTo>
                  <a:pt x="7528109" y="1594643"/>
                  <a:pt x="7521769" y="1595705"/>
                  <a:pt x="7512991" y="1597088"/>
                </a:cubicBezTo>
                <a:cubicBezTo>
                  <a:pt x="7506461" y="1597807"/>
                  <a:pt x="7502369" y="1598335"/>
                  <a:pt x="7500717" y="1598673"/>
                </a:cubicBezTo>
                <a:cubicBezTo>
                  <a:pt x="7500717" y="1603955"/>
                  <a:pt x="7500717" y="1607276"/>
                  <a:pt x="7500717" y="1608637"/>
                </a:cubicBezTo>
                <a:cubicBezTo>
                  <a:pt x="7511991" y="1607321"/>
                  <a:pt x="7520431" y="1605613"/>
                  <a:pt x="7526040" y="1603511"/>
                </a:cubicBezTo>
                <a:cubicBezTo>
                  <a:pt x="7533357" y="1600589"/>
                  <a:pt x="7540669" y="1601392"/>
                  <a:pt x="7547974" y="1605922"/>
                </a:cubicBezTo>
                <a:cubicBezTo>
                  <a:pt x="7553381" y="1608249"/>
                  <a:pt x="7557135" y="1611165"/>
                  <a:pt x="7559236" y="1614672"/>
                </a:cubicBezTo>
                <a:cubicBezTo>
                  <a:pt x="7563957" y="1623461"/>
                  <a:pt x="7562243" y="1628896"/>
                  <a:pt x="7554094" y="1630975"/>
                </a:cubicBezTo>
                <a:lnTo>
                  <a:pt x="7511391" y="1634202"/>
                </a:lnTo>
                <a:lnTo>
                  <a:pt x="7518723" y="1636337"/>
                </a:lnTo>
                <a:cubicBezTo>
                  <a:pt x="7526726" y="1639529"/>
                  <a:pt x="7532256" y="1643794"/>
                  <a:pt x="7535313" y="1649133"/>
                </a:cubicBezTo>
                <a:cubicBezTo>
                  <a:pt x="7539055" y="1654404"/>
                  <a:pt x="7538791" y="1659018"/>
                  <a:pt x="7534521" y="1662974"/>
                </a:cubicBezTo>
                <a:cubicBezTo>
                  <a:pt x="7534521" y="1662974"/>
                  <a:pt x="7534217" y="1663295"/>
                  <a:pt x="7533610" y="1663935"/>
                </a:cubicBezTo>
                <a:cubicBezTo>
                  <a:pt x="7531025" y="1666520"/>
                  <a:pt x="7527822" y="1671247"/>
                  <a:pt x="7524000" y="1678114"/>
                </a:cubicBezTo>
                <a:cubicBezTo>
                  <a:pt x="7525833" y="1679070"/>
                  <a:pt x="7527928" y="1681913"/>
                  <a:pt x="7530289" y="1686645"/>
                </a:cubicBezTo>
                <a:cubicBezTo>
                  <a:pt x="7533143" y="1693591"/>
                  <a:pt x="7530806" y="1697609"/>
                  <a:pt x="7523275" y="1698700"/>
                </a:cubicBezTo>
                <a:cubicBezTo>
                  <a:pt x="7510552" y="1698700"/>
                  <a:pt x="7492945" y="1700026"/>
                  <a:pt x="7470455" y="1702678"/>
                </a:cubicBezTo>
                <a:cubicBezTo>
                  <a:pt x="7470027" y="1704409"/>
                  <a:pt x="7469185" y="1705427"/>
                  <a:pt x="7467925" y="1705730"/>
                </a:cubicBezTo>
                <a:cubicBezTo>
                  <a:pt x="7478210" y="1707349"/>
                  <a:pt x="7490298" y="1708495"/>
                  <a:pt x="7504190" y="1709169"/>
                </a:cubicBezTo>
                <a:cubicBezTo>
                  <a:pt x="7515755" y="1709169"/>
                  <a:pt x="7540433" y="1708478"/>
                  <a:pt x="7578220" y="1707096"/>
                </a:cubicBezTo>
                <a:cubicBezTo>
                  <a:pt x="7582829" y="1705646"/>
                  <a:pt x="7585813" y="1706416"/>
                  <a:pt x="7587173" y="1709405"/>
                </a:cubicBezTo>
                <a:cubicBezTo>
                  <a:pt x="7588083" y="1711462"/>
                  <a:pt x="7586425" y="1713834"/>
                  <a:pt x="7582199" y="1716520"/>
                </a:cubicBezTo>
                <a:cubicBezTo>
                  <a:pt x="7571679" y="1722814"/>
                  <a:pt x="7553032" y="1733009"/>
                  <a:pt x="7526259" y="1747103"/>
                </a:cubicBezTo>
                <a:cubicBezTo>
                  <a:pt x="7520673" y="1749385"/>
                  <a:pt x="7514143" y="1749756"/>
                  <a:pt x="7506669" y="1748216"/>
                </a:cubicBezTo>
                <a:cubicBezTo>
                  <a:pt x="7492855" y="1744754"/>
                  <a:pt x="7473017" y="1738353"/>
                  <a:pt x="7447155" y="1729013"/>
                </a:cubicBezTo>
                <a:cubicBezTo>
                  <a:pt x="7439096" y="1726327"/>
                  <a:pt x="7432757" y="1724219"/>
                  <a:pt x="7428137" y="1722691"/>
                </a:cubicBezTo>
                <a:cubicBezTo>
                  <a:pt x="7413256" y="1717273"/>
                  <a:pt x="7401275" y="1714564"/>
                  <a:pt x="7392193" y="1714564"/>
                </a:cubicBezTo>
                <a:cubicBezTo>
                  <a:pt x="7384449" y="1713148"/>
                  <a:pt x="7375255" y="1715497"/>
                  <a:pt x="7364611" y="1721612"/>
                </a:cubicBezTo>
                <a:cubicBezTo>
                  <a:pt x="7360891" y="1723264"/>
                  <a:pt x="7356749" y="1723292"/>
                  <a:pt x="7352185" y="1721696"/>
                </a:cubicBezTo>
                <a:cubicBezTo>
                  <a:pt x="7343677" y="1716267"/>
                  <a:pt x="7338226" y="1711153"/>
                  <a:pt x="7335832" y="1706354"/>
                </a:cubicBezTo>
                <a:cubicBezTo>
                  <a:pt x="7334236" y="1700981"/>
                  <a:pt x="7336085" y="1697705"/>
                  <a:pt x="7341379" y="1696525"/>
                </a:cubicBezTo>
                <a:cubicBezTo>
                  <a:pt x="7345965" y="1699380"/>
                  <a:pt x="7347201" y="1700807"/>
                  <a:pt x="7345087" y="1700807"/>
                </a:cubicBezTo>
                <a:cubicBezTo>
                  <a:pt x="7358227" y="1695828"/>
                  <a:pt x="7366645" y="1693069"/>
                  <a:pt x="7370343" y="1692529"/>
                </a:cubicBezTo>
                <a:cubicBezTo>
                  <a:pt x="7376773" y="1682795"/>
                  <a:pt x="7376463" y="1673405"/>
                  <a:pt x="7369416" y="1664357"/>
                </a:cubicBezTo>
                <a:cubicBezTo>
                  <a:pt x="7365887" y="1659636"/>
                  <a:pt x="7364476" y="1653707"/>
                  <a:pt x="7365184" y="1646570"/>
                </a:cubicBezTo>
                <a:cubicBezTo>
                  <a:pt x="7365959" y="1644244"/>
                  <a:pt x="7367371" y="1642221"/>
                  <a:pt x="7369416" y="1640501"/>
                </a:cubicBezTo>
                <a:cubicBezTo>
                  <a:pt x="7370281" y="1641063"/>
                  <a:pt x="7369242" y="1642226"/>
                  <a:pt x="7366297" y="1643991"/>
                </a:cubicBezTo>
                <a:cubicBezTo>
                  <a:pt x="7364757" y="1645530"/>
                  <a:pt x="7363217" y="1646688"/>
                  <a:pt x="7361677" y="1647464"/>
                </a:cubicBezTo>
                <a:cubicBezTo>
                  <a:pt x="7357687" y="1649880"/>
                  <a:pt x="7353737" y="1649908"/>
                  <a:pt x="7349825" y="1647548"/>
                </a:cubicBezTo>
                <a:cubicBezTo>
                  <a:pt x="7345083" y="1643603"/>
                  <a:pt x="7340547" y="1638731"/>
                  <a:pt x="7336219" y="1632931"/>
                </a:cubicBezTo>
                <a:cubicBezTo>
                  <a:pt x="7332961" y="1627266"/>
                  <a:pt x="7333674" y="1623838"/>
                  <a:pt x="7338361" y="1622647"/>
                </a:cubicBezTo>
                <a:cubicBezTo>
                  <a:pt x="7353692" y="1619859"/>
                  <a:pt x="7365415" y="1615431"/>
                  <a:pt x="7373529" y="1609361"/>
                </a:cubicBezTo>
                <a:cubicBezTo>
                  <a:pt x="7378453" y="1606057"/>
                  <a:pt x="7383589" y="1605916"/>
                  <a:pt x="7388939" y="1608940"/>
                </a:cubicBezTo>
                <a:cubicBezTo>
                  <a:pt x="7396481" y="1611199"/>
                  <a:pt x="7402843" y="1615290"/>
                  <a:pt x="7408024" y="1621214"/>
                </a:cubicBezTo>
                <a:lnTo>
                  <a:pt x="7410337" y="1623864"/>
                </a:lnTo>
                <a:lnTo>
                  <a:pt x="7414583" y="1617420"/>
                </a:lnTo>
                <a:cubicBezTo>
                  <a:pt x="7419281" y="1609286"/>
                  <a:pt x="7424007" y="1598091"/>
                  <a:pt x="7428761" y="1583836"/>
                </a:cubicBezTo>
                <a:cubicBezTo>
                  <a:pt x="7432223" y="1571270"/>
                  <a:pt x="7433308" y="1564133"/>
                  <a:pt x="7432015" y="1562425"/>
                </a:cubicBezTo>
                <a:cubicBezTo>
                  <a:pt x="7431183" y="1558131"/>
                  <a:pt x="7431768" y="1555434"/>
                  <a:pt x="7433769" y="1554332"/>
                </a:cubicBezTo>
                <a:cubicBezTo>
                  <a:pt x="7435139" y="1552455"/>
                  <a:pt x="7438421" y="1552292"/>
                  <a:pt x="7443614" y="1553843"/>
                </a:cubicBezTo>
                <a:cubicBezTo>
                  <a:pt x="7448166" y="1555349"/>
                  <a:pt x="7454207" y="1557991"/>
                  <a:pt x="7461738" y="1561767"/>
                </a:cubicBezTo>
                <a:cubicBezTo>
                  <a:pt x="7462671" y="1562700"/>
                  <a:pt x="7463357" y="1563167"/>
                  <a:pt x="7463795" y="1563167"/>
                </a:cubicBezTo>
                <a:lnTo>
                  <a:pt x="7467765" y="1575602"/>
                </a:lnTo>
                <a:lnTo>
                  <a:pt x="7467430" y="1560330"/>
                </a:lnTo>
                <a:cubicBezTo>
                  <a:pt x="7466676" y="1544811"/>
                  <a:pt x="7464789" y="1534286"/>
                  <a:pt x="7461772" y="1528756"/>
                </a:cubicBezTo>
                <a:cubicBezTo>
                  <a:pt x="7460153" y="1525104"/>
                  <a:pt x="7459732" y="1522294"/>
                  <a:pt x="7460507" y="1520327"/>
                </a:cubicBezTo>
                <a:cubicBezTo>
                  <a:pt x="7461115" y="1518382"/>
                  <a:pt x="7462230" y="1517119"/>
                  <a:pt x="7463854" y="1516538"/>
                </a:cubicBezTo>
                <a:close/>
                <a:moveTo>
                  <a:pt x="1891252" y="1515657"/>
                </a:moveTo>
                <a:cubicBezTo>
                  <a:pt x="1904290" y="1519478"/>
                  <a:pt x="1914485" y="1526902"/>
                  <a:pt x="1921835" y="1537928"/>
                </a:cubicBezTo>
                <a:cubicBezTo>
                  <a:pt x="1925623" y="1542053"/>
                  <a:pt x="1925887" y="1547262"/>
                  <a:pt x="1922628" y="1553557"/>
                </a:cubicBezTo>
                <a:cubicBezTo>
                  <a:pt x="1920953" y="1555793"/>
                  <a:pt x="1920116" y="1564987"/>
                  <a:pt x="1920116" y="1581139"/>
                </a:cubicBezTo>
                <a:cubicBezTo>
                  <a:pt x="1923499" y="1580566"/>
                  <a:pt x="1928147" y="1579295"/>
                  <a:pt x="1934059" y="1577329"/>
                </a:cubicBezTo>
                <a:cubicBezTo>
                  <a:pt x="1939319" y="1573518"/>
                  <a:pt x="1945461" y="1573518"/>
                  <a:pt x="1952486" y="1577329"/>
                </a:cubicBezTo>
                <a:cubicBezTo>
                  <a:pt x="1962287" y="1581858"/>
                  <a:pt x="1968778" y="1587309"/>
                  <a:pt x="1971958" y="1593682"/>
                </a:cubicBezTo>
                <a:cubicBezTo>
                  <a:pt x="1974072" y="1597481"/>
                  <a:pt x="1974325" y="1601179"/>
                  <a:pt x="1972718" y="1604776"/>
                </a:cubicBezTo>
                <a:cubicBezTo>
                  <a:pt x="1971492" y="1608148"/>
                  <a:pt x="1967637" y="1609446"/>
                  <a:pt x="1961152" y="1608670"/>
                </a:cubicBezTo>
                <a:cubicBezTo>
                  <a:pt x="1956218" y="1608030"/>
                  <a:pt x="1945062" y="1608417"/>
                  <a:pt x="1927686" y="1609834"/>
                </a:cubicBezTo>
                <a:cubicBezTo>
                  <a:pt x="1922594" y="1609834"/>
                  <a:pt x="1920071" y="1609834"/>
                  <a:pt x="1920116" y="1609834"/>
                </a:cubicBezTo>
                <a:cubicBezTo>
                  <a:pt x="1920116" y="1618960"/>
                  <a:pt x="1920116" y="1630706"/>
                  <a:pt x="1920116" y="1645070"/>
                </a:cubicBezTo>
                <a:cubicBezTo>
                  <a:pt x="1920824" y="1652814"/>
                  <a:pt x="1921178" y="1662429"/>
                  <a:pt x="1921178" y="1673916"/>
                </a:cubicBezTo>
                <a:cubicBezTo>
                  <a:pt x="1921886" y="1685111"/>
                  <a:pt x="1922240" y="1694681"/>
                  <a:pt x="1922240" y="1702628"/>
                </a:cubicBezTo>
                <a:cubicBezTo>
                  <a:pt x="1922937" y="1715666"/>
                  <a:pt x="1920577" y="1724905"/>
                  <a:pt x="1915159" y="1730345"/>
                </a:cubicBezTo>
                <a:cubicBezTo>
                  <a:pt x="1909157" y="1740843"/>
                  <a:pt x="1900177" y="1746867"/>
                  <a:pt x="1888218" y="1748418"/>
                </a:cubicBezTo>
                <a:cubicBezTo>
                  <a:pt x="1882115" y="1747440"/>
                  <a:pt x="1878603" y="1743692"/>
                  <a:pt x="1877681" y="1737173"/>
                </a:cubicBezTo>
                <a:cubicBezTo>
                  <a:pt x="1875096" y="1727518"/>
                  <a:pt x="1867042" y="1717296"/>
                  <a:pt x="1853521" y="1706506"/>
                </a:cubicBezTo>
                <a:cubicBezTo>
                  <a:pt x="1849880" y="1703785"/>
                  <a:pt x="1848058" y="1701515"/>
                  <a:pt x="1848058" y="1699694"/>
                </a:cubicBezTo>
                <a:cubicBezTo>
                  <a:pt x="1848058" y="1697548"/>
                  <a:pt x="1851318" y="1696474"/>
                  <a:pt x="1857837" y="1696474"/>
                </a:cubicBezTo>
                <a:cubicBezTo>
                  <a:pt x="1869110" y="1698587"/>
                  <a:pt x="1877950" y="1699644"/>
                  <a:pt x="1884356" y="1699644"/>
                </a:cubicBezTo>
                <a:cubicBezTo>
                  <a:pt x="1885548" y="1699632"/>
                  <a:pt x="1886144" y="1699295"/>
                  <a:pt x="1886144" y="1698632"/>
                </a:cubicBezTo>
                <a:cubicBezTo>
                  <a:pt x="1886144" y="1669713"/>
                  <a:pt x="1886144" y="1641170"/>
                  <a:pt x="1886144" y="1613003"/>
                </a:cubicBezTo>
                <a:cubicBezTo>
                  <a:pt x="1874691" y="1614374"/>
                  <a:pt x="1862906" y="1616841"/>
                  <a:pt x="1850790" y="1620404"/>
                </a:cubicBezTo>
                <a:cubicBezTo>
                  <a:pt x="1850790" y="1620404"/>
                  <a:pt x="1850419" y="1620404"/>
                  <a:pt x="1849677" y="1620404"/>
                </a:cubicBezTo>
                <a:cubicBezTo>
                  <a:pt x="1843743" y="1621821"/>
                  <a:pt x="1839342" y="1621231"/>
                  <a:pt x="1836476" y="1618634"/>
                </a:cubicBezTo>
                <a:cubicBezTo>
                  <a:pt x="1830677" y="1615015"/>
                  <a:pt x="1825720" y="1610322"/>
                  <a:pt x="1821607" y="1604557"/>
                </a:cubicBezTo>
                <a:cubicBezTo>
                  <a:pt x="1821607" y="1605253"/>
                  <a:pt x="1821607" y="1605602"/>
                  <a:pt x="1821607" y="1605602"/>
                </a:cubicBezTo>
                <a:cubicBezTo>
                  <a:pt x="1825135" y="1606849"/>
                  <a:pt x="1826119" y="1609429"/>
                  <a:pt x="1824557" y="1613340"/>
                </a:cubicBezTo>
                <a:cubicBezTo>
                  <a:pt x="1823230" y="1615993"/>
                  <a:pt x="1821533" y="1620764"/>
                  <a:pt x="1819465" y="1627654"/>
                </a:cubicBezTo>
                <a:cubicBezTo>
                  <a:pt x="1816554" y="1634207"/>
                  <a:pt x="1814486" y="1638742"/>
                  <a:pt x="1813261" y="1641260"/>
                </a:cubicBezTo>
                <a:cubicBezTo>
                  <a:pt x="1818555" y="1646340"/>
                  <a:pt x="1823826" y="1652252"/>
                  <a:pt x="1829075" y="1658996"/>
                </a:cubicBezTo>
                <a:cubicBezTo>
                  <a:pt x="1836167" y="1669269"/>
                  <a:pt x="1836336" y="1680992"/>
                  <a:pt x="1829581" y="1694164"/>
                </a:cubicBezTo>
                <a:cubicBezTo>
                  <a:pt x="1823938" y="1700706"/>
                  <a:pt x="1817656" y="1701504"/>
                  <a:pt x="1810732" y="1696558"/>
                </a:cubicBezTo>
                <a:cubicBezTo>
                  <a:pt x="1808529" y="1693647"/>
                  <a:pt x="1805303" y="1689000"/>
                  <a:pt x="1801054" y="1682616"/>
                </a:cubicBezTo>
                <a:cubicBezTo>
                  <a:pt x="1796817" y="1676973"/>
                  <a:pt x="1794260" y="1673163"/>
                  <a:pt x="1793384" y="1671185"/>
                </a:cubicBezTo>
                <a:cubicBezTo>
                  <a:pt x="1793575" y="1671859"/>
                  <a:pt x="1793372" y="1673090"/>
                  <a:pt x="1792776" y="1674877"/>
                </a:cubicBezTo>
                <a:cubicBezTo>
                  <a:pt x="1775186" y="1695401"/>
                  <a:pt x="1753820" y="1709973"/>
                  <a:pt x="1728677" y="1718594"/>
                </a:cubicBezTo>
                <a:cubicBezTo>
                  <a:pt x="1723855" y="1720133"/>
                  <a:pt x="1720270" y="1719937"/>
                  <a:pt x="1717921" y="1718004"/>
                </a:cubicBezTo>
                <a:cubicBezTo>
                  <a:pt x="1717921" y="1715969"/>
                  <a:pt x="1719556" y="1713317"/>
                  <a:pt x="1722827" y="1710046"/>
                </a:cubicBezTo>
                <a:cubicBezTo>
                  <a:pt x="1744463" y="1691208"/>
                  <a:pt x="1761519" y="1669572"/>
                  <a:pt x="1773995" y="1645137"/>
                </a:cubicBezTo>
                <a:cubicBezTo>
                  <a:pt x="1771320" y="1641518"/>
                  <a:pt x="1767667" y="1636449"/>
                  <a:pt x="1763036" y="1629930"/>
                </a:cubicBezTo>
                <a:cubicBezTo>
                  <a:pt x="1755967" y="1620646"/>
                  <a:pt x="1750920" y="1614099"/>
                  <a:pt x="1747897" y="1610289"/>
                </a:cubicBezTo>
                <a:cubicBezTo>
                  <a:pt x="1746964" y="1607771"/>
                  <a:pt x="1747149" y="1605686"/>
                  <a:pt x="1748453" y="1604034"/>
                </a:cubicBezTo>
                <a:cubicBezTo>
                  <a:pt x="1750173" y="1602168"/>
                  <a:pt x="1752465" y="1602022"/>
                  <a:pt x="1755332" y="1603596"/>
                </a:cubicBezTo>
                <a:cubicBezTo>
                  <a:pt x="1766841" y="1606473"/>
                  <a:pt x="1776782" y="1611328"/>
                  <a:pt x="1785156" y="1618162"/>
                </a:cubicBezTo>
                <a:cubicBezTo>
                  <a:pt x="1786381" y="1614886"/>
                  <a:pt x="1787386" y="1611206"/>
                  <a:pt x="1788170" y="1607123"/>
                </a:cubicBezTo>
                <a:lnTo>
                  <a:pt x="1789828" y="1593922"/>
                </a:lnTo>
                <a:lnTo>
                  <a:pt x="1788494" y="1593901"/>
                </a:lnTo>
                <a:cubicBezTo>
                  <a:pt x="1785066" y="1594576"/>
                  <a:pt x="1780610" y="1595947"/>
                  <a:pt x="1775125" y="1598015"/>
                </a:cubicBezTo>
                <a:cubicBezTo>
                  <a:pt x="1772674" y="1598836"/>
                  <a:pt x="1771078" y="1599246"/>
                  <a:pt x="1770337" y="1599246"/>
                </a:cubicBezTo>
                <a:cubicBezTo>
                  <a:pt x="1765166" y="1599954"/>
                  <a:pt x="1760345" y="1598594"/>
                  <a:pt x="1755871" y="1595166"/>
                </a:cubicBezTo>
                <a:cubicBezTo>
                  <a:pt x="1753050" y="1592345"/>
                  <a:pt x="1749521" y="1588815"/>
                  <a:pt x="1745283" y="1584578"/>
                </a:cubicBezTo>
                <a:cubicBezTo>
                  <a:pt x="1742563" y="1581184"/>
                  <a:pt x="1741558" y="1578795"/>
                  <a:pt x="1742266" y="1577413"/>
                </a:cubicBezTo>
                <a:cubicBezTo>
                  <a:pt x="1742266" y="1576132"/>
                  <a:pt x="1744350" y="1574968"/>
                  <a:pt x="1748520" y="1573923"/>
                </a:cubicBezTo>
                <a:cubicBezTo>
                  <a:pt x="1752106" y="1572484"/>
                  <a:pt x="1758535" y="1571051"/>
                  <a:pt x="1767808" y="1569624"/>
                </a:cubicBezTo>
                <a:cubicBezTo>
                  <a:pt x="1774732" y="1567556"/>
                  <a:pt x="1779941" y="1566173"/>
                  <a:pt x="1783436" y="1565476"/>
                </a:cubicBezTo>
                <a:cubicBezTo>
                  <a:pt x="1785651" y="1564735"/>
                  <a:pt x="1788798" y="1563684"/>
                  <a:pt x="1792878" y="1562324"/>
                </a:cubicBezTo>
                <a:cubicBezTo>
                  <a:pt x="1797632" y="1560952"/>
                  <a:pt x="1800678" y="1559935"/>
                  <a:pt x="1802015" y="1559272"/>
                </a:cubicBezTo>
                <a:cubicBezTo>
                  <a:pt x="1806635" y="1556215"/>
                  <a:pt x="1811244" y="1556209"/>
                  <a:pt x="1815841" y="1559255"/>
                </a:cubicBezTo>
                <a:cubicBezTo>
                  <a:pt x="1825068" y="1563875"/>
                  <a:pt x="1831509" y="1569843"/>
                  <a:pt x="1835161" y="1577160"/>
                </a:cubicBezTo>
                <a:cubicBezTo>
                  <a:pt x="1837488" y="1579655"/>
                  <a:pt x="1837797" y="1583724"/>
                  <a:pt x="1836089" y="1589366"/>
                </a:cubicBezTo>
                <a:cubicBezTo>
                  <a:pt x="1835043" y="1590411"/>
                  <a:pt x="1834520" y="1590934"/>
                  <a:pt x="1834520" y="1590934"/>
                </a:cubicBezTo>
                <a:cubicBezTo>
                  <a:pt x="1832700" y="1592755"/>
                  <a:pt x="1831256" y="1594081"/>
                  <a:pt x="1830188" y="1594913"/>
                </a:cubicBezTo>
                <a:cubicBezTo>
                  <a:pt x="1830660" y="1594913"/>
                  <a:pt x="1835414" y="1594216"/>
                  <a:pt x="1844451" y="1592822"/>
                </a:cubicBezTo>
                <a:cubicBezTo>
                  <a:pt x="1849553" y="1592103"/>
                  <a:pt x="1853066" y="1591743"/>
                  <a:pt x="1854988" y="1591743"/>
                </a:cubicBezTo>
                <a:cubicBezTo>
                  <a:pt x="1857539" y="1591103"/>
                  <a:pt x="1861586" y="1590434"/>
                  <a:pt x="1867126" y="1589737"/>
                </a:cubicBezTo>
                <a:cubicBezTo>
                  <a:pt x="1876680" y="1588276"/>
                  <a:pt x="1883019" y="1587321"/>
                  <a:pt x="1886144" y="1586871"/>
                </a:cubicBezTo>
                <a:lnTo>
                  <a:pt x="1886144" y="1579082"/>
                </a:lnTo>
                <a:cubicBezTo>
                  <a:pt x="1886144" y="1559064"/>
                  <a:pt x="1883368" y="1542463"/>
                  <a:pt x="1877815" y="1529279"/>
                </a:cubicBezTo>
                <a:cubicBezTo>
                  <a:pt x="1875601" y="1518714"/>
                  <a:pt x="1880080" y="1514173"/>
                  <a:pt x="1891252" y="1515657"/>
                </a:cubicBezTo>
                <a:close/>
                <a:moveTo>
                  <a:pt x="7993720" y="1515539"/>
                </a:moveTo>
                <a:cubicBezTo>
                  <a:pt x="8009051" y="1518551"/>
                  <a:pt x="8022022" y="1525739"/>
                  <a:pt x="8032631" y="1537102"/>
                </a:cubicBezTo>
                <a:cubicBezTo>
                  <a:pt x="8034913" y="1540519"/>
                  <a:pt x="8034745" y="1544638"/>
                  <a:pt x="8032126" y="1549460"/>
                </a:cubicBezTo>
                <a:cubicBezTo>
                  <a:pt x="8030429" y="1551157"/>
                  <a:pt x="8029255" y="1558598"/>
                  <a:pt x="8028603" y="1571782"/>
                </a:cubicBezTo>
                <a:lnTo>
                  <a:pt x="8028636" y="1571613"/>
                </a:lnTo>
                <a:cubicBezTo>
                  <a:pt x="8033469" y="1571040"/>
                  <a:pt x="8037797" y="1570113"/>
                  <a:pt x="8041618" y="1568831"/>
                </a:cubicBezTo>
                <a:cubicBezTo>
                  <a:pt x="8048542" y="1564335"/>
                  <a:pt x="8055257" y="1564499"/>
                  <a:pt x="8061765" y="1569320"/>
                </a:cubicBezTo>
                <a:cubicBezTo>
                  <a:pt x="8070993" y="1574996"/>
                  <a:pt x="8078917" y="1582240"/>
                  <a:pt x="8085537" y="1591052"/>
                </a:cubicBezTo>
                <a:cubicBezTo>
                  <a:pt x="8087099" y="1595975"/>
                  <a:pt x="8086436" y="1599527"/>
                  <a:pt x="8083547" y="1601707"/>
                </a:cubicBezTo>
                <a:cubicBezTo>
                  <a:pt x="8077411" y="1607844"/>
                  <a:pt x="8072156" y="1613543"/>
                  <a:pt x="8067783" y="1618803"/>
                </a:cubicBezTo>
                <a:cubicBezTo>
                  <a:pt x="8071605" y="1620354"/>
                  <a:pt x="8075129" y="1623950"/>
                  <a:pt x="8078355" y="1629593"/>
                </a:cubicBezTo>
                <a:cubicBezTo>
                  <a:pt x="8080479" y="1635763"/>
                  <a:pt x="8078237" y="1639388"/>
                  <a:pt x="8071627" y="1640467"/>
                </a:cubicBezTo>
                <a:cubicBezTo>
                  <a:pt x="8062108" y="1641198"/>
                  <a:pt x="8047069" y="1642209"/>
                  <a:pt x="8026512" y="1643502"/>
                </a:cubicBezTo>
                <a:lnTo>
                  <a:pt x="8026512" y="1644379"/>
                </a:lnTo>
                <a:cubicBezTo>
                  <a:pt x="8025815" y="1645783"/>
                  <a:pt x="8025467" y="1646402"/>
                  <a:pt x="8025467" y="1646233"/>
                </a:cubicBezTo>
                <a:cubicBezTo>
                  <a:pt x="8024703" y="1658484"/>
                  <a:pt x="8022229" y="1668707"/>
                  <a:pt x="8018049" y="1676900"/>
                </a:cubicBezTo>
                <a:cubicBezTo>
                  <a:pt x="8054330" y="1697885"/>
                  <a:pt x="8093495" y="1713631"/>
                  <a:pt x="8135541" y="1724141"/>
                </a:cubicBezTo>
                <a:cubicBezTo>
                  <a:pt x="8140060" y="1725961"/>
                  <a:pt x="8142319" y="1726872"/>
                  <a:pt x="8142319" y="1726872"/>
                </a:cubicBezTo>
                <a:cubicBezTo>
                  <a:pt x="8143410" y="1730794"/>
                  <a:pt x="8141398" y="1733357"/>
                  <a:pt x="8136283" y="1734560"/>
                </a:cubicBezTo>
                <a:cubicBezTo>
                  <a:pt x="8115883" y="1740191"/>
                  <a:pt x="8096276" y="1744748"/>
                  <a:pt x="8077461" y="1748233"/>
                </a:cubicBezTo>
                <a:cubicBezTo>
                  <a:pt x="8070291" y="1749761"/>
                  <a:pt x="8064946" y="1748901"/>
                  <a:pt x="8061427" y="1745653"/>
                </a:cubicBezTo>
                <a:cubicBezTo>
                  <a:pt x="8037567" y="1733020"/>
                  <a:pt x="8017155" y="1718779"/>
                  <a:pt x="8000194" y="1702931"/>
                </a:cubicBezTo>
                <a:cubicBezTo>
                  <a:pt x="7982705" y="1721926"/>
                  <a:pt x="7953589" y="1732497"/>
                  <a:pt x="7912845" y="1734644"/>
                </a:cubicBezTo>
                <a:cubicBezTo>
                  <a:pt x="7906023" y="1735363"/>
                  <a:pt x="7902612" y="1734290"/>
                  <a:pt x="7902612" y="1731424"/>
                </a:cubicBezTo>
                <a:cubicBezTo>
                  <a:pt x="7902612" y="1728973"/>
                  <a:pt x="7905113" y="1727243"/>
                  <a:pt x="7910114" y="1726231"/>
                </a:cubicBezTo>
                <a:cubicBezTo>
                  <a:pt x="7941664" y="1715947"/>
                  <a:pt x="7964553" y="1702004"/>
                  <a:pt x="7978783" y="1684403"/>
                </a:cubicBezTo>
                <a:cubicBezTo>
                  <a:pt x="7973039" y="1679221"/>
                  <a:pt x="7967667" y="1674124"/>
                  <a:pt x="7962665" y="1669111"/>
                </a:cubicBezTo>
                <a:cubicBezTo>
                  <a:pt x="7955697" y="1661322"/>
                  <a:pt x="7946447" y="1658490"/>
                  <a:pt x="7934915" y="1660614"/>
                </a:cubicBezTo>
                <a:cubicBezTo>
                  <a:pt x="7928969" y="1661311"/>
                  <a:pt x="7924957" y="1659203"/>
                  <a:pt x="7922877" y="1654292"/>
                </a:cubicBezTo>
                <a:cubicBezTo>
                  <a:pt x="7922057" y="1651347"/>
                  <a:pt x="7922450" y="1648565"/>
                  <a:pt x="7924057" y="1645946"/>
                </a:cubicBezTo>
                <a:cubicBezTo>
                  <a:pt x="7924057" y="1645946"/>
                  <a:pt x="7924585" y="1645412"/>
                  <a:pt x="7925641" y="1644345"/>
                </a:cubicBezTo>
                <a:cubicBezTo>
                  <a:pt x="7932093" y="1640310"/>
                  <a:pt x="7938191" y="1638292"/>
                  <a:pt x="7943934" y="1638292"/>
                </a:cubicBezTo>
                <a:cubicBezTo>
                  <a:pt x="7950802" y="1638292"/>
                  <a:pt x="7955365" y="1638989"/>
                  <a:pt x="7957624" y="1640383"/>
                </a:cubicBezTo>
                <a:cubicBezTo>
                  <a:pt x="7956927" y="1639360"/>
                  <a:pt x="7956225" y="1635314"/>
                  <a:pt x="7955517" y="1628244"/>
                </a:cubicBezTo>
                <a:cubicBezTo>
                  <a:pt x="7954134" y="1621354"/>
                  <a:pt x="7953135" y="1616690"/>
                  <a:pt x="7952515" y="1614251"/>
                </a:cubicBezTo>
                <a:cubicBezTo>
                  <a:pt x="7950403" y="1603685"/>
                  <a:pt x="7946897" y="1594907"/>
                  <a:pt x="7941995" y="1587916"/>
                </a:cubicBezTo>
                <a:cubicBezTo>
                  <a:pt x="7940422" y="1581060"/>
                  <a:pt x="7942367" y="1577042"/>
                  <a:pt x="7947829" y="1575862"/>
                </a:cubicBezTo>
                <a:cubicBezTo>
                  <a:pt x="7954281" y="1575862"/>
                  <a:pt x="7961373" y="1577626"/>
                  <a:pt x="7969105" y="1581156"/>
                </a:cubicBezTo>
                <a:cubicBezTo>
                  <a:pt x="7969735" y="1581156"/>
                  <a:pt x="7971674" y="1580824"/>
                  <a:pt x="7974922" y="1580161"/>
                </a:cubicBezTo>
                <a:cubicBezTo>
                  <a:pt x="7977619" y="1579487"/>
                  <a:pt x="7984195" y="1578531"/>
                  <a:pt x="7994647" y="1577295"/>
                </a:cubicBezTo>
                <a:lnTo>
                  <a:pt x="7994647" y="1572743"/>
                </a:lnTo>
                <a:cubicBezTo>
                  <a:pt x="7994647" y="1555007"/>
                  <a:pt x="7991889" y="1541311"/>
                  <a:pt x="7986369" y="1531656"/>
                </a:cubicBezTo>
                <a:cubicBezTo>
                  <a:pt x="7982717" y="1522665"/>
                  <a:pt x="7985167" y="1517292"/>
                  <a:pt x="7993720" y="1515539"/>
                </a:cubicBezTo>
                <a:close/>
                <a:moveTo>
                  <a:pt x="4926626" y="1514080"/>
                </a:moveTo>
                <a:cubicBezTo>
                  <a:pt x="4929141" y="1513766"/>
                  <a:pt x="4931865" y="1514375"/>
                  <a:pt x="4934798" y="1515910"/>
                </a:cubicBezTo>
                <a:cubicBezTo>
                  <a:pt x="4947084" y="1520237"/>
                  <a:pt x="4958020" y="1526829"/>
                  <a:pt x="4967607" y="1535686"/>
                </a:cubicBezTo>
                <a:cubicBezTo>
                  <a:pt x="4970776" y="1539024"/>
                  <a:pt x="4971204" y="1544424"/>
                  <a:pt x="4968888" y="1551888"/>
                </a:cubicBezTo>
                <a:cubicBezTo>
                  <a:pt x="4967674" y="1554315"/>
                  <a:pt x="4967067" y="1565145"/>
                  <a:pt x="4967067" y="1584376"/>
                </a:cubicBezTo>
                <a:cubicBezTo>
                  <a:pt x="4967067" y="1596368"/>
                  <a:pt x="4967067" y="1609395"/>
                  <a:pt x="4967067" y="1623456"/>
                </a:cubicBezTo>
                <a:cubicBezTo>
                  <a:pt x="4978464" y="1622804"/>
                  <a:pt x="4989075" y="1621079"/>
                  <a:pt x="4998898" y="1618280"/>
                </a:cubicBezTo>
                <a:cubicBezTo>
                  <a:pt x="5016331" y="1615380"/>
                  <a:pt x="5029661" y="1622264"/>
                  <a:pt x="5038889" y="1638933"/>
                </a:cubicBezTo>
                <a:cubicBezTo>
                  <a:pt x="5040384" y="1648228"/>
                  <a:pt x="5036102" y="1653336"/>
                  <a:pt x="5026042" y="1654258"/>
                </a:cubicBezTo>
                <a:cubicBezTo>
                  <a:pt x="5006834" y="1651437"/>
                  <a:pt x="4986827" y="1650026"/>
                  <a:pt x="4966022" y="1650026"/>
                </a:cubicBezTo>
                <a:cubicBezTo>
                  <a:pt x="4966022" y="1651903"/>
                  <a:pt x="4965668" y="1657107"/>
                  <a:pt x="4964960" y="1665638"/>
                </a:cubicBezTo>
                <a:cubicBezTo>
                  <a:pt x="4964960" y="1673528"/>
                  <a:pt x="4964960" y="1679137"/>
                  <a:pt x="4964960" y="1682464"/>
                </a:cubicBezTo>
                <a:cubicBezTo>
                  <a:pt x="4962802" y="1708450"/>
                  <a:pt x="4959155" y="1729490"/>
                  <a:pt x="4954018" y="1745586"/>
                </a:cubicBezTo>
                <a:cubicBezTo>
                  <a:pt x="4952456" y="1748733"/>
                  <a:pt x="4950646" y="1751087"/>
                  <a:pt x="4948589" y="1752650"/>
                </a:cubicBezTo>
                <a:cubicBezTo>
                  <a:pt x="4945139" y="1751413"/>
                  <a:pt x="4942526" y="1749025"/>
                  <a:pt x="4940750" y="1745485"/>
                </a:cubicBezTo>
                <a:cubicBezTo>
                  <a:pt x="4934242" y="1725984"/>
                  <a:pt x="4930634" y="1708276"/>
                  <a:pt x="4929926" y="1692360"/>
                </a:cubicBezTo>
                <a:cubicBezTo>
                  <a:pt x="4929926" y="1688786"/>
                  <a:pt x="4929926" y="1682852"/>
                  <a:pt x="4929926" y="1674557"/>
                </a:cubicBezTo>
                <a:cubicBezTo>
                  <a:pt x="4929218" y="1663969"/>
                  <a:pt x="4928864" y="1656500"/>
                  <a:pt x="4928864" y="1652151"/>
                </a:cubicBezTo>
                <a:cubicBezTo>
                  <a:pt x="4904451" y="1654961"/>
                  <a:pt x="4877252" y="1659159"/>
                  <a:pt x="4847264" y="1664745"/>
                </a:cubicBezTo>
                <a:cubicBezTo>
                  <a:pt x="4841352" y="1666217"/>
                  <a:pt x="4836885" y="1666048"/>
                  <a:pt x="4833861" y="1664239"/>
                </a:cubicBezTo>
                <a:cubicBezTo>
                  <a:pt x="4824993" y="1657585"/>
                  <a:pt x="4819424" y="1651993"/>
                  <a:pt x="4817153" y="1647464"/>
                </a:cubicBezTo>
                <a:cubicBezTo>
                  <a:pt x="4814040" y="1642181"/>
                  <a:pt x="4815737" y="1638444"/>
                  <a:pt x="4822245" y="1636252"/>
                </a:cubicBezTo>
                <a:cubicBezTo>
                  <a:pt x="4840655" y="1634128"/>
                  <a:pt x="4875841" y="1631015"/>
                  <a:pt x="4927802" y="1626912"/>
                </a:cubicBezTo>
                <a:cubicBezTo>
                  <a:pt x="4927802" y="1619809"/>
                  <a:pt x="4927448" y="1608451"/>
                  <a:pt x="4926740" y="1592839"/>
                </a:cubicBezTo>
                <a:cubicBezTo>
                  <a:pt x="4926740" y="1579441"/>
                  <a:pt x="4926740" y="1569568"/>
                  <a:pt x="4926740" y="1563217"/>
                </a:cubicBezTo>
                <a:cubicBezTo>
                  <a:pt x="4926740" y="1548302"/>
                  <a:pt x="4924908" y="1537793"/>
                  <a:pt x="4921243" y="1531690"/>
                </a:cubicBezTo>
                <a:cubicBezTo>
                  <a:pt x="4917860" y="1526070"/>
                  <a:pt x="4917349" y="1521440"/>
                  <a:pt x="4919709" y="1517798"/>
                </a:cubicBezTo>
                <a:cubicBezTo>
                  <a:pt x="4921806" y="1515634"/>
                  <a:pt x="4924111" y="1514395"/>
                  <a:pt x="4926626" y="1514080"/>
                </a:cubicBezTo>
                <a:close/>
                <a:moveTo>
                  <a:pt x="4611582" y="1513027"/>
                </a:moveTo>
                <a:cubicBezTo>
                  <a:pt x="4612968" y="1512644"/>
                  <a:pt x="4614683" y="1512836"/>
                  <a:pt x="4616729" y="1513600"/>
                </a:cubicBezTo>
                <a:cubicBezTo>
                  <a:pt x="4630801" y="1516556"/>
                  <a:pt x="4641624" y="1522204"/>
                  <a:pt x="4649200" y="1530544"/>
                </a:cubicBezTo>
                <a:cubicBezTo>
                  <a:pt x="4652988" y="1536961"/>
                  <a:pt x="4653336" y="1543081"/>
                  <a:pt x="4650245" y="1548904"/>
                </a:cubicBezTo>
                <a:cubicBezTo>
                  <a:pt x="4649627" y="1550140"/>
                  <a:pt x="4648655" y="1553096"/>
                  <a:pt x="4647328" y="1557772"/>
                </a:cubicBezTo>
                <a:cubicBezTo>
                  <a:pt x="4646592" y="1560351"/>
                  <a:pt x="4645884" y="1562356"/>
                  <a:pt x="4645204" y="1563786"/>
                </a:cubicBezTo>
                <a:lnTo>
                  <a:pt x="4643906" y="1565490"/>
                </a:lnTo>
                <a:lnTo>
                  <a:pt x="4670746" y="1559053"/>
                </a:lnTo>
                <a:cubicBezTo>
                  <a:pt x="4674163" y="1557558"/>
                  <a:pt x="4679468" y="1557935"/>
                  <a:pt x="4686662" y="1560182"/>
                </a:cubicBezTo>
                <a:cubicBezTo>
                  <a:pt x="4695991" y="1563296"/>
                  <a:pt x="4702633" y="1568011"/>
                  <a:pt x="4706589" y="1574328"/>
                </a:cubicBezTo>
                <a:cubicBezTo>
                  <a:pt x="4708084" y="1580925"/>
                  <a:pt x="4706213" y="1585354"/>
                  <a:pt x="4700975" y="1587613"/>
                </a:cubicBezTo>
                <a:cubicBezTo>
                  <a:pt x="4698649" y="1587613"/>
                  <a:pt x="4694664" y="1587967"/>
                  <a:pt x="4689022" y="1588675"/>
                </a:cubicBezTo>
                <a:cubicBezTo>
                  <a:pt x="4677007" y="1590080"/>
                  <a:pt x="4668448" y="1590945"/>
                  <a:pt x="4663345" y="1591271"/>
                </a:cubicBezTo>
                <a:cubicBezTo>
                  <a:pt x="4688758" y="1617336"/>
                  <a:pt x="4725247" y="1638410"/>
                  <a:pt x="4772813" y="1654494"/>
                </a:cubicBezTo>
                <a:cubicBezTo>
                  <a:pt x="4775297" y="1655742"/>
                  <a:pt x="4776539" y="1657405"/>
                  <a:pt x="4776539" y="1659485"/>
                </a:cubicBezTo>
                <a:cubicBezTo>
                  <a:pt x="4776539" y="1661755"/>
                  <a:pt x="4774606" y="1663536"/>
                  <a:pt x="4770740" y="1664829"/>
                </a:cubicBezTo>
                <a:cubicBezTo>
                  <a:pt x="4753891" y="1667639"/>
                  <a:pt x="4735031" y="1669757"/>
                  <a:pt x="4714159" y="1671185"/>
                </a:cubicBezTo>
                <a:cubicBezTo>
                  <a:pt x="4711574" y="1671185"/>
                  <a:pt x="4709748" y="1670831"/>
                  <a:pt x="4708680" y="1670123"/>
                </a:cubicBezTo>
                <a:cubicBezTo>
                  <a:pt x="4706612" y="1676271"/>
                  <a:pt x="4703470" y="1692304"/>
                  <a:pt x="4699256" y="1718223"/>
                </a:cubicBezTo>
                <a:cubicBezTo>
                  <a:pt x="4698547" y="1722528"/>
                  <a:pt x="4697834" y="1725759"/>
                  <a:pt x="4697114" y="1727917"/>
                </a:cubicBezTo>
                <a:cubicBezTo>
                  <a:pt x="4695586" y="1740078"/>
                  <a:pt x="4691315" y="1748109"/>
                  <a:pt x="4684301" y="1752009"/>
                </a:cubicBezTo>
                <a:cubicBezTo>
                  <a:pt x="4677220" y="1755965"/>
                  <a:pt x="4672140" y="1755403"/>
                  <a:pt x="4669060" y="1750323"/>
                </a:cubicBezTo>
                <a:cubicBezTo>
                  <a:pt x="4662339" y="1744209"/>
                  <a:pt x="4659686" y="1737932"/>
                  <a:pt x="4661103" y="1731491"/>
                </a:cubicBezTo>
                <a:cubicBezTo>
                  <a:pt x="4649492" y="1732885"/>
                  <a:pt x="4636819" y="1733941"/>
                  <a:pt x="4623085" y="1734661"/>
                </a:cubicBezTo>
                <a:cubicBezTo>
                  <a:pt x="4616734" y="1734661"/>
                  <a:pt x="4612520" y="1734661"/>
                  <a:pt x="4610440" y="1734661"/>
                </a:cubicBezTo>
                <a:cubicBezTo>
                  <a:pt x="4610440" y="1734222"/>
                  <a:pt x="4610092" y="1735060"/>
                  <a:pt x="4609395" y="1737173"/>
                </a:cubicBezTo>
                <a:cubicBezTo>
                  <a:pt x="4609395" y="1738982"/>
                  <a:pt x="4609395" y="1740607"/>
                  <a:pt x="4609395" y="1742045"/>
                </a:cubicBezTo>
                <a:cubicBezTo>
                  <a:pt x="4605866" y="1746294"/>
                  <a:pt x="4600375" y="1747243"/>
                  <a:pt x="4592923" y="1744894"/>
                </a:cubicBezTo>
                <a:cubicBezTo>
                  <a:pt x="4583358" y="1739196"/>
                  <a:pt x="4578930" y="1733177"/>
                  <a:pt x="4579638" y="1726838"/>
                </a:cubicBezTo>
                <a:cubicBezTo>
                  <a:pt x="4579638" y="1703415"/>
                  <a:pt x="4577963" y="1684509"/>
                  <a:pt x="4574614" y="1670123"/>
                </a:cubicBezTo>
                <a:cubicBezTo>
                  <a:pt x="4561958" y="1681284"/>
                  <a:pt x="4548364" y="1688674"/>
                  <a:pt x="4533831" y="1692293"/>
                </a:cubicBezTo>
                <a:cubicBezTo>
                  <a:pt x="4530054" y="1693024"/>
                  <a:pt x="4527250" y="1693394"/>
                  <a:pt x="4525418" y="1693406"/>
                </a:cubicBezTo>
                <a:cubicBezTo>
                  <a:pt x="4523485" y="1690629"/>
                  <a:pt x="4524553" y="1687061"/>
                  <a:pt x="4528621" y="1682700"/>
                </a:cubicBezTo>
                <a:lnTo>
                  <a:pt x="4595466" y="1602685"/>
                </a:lnTo>
                <a:lnTo>
                  <a:pt x="4589787" y="1603478"/>
                </a:lnTo>
                <a:cubicBezTo>
                  <a:pt x="4584898" y="1604894"/>
                  <a:pt x="4580273" y="1604399"/>
                  <a:pt x="4575912" y="1601994"/>
                </a:cubicBezTo>
                <a:cubicBezTo>
                  <a:pt x="4570551" y="1598925"/>
                  <a:pt x="4565971" y="1594733"/>
                  <a:pt x="4562171" y="1589417"/>
                </a:cubicBezTo>
                <a:cubicBezTo>
                  <a:pt x="4560418" y="1586101"/>
                  <a:pt x="4559895" y="1583864"/>
                  <a:pt x="4560603" y="1582707"/>
                </a:cubicBezTo>
                <a:cubicBezTo>
                  <a:pt x="4560603" y="1580268"/>
                  <a:pt x="4562739" y="1579048"/>
                  <a:pt x="4567010" y="1579048"/>
                </a:cubicBezTo>
                <a:cubicBezTo>
                  <a:pt x="4572416" y="1579048"/>
                  <a:pt x="4581144" y="1578037"/>
                  <a:pt x="4593193" y="1576013"/>
                </a:cubicBezTo>
                <a:cubicBezTo>
                  <a:pt x="4594823" y="1575215"/>
                  <a:pt x="4597200" y="1574816"/>
                  <a:pt x="4600324" y="1574816"/>
                </a:cubicBezTo>
                <a:cubicBezTo>
                  <a:pt x="4603146" y="1574108"/>
                  <a:pt x="4604517" y="1573754"/>
                  <a:pt x="4604438" y="1573754"/>
                </a:cubicBezTo>
                <a:cubicBezTo>
                  <a:pt x="4604876" y="1572012"/>
                  <a:pt x="4605781" y="1568803"/>
                  <a:pt x="4607152" y="1564128"/>
                </a:cubicBezTo>
                <a:cubicBezTo>
                  <a:pt x="4607849" y="1559182"/>
                  <a:pt x="4608552" y="1555658"/>
                  <a:pt x="4609260" y="1553557"/>
                </a:cubicBezTo>
                <a:cubicBezTo>
                  <a:pt x="4611373" y="1541148"/>
                  <a:pt x="4611058" y="1530600"/>
                  <a:pt x="4608316" y="1521912"/>
                </a:cubicBezTo>
                <a:cubicBezTo>
                  <a:pt x="4607540" y="1518944"/>
                  <a:pt x="4607574" y="1516938"/>
                  <a:pt x="4608417" y="1515893"/>
                </a:cubicBezTo>
                <a:cubicBezTo>
                  <a:pt x="4609142" y="1514364"/>
                  <a:pt x="4610197" y="1513409"/>
                  <a:pt x="4611582" y="1513027"/>
                </a:cubicBezTo>
                <a:close/>
                <a:moveTo>
                  <a:pt x="8309035" y="1512354"/>
                </a:moveTo>
                <a:cubicBezTo>
                  <a:pt x="8310543" y="1512055"/>
                  <a:pt x="8312406" y="1512088"/>
                  <a:pt x="8314623" y="1512453"/>
                </a:cubicBezTo>
                <a:cubicBezTo>
                  <a:pt x="8330459" y="1515466"/>
                  <a:pt x="8342935" y="1522294"/>
                  <a:pt x="8352051" y="1532938"/>
                </a:cubicBezTo>
                <a:cubicBezTo>
                  <a:pt x="8354288" y="1536242"/>
                  <a:pt x="8354248" y="1540440"/>
                  <a:pt x="8351933" y="1545532"/>
                </a:cubicBezTo>
                <a:cubicBezTo>
                  <a:pt x="8351371" y="1547218"/>
                  <a:pt x="8350747" y="1551511"/>
                  <a:pt x="8350061" y="1558412"/>
                </a:cubicBezTo>
                <a:lnTo>
                  <a:pt x="8349233" y="1564166"/>
                </a:lnTo>
                <a:lnTo>
                  <a:pt x="8363481" y="1560233"/>
                </a:lnTo>
                <a:cubicBezTo>
                  <a:pt x="8369618" y="1557951"/>
                  <a:pt x="8375283" y="1558384"/>
                  <a:pt x="8380476" y="1561531"/>
                </a:cubicBezTo>
                <a:cubicBezTo>
                  <a:pt x="8387332" y="1564566"/>
                  <a:pt x="8392614" y="1569421"/>
                  <a:pt x="8396323" y="1576098"/>
                </a:cubicBezTo>
                <a:cubicBezTo>
                  <a:pt x="8399381" y="1582482"/>
                  <a:pt x="8395413" y="1586674"/>
                  <a:pt x="8384421" y="1588675"/>
                </a:cubicBezTo>
                <a:cubicBezTo>
                  <a:pt x="8373777" y="1590687"/>
                  <a:pt x="8361992" y="1592659"/>
                  <a:pt x="8349066" y="1594593"/>
                </a:cubicBezTo>
                <a:cubicBezTo>
                  <a:pt x="8349066" y="1596245"/>
                  <a:pt x="8349066" y="1597048"/>
                  <a:pt x="8349066" y="1597003"/>
                </a:cubicBezTo>
                <a:cubicBezTo>
                  <a:pt x="8347639" y="1597015"/>
                  <a:pt x="8348145" y="1597020"/>
                  <a:pt x="8350584" y="1597020"/>
                </a:cubicBezTo>
                <a:cubicBezTo>
                  <a:pt x="8353405" y="1596323"/>
                  <a:pt x="8355490" y="1595975"/>
                  <a:pt x="8356839" y="1595975"/>
                </a:cubicBezTo>
                <a:cubicBezTo>
                  <a:pt x="8364673" y="1593131"/>
                  <a:pt x="8370945" y="1593379"/>
                  <a:pt x="8375654" y="1596717"/>
                </a:cubicBezTo>
                <a:cubicBezTo>
                  <a:pt x="8380026" y="1599628"/>
                  <a:pt x="8383786" y="1603050"/>
                  <a:pt x="8386933" y="1606984"/>
                </a:cubicBezTo>
                <a:cubicBezTo>
                  <a:pt x="8389900" y="1614616"/>
                  <a:pt x="8387573" y="1619376"/>
                  <a:pt x="8379953" y="1621264"/>
                </a:cubicBezTo>
                <a:cubicBezTo>
                  <a:pt x="8368725" y="1623512"/>
                  <a:pt x="8358075" y="1625232"/>
                  <a:pt x="8348004" y="1626423"/>
                </a:cubicBezTo>
                <a:lnTo>
                  <a:pt x="8348004" y="1630857"/>
                </a:lnTo>
                <a:lnTo>
                  <a:pt x="8353096" y="1630874"/>
                </a:lnTo>
                <a:cubicBezTo>
                  <a:pt x="8355085" y="1630874"/>
                  <a:pt x="8357715" y="1630548"/>
                  <a:pt x="8360986" y="1629896"/>
                </a:cubicBezTo>
                <a:cubicBezTo>
                  <a:pt x="8367978" y="1629199"/>
                  <a:pt x="8373389" y="1628525"/>
                  <a:pt x="8377222" y="1627873"/>
                </a:cubicBezTo>
                <a:cubicBezTo>
                  <a:pt x="8381662" y="1624928"/>
                  <a:pt x="8386219" y="1624996"/>
                  <a:pt x="8390895" y="1628075"/>
                </a:cubicBezTo>
                <a:cubicBezTo>
                  <a:pt x="8400606" y="1632560"/>
                  <a:pt x="8408013" y="1638804"/>
                  <a:pt x="8413115" y="1646806"/>
                </a:cubicBezTo>
                <a:cubicBezTo>
                  <a:pt x="8416263" y="1650167"/>
                  <a:pt x="8416999" y="1654213"/>
                  <a:pt x="8415324" y="1658945"/>
                </a:cubicBezTo>
                <a:cubicBezTo>
                  <a:pt x="8412604" y="1663014"/>
                  <a:pt x="8410266" y="1669561"/>
                  <a:pt x="8408311" y="1678586"/>
                </a:cubicBezTo>
                <a:cubicBezTo>
                  <a:pt x="8402241" y="1702178"/>
                  <a:pt x="8392154" y="1715935"/>
                  <a:pt x="8378048" y="1719858"/>
                </a:cubicBezTo>
                <a:cubicBezTo>
                  <a:pt x="8372136" y="1719858"/>
                  <a:pt x="8368123" y="1717756"/>
                  <a:pt x="8366010" y="1713553"/>
                </a:cubicBezTo>
                <a:cubicBezTo>
                  <a:pt x="8363656" y="1707152"/>
                  <a:pt x="8360818" y="1701612"/>
                  <a:pt x="8357496" y="1696934"/>
                </a:cubicBezTo>
                <a:lnTo>
                  <a:pt x="8347458" y="1686862"/>
                </a:lnTo>
                <a:lnTo>
                  <a:pt x="8347179" y="1695414"/>
                </a:lnTo>
                <a:cubicBezTo>
                  <a:pt x="8345529" y="1718710"/>
                  <a:pt x="8341404" y="1735866"/>
                  <a:pt x="8334803" y="1746884"/>
                </a:cubicBezTo>
                <a:cubicBezTo>
                  <a:pt x="8332072" y="1751436"/>
                  <a:pt x="8329397" y="1753712"/>
                  <a:pt x="8326778" y="1753712"/>
                </a:cubicBezTo>
                <a:cubicBezTo>
                  <a:pt x="8323587" y="1753712"/>
                  <a:pt x="8321484" y="1751200"/>
                  <a:pt x="8320473" y="1746176"/>
                </a:cubicBezTo>
                <a:cubicBezTo>
                  <a:pt x="8314752" y="1729743"/>
                  <a:pt x="8311891" y="1704724"/>
                  <a:pt x="8311891" y="1671118"/>
                </a:cubicBezTo>
                <a:lnTo>
                  <a:pt x="8311891" y="1661659"/>
                </a:lnTo>
                <a:cubicBezTo>
                  <a:pt x="8313016" y="1661659"/>
                  <a:pt x="8312616" y="1661980"/>
                  <a:pt x="8310694" y="1662620"/>
                </a:cubicBezTo>
                <a:cubicBezTo>
                  <a:pt x="8303872" y="1663992"/>
                  <a:pt x="8294290" y="1666133"/>
                  <a:pt x="8281949" y="1669044"/>
                </a:cubicBezTo>
                <a:cubicBezTo>
                  <a:pt x="8276667" y="1670471"/>
                  <a:pt x="8272705" y="1670039"/>
                  <a:pt x="8270063" y="1667746"/>
                </a:cubicBezTo>
                <a:cubicBezTo>
                  <a:pt x="8267231" y="1667026"/>
                  <a:pt x="8266281" y="1665706"/>
                  <a:pt x="8267214" y="1663784"/>
                </a:cubicBezTo>
                <a:cubicBezTo>
                  <a:pt x="8266023" y="1694355"/>
                  <a:pt x="8264331" y="1715098"/>
                  <a:pt x="8262139" y="1726012"/>
                </a:cubicBezTo>
                <a:cubicBezTo>
                  <a:pt x="8259205" y="1733891"/>
                  <a:pt x="8253760" y="1736290"/>
                  <a:pt x="8245803" y="1733211"/>
                </a:cubicBezTo>
                <a:cubicBezTo>
                  <a:pt x="8238879" y="1730131"/>
                  <a:pt x="8233478" y="1724326"/>
                  <a:pt x="8229601" y="1715795"/>
                </a:cubicBezTo>
                <a:cubicBezTo>
                  <a:pt x="8228039" y="1711648"/>
                  <a:pt x="8227982" y="1706135"/>
                  <a:pt x="8229432" y="1699256"/>
                </a:cubicBezTo>
                <a:cubicBezTo>
                  <a:pt x="8233625" y="1679643"/>
                  <a:pt x="8235721" y="1656534"/>
                  <a:pt x="8235721" y="1629930"/>
                </a:cubicBezTo>
                <a:cubicBezTo>
                  <a:pt x="8227921" y="1642204"/>
                  <a:pt x="8212905" y="1654084"/>
                  <a:pt x="8190672" y="1665571"/>
                </a:cubicBezTo>
                <a:cubicBezTo>
                  <a:pt x="8186435" y="1667201"/>
                  <a:pt x="8183417" y="1667358"/>
                  <a:pt x="8181619" y="1666043"/>
                </a:cubicBezTo>
                <a:cubicBezTo>
                  <a:pt x="8180303" y="1664188"/>
                  <a:pt x="8180787" y="1661384"/>
                  <a:pt x="8183069" y="1657630"/>
                </a:cubicBezTo>
                <a:cubicBezTo>
                  <a:pt x="8211932" y="1626654"/>
                  <a:pt x="8231623" y="1595739"/>
                  <a:pt x="8242144" y="1564886"/>
                </a:cubicBezTo>
                <a:cubicBezTo>
                  <a:pt x="8248439" y="1549050"/>
                  <a:pt x="8250540" y="1538142"/>
                  <a:pt x="8248449" y="1532162"/>
                </a:cubicBezTo>
                <a:cubicBezTo>
                  <a:pt x="8247719" y="1525328"/>
                  <a:pt x="8251119" y="1521912"/>
                  <a:pt x="8258649" y="1521912"/>
                </a:cubicBezTo>
                <a:cubicBezTo>
                  <a:pt x="8271103" y="1525812"/>
                  <a:pt x="8280342" y="1532274"/>
                  <a:pt x="8286366" y="1541300"/>
                </a:cubicBezTo>
                <a:cubicBezTo>
                  <a:pt x="8290772" y="1546830"/>
                  <a:pt x="8291093" y="1552860"/>
                  <a:pt x="8287327" y="1559390"/>
                </a:cubicBezTo>
                <a:cubicBezTo>
                  <a:pt x="8286585" y="1560919"/>
                  <a:pt x="8284759" y="1563858"/>
                  <a:pt x="8281848" y="1568208"/>
                </a:cubicBezTo>
                <a:cubicBezTo>
                  <a:pt x="8279763" y="1571338"/>
                  <a:pt x="8278123" y="1573834"/>
                  <a:pt x="8276929" y="1575697"/>
                </a:cubicBezTo>
                <a:lnTo>
                  <a:pt x="8276404" y="1576560"/>
                </a:lnTo>
                <a:lnTo>
                  <a:pt x="8279167" y="1575862"/>
                </a:lnTo>
                <a:cubicBezTo>
                  <a:pt x="8280213" y="1575862"/>
                  <a:pt x="8282050" y="1575536"/>
                  <a:pt x="8284681" y="1574884"/>
                </a:cubicBezTo>
                <a:cubicBezTo>
                  <a:pt x="8296752" y="1574164"/>
                  <a:pt x="8305822" y="1572979"/>
                  <a:pt x="8311891" y="1571327"/>
                </a:cubicBezTo>
                <a:lnTo>
                  <a:pt x="8311891" y="1564279"/>
                </a:lnTo>
                <a:cubicBezTo>
                  <a:pt x="8311891" y="1548566"/>
                  <a:pt x="8309604" y="1535146"/>
                  <a:pt x="8305030" y="1524019"/>
                </a:cubicBezTo>
                <a:cubicBezTo>
                  <a:pt x="8303175" y="1517140"/>
                  <a:pt x="8304510" y="1513252"/>
                  <a:pt x="8309035" y="1512354"/>
                </a:cubicBezTo>
                <a:close/>
                <a:moveTo>
                  <a:pt x="4110805" y="1508723"/>
                </a:moveTo>
                <a:cubicBezTo>
                  <a:pt x="4112399" y="1508639"/>
                  <a:pt x="4114290" y="1508882"/>
                  <a:pt x="4116476" y="1509452"/>
                </a:cubicBezTo>
                <a:cubicBezTo>
                  <a:pt x="4129975" y="1516219"/>
                  <a:pt x="4139748" y="1524890"/>
                  <a:pt x="4145795" y="1535467"/>
                </a:cubicBezTo>
                <a:cubicBezTo>
                  <a:pt x="4147919" y="1540311"/>
                  <a:pt x="4146963" y="1545329"/>
                  <a:pt x="4142928" y="1550522"/>
                </a:cubicBezTo>
                <a:cubicBezTo>
                  <a:pt x="4138916" y="1556535"/>
                  <a:pt x="4134752" y="1564229"/>
                  <a:pt x="4130436" y="1573603"/>
                </a:cubicBezTo>
                <a:cubicBezTo>
                  <a:pt x="4128345" y="1575693"/>
                  <a:pt x="4126766" y="1576795"/>
                  <a:pt x="4125698" y="1576907"/>
                </a:cubicBezTo>
                <a:cubicBezTo>
                  <a:pt x="4135297" y="1574951"/>
                  <a:pt x="4144547" y="1572866"/>
                  <a:pt x="4153449" y="1570652"/>
                </a:cubicBezTo>
                <a:cubicBezTo>
                  <a:pt x="4159484" y="1569315"/>
                  <a:pt x="4165587" y="1567617"/>
                  <a:pt x="4171758" y="1565561"/>
                </a:cubicBezTo>
                <a:cubicBezTo>
                  <a:pt x="4177659" y="1562548"/>
                  <a:pt x="4183689" y="1562599"/>
                  <a:pt x="4189848" y="1565712"/>
                </a:cubicBezTo>
                <a:cubicBezTo>
                  <a:pt x="4197188" y="1568646"/>
                  <a:pt x="4203218" y="1572467"/>
                  <a:pt x="4207938" y="1577177"/>
                </a:cubicBezTo>
                <a:cubicBezTo>
                  <a:pt x="4211647" y="1587034"/>
                  <a:pt x="4210051" y="1592912"/>
                  <a:pt x="4203150" y="1594812"/>
                </a:cubicBezTo>
                <a:cubicBezTo>
                  <a:pt x="4183391" y="1598476"/>
                  <a:pt x="4159692" y="1600870"/>
                  <a:pt x="4132054" y="1601994"/>
                </a:cubicBezTo>
                <a:cubicBezTo>
                  <a:pt x="4135774" y="1602061"/>
                  <a:pt x="4138792" y="1603258"/>
                  <a:pt x="4141108" y="1605585"/>
                </a:cubicBezTo>
                <a:cubicBezTo>
                  <a:pt x="4143535" y="1608811"/>
                  <a:pt x="4144749" y="1612317"/>
                  <a:pt x="4144749" y="1616105"/>
                </a:cubicBezTo>
                <a:lnTo>
                  <a:pt x="4144749" y="1618162"/>
                </a:lnTo>
                <a:cubicBezTo>
                  <a:pt x="4144873" y="1618218"/>
                  <a:pt x="4147537" y="1617600"/>
                  <a:pt x="4152741" y="1616308"/>
                </a:cubicBezTo>
                <a:cubicBezTo>
                  <a:pt x="4154145" y="1615599"/>
                  <a:pt x="4155432" y="1614953"/>
                  <a:pt x="4156601" y="1614369"/>
                </a:cubicBezTo>
                <a:cubicBezTo>
                  <a:pt x="4163413" y="1611255"/>
                  <a:pt x="4170555" y="1611227"/>
                  <a:pt x="4178030" y="1614284"/>
                </a:cubicBezTo>
                <a:cubicBezTo>
                  <a:pt x="4184414" y="1617476"/>
                  <a:pt x="4189112" y="1622090"/>
                  <a:pt x="4192124" y="1628126"/>
                </a:cubicBezTo>
                <a:cubicBezTo>
                  <a:pt x="4195092" y="1634150"/>
                  <a:pt x="4193220" y="1638270"/>
                  <a:pt x="4186510" y="1640484"/>
                </a:cubicBezTo>
                <a:cubicBezTo>
                  <a:pt x="4171910" y="1642586"/>
                  <a:pt x="4157635" y="1644266"/>
                  <a:pt x="4143687" y="1645525"/>
                </a:cubicBezTo>
                <a:cubicBezTo>
                  <a:pt x="4143687" y="1652010"/>
                  <a:pt x="4143687" y="1658765"/>
                  <a:pt x="4143687" y="1665790"/>
                </a:cubicBezTo>
                <a:cubicBezTo>
                  <a:pt x="4142496" y="1665790"/>
                  <a:pt x="4142872" y="1665464"/>
                  <a:pt x="4144817" y="1664812"/>
                </a:cubicBezTo>
                <a:cubicBezTo>
                  <a:pt x="4156112" y="1662823"/>
                  <a:pt x="4162705" y="1660889"/>
                  <a:pt x="4164593" y="1659013"/>
                </a:cubicBezTo>
                <a:cubicBezTo>
                  <a:pt x="4172292" y="1655056"/>
                  <a:pt x="4179777" y="1654550"/>
                  <a:pt x="4187050" y="1657495"/>
                </a:cubicBezTo>
                <a:cubicBezTo>
                  <a:pt x="4193602" y="1659957"/>
                  <a:pt x="4198458" y="1663553"/>
                  <a:pt x="4201616" y="1668285"/>
                </a:cubicBezTo>
                <a:cubicBezTo>
                  <a:pt x="4207427" y="1676895"/>
                  <a:pt x="4206696" y="1682773"/>
                  <a:pt x="4199424" y="1685920"/>
                </a:cubicBezTo>
                <a:cubicBezTo>
                  <a:pt x="4177979" y="1690202"/>
                  <a:pt x="4159400" y="1693288"/>
                  <a:pt x="4143687" y="1695176"/>
                </a:cubicBezTo>
                <a:lnTo>
                  <a:pt x="4143687" y="1700183"/>
                </a:lnTo>
                <a:cubicBezTo>
                  <a:pt x="4142934" y="1725810"/>
                  <a:pt x="4140697" y="1742708"/>
                  <a:pt x="4136977" y="1750880"/>
                </a:cubicBezTo>
                <a:cubicBezTo>
                  <a:pt x="4132122" y="1759107"/>
                  <a:pt x="4125215" y="1759512"/>
                  <a:pt x="4116257" y="1752093"/>
                </a:cubicBezTo>
                <a:cubicBezTo>
                  <a:pt x="4114717" y="1751307"/>
                  <a:pt x="4112784" y="1749357"/>
                  <a:pt x="4110457" y="1746243"/>
                </a:cubicBezTo>
                <a:cubicBezTo>
                  <a:pt x="4109873" y="1745659"/>
                  <a:pt x="4109119" y="1744906"/>
                  <a:pt x="4108198" y="1743984"/>
                </a:cubicBezTo>
                <a:cubicBezTo>
                  <a:pt x="4103556" y="1736779"/>
                  <a:pt x="4102011" y="1729743"/>
                  <a:pt x="4103562" y="1722876"/>
                </a:cubicBezTo>
                <a:cubicBezTo>
                  <a:pt x="4108361" y="1701611"/>
                  <a:pt x="4110407" y="1669117"/>
                  <a:pt x="4109698" y="1625395"/>
                </a:cubicBezTo>
                <a:cubicBezTo>
                  <a:pt x="4110053" y="1622354"/>
                  <a:pt x="4110102" y="1619008"/>
                  <a:pt x="4109846" y="1615355"/>
                </a:cubicBezTo>
                <a:lnTo>
                  <a:pt x="4108188" y="1603642"/>
                </a:lnTo>
                <a:lnTo>
                  <a:pt x="4103258" y="1609243"/>
                </a:lnTo>
                <a:cubicBezTo>
                  <a:pt x="4091985" y="1621922"/>
                  <a:pt x="4077811" y="1632886"/>
                  <a:pt x="4060739" y="1642136"/>
                </a:cubicBezTo>
                <a:cubicBezTo>
                  <a:pt x="4058637" y="1643356"/>
                  <a:pt x="4056775" y="1644076"/>
                  <a:pt x="4055154" y="1644298"/>
                </a:cubicBezTo>
                <a:lnTo>
                  <a:pt x="4053654" y="1643998"/>
                </a:lnTo>
                <a:lnTo>
                  <a:pt x="4053451" y="1673314"/>
                </a:lnTo>
                <a:cubicBezTo>
                  <a:pt x="4052908" y="1688793"/>
                  <a:pt x="4051927" y="1704904"/>
                  <a:pt x="4050505" y="1721645"/>
                </a:cubicBezTo>
                <a:cubicBezTo>
                  <a:pt x="4049493" y="1728209"/>
                  <a:pt x="4044227" y="1730744"/>
                  <a:pt x="4034708" y="1729249"/>
                </a:cubicBezTo>
                <a:cubicBezTo>
                  <a:pt x="4025817" y="1726012"/>
                  <a:pt x="4019781" y="1718442"/>
                  <a:pt x="4016601" y="1706539"/>
                </a:cubicBezTo>
                <a:cubicBezTo>
                  <a:pt x="4016601" y="1702470"/>
                  <a:pt x="4016955" y="1699014"/>
                  <a:pt x="4017663" y="1696171"/>
                </a:cubicBezTo>
                <a:cubicBezTo>
                  <a:pt x="4021203" y="1674242"/>
                  <a:pt x="4023670" y="1652139"/>
                  <a:pt x="4025064" y="1629863"/>
                </a:cubicBezTo>
                <a:cubicBezTo>
                  <a:pt x="4025064" y="1623085"/>
                  <a:pt x="4025115" y="1618876"/>
                  <a:pt x="4025216" y="1617235"/>
                </a:cubicBezTo>
                <a:cubicBezTo>
                  <a:pt x="4012998" y="1630992"/>
                  <a:pt x="3997156" y="1642204"/>
                  <a:pt x="3977689" y="1650869"/>
                </a:cubicBezTo>
                <a:cubicBezTo>
                  <a:pt x="3971192" y="1652420"/>
                  <a:pt x="3967944" y="1652241"/>
                  <a:pt x="3967944" y="1650330"/>
                </a:cubicBezTo>
                <a:cubicBezTo>
                  <a:pt x="3967236" y="1648947"/>
                  <a:pt x="3968562" y="1646239"/>
                  <a:pt x="3971923" y="1642204"/>
                </a:cubicBezTo>
                <a:cubicBezTo>
                  <a:pt x="3997628" y="1613711"/>
                  <a:pt x="4016449" y="1585421"/>
                  <a:pt x="4028385" y="1557333"/>
                </a:cubicBezTo>
                <a:cubicBezTo>
                  <a:pt x="4033938" y="1547735"/>
                  <a:pt x="4036006" y="1537737"/>
                  <a:pt x="4034590" y="1527340"/>
                </a:cubicBezTo>
                <a:cubicBezTo>
                  <a:pt x="4035646" y="1521597"/>
                  <a:pt x="4039276" y="1519501"/>
                  <a:pt x="4045481" y="1521052"/>
                </a:cubicBezTo>
                <a:cubicBezTo>
                  <a:pt x="4058305" y="1526346"/>
                  <a:pt x="4068331" y="1535489"/>
                  <a:pt x="4075558" y="1548482"/>
                </a:cubicBezTo>
                <a:cubicBezTo>
                  <a:pt x="4077952" y="1551359"/>
                  <a:pt x="4077362" y="1555338"/>
                  <a:pt x="4073788" y="1560419"/>
                </a:cubicBezTo>
                <a:cubicBezTo>
                  <a:pt x="4069775" y="1564442"/>
                  <a:pt x="4065740" y="1569837"/>
                  <a:pt x="4061683" y="1576604"/>
                </a:cubicBezTo>
                <a:cubicBezTo>
                  <a:pt x="4060266" y="1578762"/>
                  <a:pt x="4058148" y="1581959"/>
                  <a:pt x="4055327" y="1586197"/>
                </a:cubicBezTo>
                <a:cubicBezTo>
                  <a:pt x="4053899" y="1588332"/>
                  <a:pt x="4050201" y="1592727"/>
                  <a:pt x="4044233" y="1599381"/>
                </a:cubicBezTo>
                <a:cubicBezTo>
                  <a:pt x="4044301" y="1598942"/>
                  <a:pt x="4045222" y="1599611"/>
                  <a:pt x="4046998" y="1601387"/>
                </a:cubicBezTo>
                <a:cubicBezTo>
                  <a:pt x="4048403" y="1603500"/>
                  <a:pt x="4049656" y="1605102"/>
                  <a:pt x="4050758" y="1606192"/>
                </a:cubicBezTo>
                <a:cubicBezTo>
                  <a:pt x="4052758" y="1607192"/>
                  <a:pt x="4053759" y="1614717"/>
                  <a:pt x="4053759" y="1628767"/>
                </a:cubicBezTo>
                <a:lnTo>
                  <a:pt x="4053729" y="1632995"/>
                </a:lnTo>
                <a:lnTo>
                  <a:pt x="4080599" y="1590184"/>
                </a:lnTo>
                <a:cubicBezTo>
                  <a:pt x="4088826" y="1575263"/>
                  <a:pt x="4096127" y="1560008"/>
                  <a:pt x="4102499" y="1544419"/>
                </a:cubicBezTo>
                <a:cubicBezTo>
                  <a:pt x="4105894" y="1536450"/>
                  <a:pt x="4106540" y="1527750"/>
                  <a:pt x="4104438" y="1518321"/>
                </a:cubicBezTo>
                <a:cubicBezTo>
                  <a:pt x="4103899" y="1512175"/>
                  <a:pt x="4106021" y="1508976"/>
                  <a:pt x="4110805" y="1508723"/>
                </a:cubicBezTo>
                <a:close/>
                <a:moveTo>
                  <a:pt x="387394" y="1508154"/>
                </a:moveTo>
                <a:cubicBezTo>
                  <a:pt x="405760" y="1509683"/>
                  <a:pt x="420197" y="1517208"/>
                  <a:pt x="430706" y="1530729"/>
                </a:cubicBezTo>
                <a:cubicBezTo>
                  <a:pt x="433010" y="1536405"/>
                  <a:pt x="433010" y="1541671"/>
                  <a:pt x="430706" y="1546526"/>
                </a:cubicBezTo>
                <a:lnTo>
                  <a:pt x="427941" y="1569496"/>
                </a:lnTo>
                <a:lnTo>
                  <a:pt x="455540" y="1567483"/>
                </a:lnTo>
                <a:cubicBezTo>
                  <a:pt x="460845" y="1566831"/>
                  <a:pt x="465549" y="1565471"/>
                  <a:pt x="469651" y="1563403"/>
                </a:cubicBezTo>
                <a:cubicBezTo>
                  <a:pt x="476642" y="1559705"/>
                  <a:pt x="483144" y="1560548"/>
                  <a:pt x="489157" y="1565932"/>
                </a:cubicBezTo>
                <a:cubicBezTo>
                  <a:pt x="495890" y="1571158"/>
                  <a:pt x="502055" y="1577969"/>
                  <a:pt x="507652" y="1586365"/>
                </a:cubicBezTo>
                <a:cubicBezTo>
                  <a:pt x="510844" y="1591738"/>
                  <a:pt x="509968" y="1597532"/>
                  <a:pt x="505022" y="1603747"/>
                </a:cubicBezTo>
                <a:cubicBezTo>
                  <a:pt x="496930" y="1611840"/>
                  <a:pt x="490939" y="1620713"/>
                  <a:pt x="487050" y="1630368"/>
                </a:cubicBezTo>
                <a:cubicBezTo>
                  <a:pt x="488950" y="1631459"/>
                  <a:pt x="490292" y="1633184"/>
                  <a:pt x="491079" y="1635544"/>
                </a:cubicBezTo>
                <a:cubicBezTo>
                  <a:pt x="493327" y="1638983"/>
                  <a:pt x="493563" y="1642282"/>
                  <a:pt x="491787" y="1645441"/>
                </a:cubicBezTo>
                <a:cubicBezTo>
                  <a:pt x="489742" y="1648498"/>
                  <a:pt x="485909" y="1650026"/>
                  <a:pt x="480289" y="1650026"/>
                </a:cubicBezTo>
                <a:cubicBezTo>
                  <a:pt x="465599" y="1648621"/>
                  <a:pt x="447751" y="1648560"/>
                  <a:pt x="426744" y="1649841"/>
                </a:cubicBezTo>
                <a:lnTo>
                  <a:pt x="426744" y="1666886"/>
                </a:lnTo>
                <a:cubicBezTo>
                  <a:pt x="426744" y="1702628"/>
                  <a:pt x="422045" y="1730609"/>
                  <a:pt x="412649" y="1750829"/>
                </a:cubicBezTo>
                <a:cubicBezTo>
                  <a:pt x="410649" y="1754864"/>
                  <a:pt x="408626" y="1756882"/>
                  <a:pt x="406580" y="1756882"/>
                </a:cubicBezTo>
                <a:cubicBezTo>
                  <a:pt x="404692" y="1756882"/>
                  <a:pt x="402747" y="1755381"/>
                  <a:pt x="400746" y="1752380"/>
                </a:cubicBezTo>
                <a:cubicBezTo>
                  <a:pt x="393317" y="1738994"/>
                  <a:pt x="389602" y="1717200"/>
                  <a:pt x="389602" y="1686999"/>
                </a:cubicBezTo>
                <a:cubicBezTo>
                  <a:pt x="389602" y="1682762"/>
                  <a:pt x="389602" y="1676513"/>
                  <a:pt x="389602" y="1668251"/>
                </a:cubicBezTo>
                <a:cubicBezTo>
                  <a:pt x="388894" y="1659855"/>
                  <a:pt x="388540" y="1654489"/>
                  <a:pt x="388540" y="1652151"/>
                </a:cubicBezTo>
                <a:cubicBezTo>
                  <a:pt x="378414" y="1652825"/>
                  <a:pt x="369557" y="1653752"/>
                  <a:pt x="361970" y="1654933"/>
                </a:cubicBezTo>
                <a:cubicBezTo>
                  <a:pt x="361239" y="1664362"/>
                  <a:pt x="357154" y="1669078"/>
                  <a:pt x="349713" y="1669078"/>
                </a:cubicBezTo>
                <a:cubicBezTo>
                  <a:pt x="339238" y="1669774"/>
                  <a:pt x="332797" y="1662553"/>
                  <a:pt x="330392" y="1647413"/>
                </a:cubicBezTo>
                <a:cubicBezTo>
                  <a:pt x="328279" y="1616684"/>
                  <a:pt x="324587" y="1597032"/>
                  <a:pt x="319315" y="1588456"/>
                </a:cubicBezTo>
                <a:cubicBezTo>
                  <a:pt x="316798" y="1584589"/>
                  <a:pt x="316416" y="1581071"/>
                  <a:pt x="318169" y="1577902"/>
                </a:cubicBezTo>
                <a:cubicBezTo>
                  <a:pt x="320192" y="1574417"/>
                  <a:pt x="323654" y="1573389"/>
                  <a:pt x="328554" y="1574816"/>
                </a:cubicBezTo>
                <a:cubicBezTo>
                  <a:pt x="332320" y="1574816"/>
                  <a:pt x="339406" y="1576216"/>
                  <a:pt x="349814" y="1579014"/>
                </a:cubicBezTo>
                <a:cubicBezTo>
                  <a:pt x="352919" y="1579565"/>
                  <a:pt x="355350" y="1580035"/>
                  <a:pt x="357107" y="1580425"/>
                </a:cubicBezTo>
                <a:lnTo>
                  <a:pt x="358916" y="1580943"/>
                </a:lnTo>
                <a:lnTo>
                  <a:pt x="388540" y="1575154"/>
                </a:lnTo>
                <a:lnTo>
                  <a:pt x="388540" y="1556760"/>
                </a:lnTo>
                <a:cubicBezTo>
                  <a:pt x="389248" y="1542632"/>
                  <a:pt x="386191" y="1530144"/>
                  <a:pt x="379369" y="1519298"/>
                </a:cubicBezTo>
                <a:cubicBezTo>
                  <a:pt x="377020" y="1511869"/>
                  <a:pt x="379695" y="1508154"/>
                  <a:pt x="387394" y="1508154"/>
                </a:cubicBezTo>
                <a:close/>
                <a:moveTo>
                  <a:pt x="6327066" y="1502844"/>
                </a:moveTo>
                <a:cubicBezTo>
                  <a:pt x="6341599" y="1506586"/>
                  <a:pt x="6352473" y="1511346"/>
                  <a:pt x="6359689" y="1517123"/>
                </a:cubicBezTo>
                <a:cubicBezTo>
                  <a:pt x="6364736" y="1521709"/>
                  <a:pt x="6365770" y="1526587"/>
                  <a:pt x="6362791" y="1531757"/>
                </a:cubicBezTo>
                <a:cubicBezTo>
                  <a:pt x="6362083" y="1534590"/>
                  <a:pt x="6361100" y="1538355"/>
                  <a:pt x="6359840" y="1543053"/>
                </a:cubicBezTo>
                <a:cubicBezTo>
                  <a:pt x="6362055" y="1542413"/>
                  <a:pt x="6364590" y="1541738"/>
                  <a:pt x="6367444" y="1541030"/>
                </a:cubicBezTo>
                <a:cubicBezTo>
                  <a:pt x="6374199" y="1538850"/>
                  <a:pt x="6379476" y="1539423"/>
                  <a:pt x="6383276" y="1542750"/>
                </a:cubicBezTo>
                <a:cubicBezTo>
                  <a:pt x="6388412" y="1545672"/>
                  <a:pt x="6392087" y="1548988"/>
                  <a:pt x="6394301" y="1552697"/>
                </a:cubicBezTo>
                <a:cubicBezTo>
                  <a:pt x="6398134" y="1558755"/>
                  <a:pt x="6395982" y="1563341"/>
                  <a:pt x="6387844" y="1566454"/>
                </a:cubicBezTo>
                <a:cubicBezTo>
                  <a:pt x="6385023" y="1566454"/>
                  <a:pt x="6380825" y="1567145"/>
                  <a:pt x="6375250" y="1568528"/>
                </a:cubicBezTo>
                <a:cubicBezTo>
                  <a:pt x="6366820" y="1569236"/>
                  <a:pt x="6361336" y="1569804"/>
                  <a:pt x="6358795" y="1570231"/>
                </a:cubicBezTo>
                <a:cubicBezTo>
                  <a:pt x="6358795" y="1571905"/>
                  <a:pt x="6358795" y="1573423"/>
                  <a:pt x="6358795" y="1574783"/>
                </a:cubicBezTo>
                <a:cubicBezTo>
                  <a:pt x="6364606" y="1574142"/>
                  <a:pt x="6376560" y="1572782"/>
                  <a:pt x="6394655" y="1570703"/>
                </a:cubicBezTo>
                <a:cubicBezTo>
                  <a:pt x="6405108" y="1569208"/>
                  <a:pt x="6411116" y="1568460"/>
                  <a:pt x="6412678" y="1568460"/>
                </a:cubicBezTo>
                <a:cubicBezTo>
                  <a:pt x="6413386" y="1568460"/>
                  <a:pt x="6414325" y="1568460"/>
                  <a:pt x="6415494" y="1568460"/>
                </a:cubicBezTo>
                <a:cubicBezTo>
                  <a:pt x="6421170" y="1567033"/>
                  <a:pt x="6424974" y="1568022"/>
                  <a:pt x="6426907" y="1571428"/>
                </a:cubicBezTo>
                <a:cubicBezTo>
                  <a:pt x="6436225" y="1576452"/>
                  <a:pt x="6442070" y="1582117"/>
                  <a:pt x="6444441" y="1588422"/>
                </a:cubicBezTo>
                <a:cubicBezTo>
                  <a:pt x="6445880" y="1595638"/>
                  <a:pt x="6442227" y="1599246"/>
                  <a:pt x="6433482" y="1599246"/>
                </a:cubicBezTo>
                <a:cubicBezTo>
                  <a:pt x="6423316" y="1598189"/>
                  <a:pt x="6410790" y="1597661"/>
                  <a:pt x="6395903" y="1597661"/>
                </a:cubicBezTo>
                <a:lnTo>
                  <a:pt x="6377437" y="1598227"/>
                </a:lnTo>
                <a:lnTo>
                  <a:pt x="6390626" y="1607187"/>
                </a:lnTo>
                <a:cubicBezTo>
                  <a:pt x="6394796" y="1612278"/>
                  <a:pt x="6394374" y="1616802"/>
                  <a:pt x="6389361" y="1620758"/>
                </a:cubicBezTo>
                <a:cubicBezTo>
                  <a:pt x="6388788" y="1621332"/>
                  <a:pt x="6387681" y="1622439"/>
                  <a:pt x="6386040" y="1624080"/>
                </a:cubicBezTo>
                <a:cubicBezTo>
                  <a:pt x="6384748" y="1624732"/>
                  <a:pt x="6383422" y="1625653"/>
                  <a:pt x="6382061" y="1626845"/>
                </a:cubicBezTo>
                <a:cubicBezTo>
                  <a:pt x="6382061" y="1626845"/>
                  <a:pt x="6382416" y="1626963"/>
                  <a:pt x="6383123" y="1627199"/>
                </a:cubicBezTo>
                <a:cubicBezTo>
                  <a:pt x="6383123" y="1627727"/>
                  <a:pt x="6383995" y="1628576"/>
                  <a:pt x="6385737" y="1629745"/>
                </a:cubicBezTo>
                <a:cubicBezTo>
                  <a:pt x="6388929" y="1636466"/>
                  <a:pt x="6387136" y="1640405"/>
                  <a:pt x="6380358" y="1641563"/>
                </a:cubicBezTo>
                <a:cubicBezTo>
                  <a:pt x="6376009" y="1641563"/>
                  <a:pt x="6367759" y="1641844"/>
                  <a:pt x="6355609" y="1642406"/>
                </a:cubicBezTo>
                <a:cubicBezTo>
                  <a:pt x="6361117" y="1642080"/>
                  <a:pt x="6366405" y="1644075"/>
                  <a:pt x="6371473" y="1648391"/>
                </a:cubicBezTo>
                <a:cubicBezTo>
                  <a:pt x="6371473" y="1648391"/>
                  <a:pt x="6372182" y="1649082"/>
                  <a:pt x="6373598" y="1650465"/>
                </a:cubicBezTo>
                <a:cubicBezTo>
                  <a:pt x="6373598" y="1650465"/>
                  <a:pt x="6373598" y="1649925"/>
                  <a:pt x="6373598" y="1648846"/>
                </a:cubicBezTo>
                <a:cubicBezTo>
                  <a:pt x="6371867" y="1649015"/>
                  <a:pt x="6372552" y="1648711"/>
                  <a:pt x="6375655" y="1647936"/>
                </a:cubicBezTo>
                <a:cubicBezTo>
                  <a:pt x="6379476" y="1646666"/>
                  <a:pt x="6382095" y="1645677"/>
                  <a:pt x="6383511" y="1644969"/>
                </a:cubicBezTo>
                <a:cubicBezTo>
                  <a:pt x="6388918" y="1642619"/>
                  <a:pt x="6393981" y="1642659"/>
                  <a:pt x="6398701" y="1645087"/>
                </a:cubicBezTo>
                <a:cubicBezTo>
                  <a:pt x="6405670" y="1649728"/>
                  <a:pt x="6409913" y="1653578"/>
                  <a:pt x="6411430" y="1656635"/>
                </a:cubicBezTo>
                <a:cubicBezTo>
                  <a:pt x="6413712" y="1661019"/>
                  <a:pt x="6412273" y="1664441"/>
                  <a:pt x="6407114" y="1666903"/>
                </a:cubicBezTo>
                <a:cubicBezTo>
                  <a:pt x="6397876" y="1667622"/>
                  <a:pt x="6386001" y="1669246"/>
                  <a:pt x="6371490" y="1671775"/>
                </a:cubicBezTo>
                <a:lnTo>
                  <a:pt x="6371490" y="1672180"/>
                </a:lnTo>
                <a:cubicBezTo>
                  <a:pt x="6371490" y="1674293"/>
                  <a:pt x="6371490" y="1675332"/>
                  <a:pt x="6371490" y="1675299"/>
                </a:cubicBezTo>
                <a:cubicBezTo>
                  <a:pt x="6375031" y="1675377"/>
                  <a:pt x="6380443" y="1674326"/>
                  <a:pt x="6387726" y="1672146"/>
                </a:cubicBezTo>
                <a:cubicBezTo>
                  <a:pt x="6388850" y="1672146"/>
                  <a:pt x="6389896" y="1672146"/>
                  <a:pt x="6390862" y="1672146"/>
                </a:cubicBezTo>
                <a:cubicBezTo>
                  <a:pt x="6394122" y="1670718"/>
                  <a:pt x="6396549" y="1670971"/>
                  <a:pt x="6398145" y="1672905"/>
                </a:cubicBezTo>
                <a:cubicBezTo>
                  <a:pt x="6404608" y="1676479"/>
                  <a:pt x="6409036" y="1679868"/>
                  <a:pt x="6411430" y="1683071"/>
                </a:cubicBezTo>
                <a:cubicBezTo>
                  <a:pt x="6413712" y="1689500"/>
                  <a:pt x="6411824" y="1693299"/>
                  <a:pt x="6405766" y="1694468"/>
                </a:cubicBezTo>
                <a:cubicBezTo>
                  <a:pt x="6403597" y="1694468"/>
                  <a:pt x="6400022" y="1694816"/>
                  <a:pt x="6395043" y="1695513"/>
                </a:cubicBezTo>
                <a:cubicBezTo>
                  <a:pt x="6383062" y="1696929"/>
                  <a:pt x="6375211" y="1697874"/>
                  <a:pt x="6371490" y="1698346"/>
                </a:cubicBezTo>
                <a:lnTo>
                  <a:pt x="6371490" y="1705966"/>
                </a:lnTo>
                <a:cubicBezTo>
                  <a:pt x="6370659" y="1706101"/>
                  <a:pt x="6371962" y="1705825"/>
                  <a:pt x="6375402" y="1705140"/>
                </a:cubicBezTo>
                <a:cubicBezTo>
                  <a:pt x="6387631" y="1701543"/>
                  <a:pt x="6396246" y="1699037"/>
                  <a:pt x="6401247" y="1697621"/>
                </a:cubicBezTo>
                <a:cubicBezTo>
                  <a:pt x="6404810" y="1696137"/>
                  <a:pt x="6408857" y="1696598"/>
                  <a:pt x="6413386" y="1699003"/>
                </a:cubicBezTo>
                <a:cubicBezTo>
                  <a:pt x="6418826" y="1702105"/>
                  <a:pt x="6424120" y="1706601"/>
                  <a:pt x="6429268" y="1712491"/>
                </a:cubicBezTo>
                <a:cubicBezTo>
                  <a:pt x="6430943" y="1715334"/>
                  <a:pt x="6431313" y="1717903"/>
                  <a:pt x="6430380" y="1720195"/>
                </a:cubicBezTo>
                <a:cubicBezTo>
                  <a:pt x="6429077" y="1722792"/>
                  <a:pt x="6426351" y="1724090"/>
                  <a:pt x="6422204" y="1724090"/>
                </a:cubicBezTo>
                <a:cubicBezTo>
                  <a:pt x="6418270" y="1724090"/>
                  <a:pt x="6411447" y="1724781"/>
                  <a:pt x="6401737" y="1726164"/>
                </a:cubicBezTo>
                <a:cubicBezTo>
                  <a:pt x="6386630" y="1726894"/>
                  <a:pt x="6376194" y="1727524"/>
                  <a:pt x="6370428" y="1728052"/>
                </a:cubicBezTo>
                <a:cubicBezTo>
                  <a:pt x="6370428" y="1729738"/>
                  <a:pt x="6370782" y="1733734"/>
                  <a:pt x="6371490" y="1740039"/>
                </a:cubicBezTo>
                <a:cubicBezTo>
                  <a:pt x="6371490" y="1747907"/>
                  <a:pt x="6369484" y="1753841"/>
                  <a:pt x="6365472" y="1757843"/>
                </a:cubicBezTo>
                <a:cubicBezTo>
                  <a:pt x="6360526" y="1763552"/>
                  <a:pt x="6354732" y="1763681"/>
                  <a:pt x="6348089" y="1758230"/>
                </a:cubicBezTo>
                <a:cubicBezTo>
                  <a:pt x="6344999" y="1755915"/>
                  <a:pt x="6342178" y="1752211"/>
                  <a:pt x="6339626" y="1747120"/>
                </a:cubicBezTo>
                <a:cubicBezTo>
                  <a:pt x="6339626" y="1747120"/>
                  <a:pt x="6339626" y="1745968"/>
                  <a:pt x="6339626" y="1743664"/>
                </a:cubicBezTo>
                <a:cubicBezTo>
                  <a:pt x="6338930" y="1740708"/>
                  <a:pt x="6338575" y="1738713"/>
                  <a:pt x="6338564" y="1737679"/>
                </a:cubicBezTo>
                <a:cubicBezTo>
                  <a:pt x="6340677" y="1726405"/>
                  <a:pt x="6341733" y="1715503"/>
                  <a:pt x="6341733" y="1704971"/>
                </a:cubicBezTo>
                <a:cubicBezTo>
                  <a:pt x="6341733" y="1691574"/>
                  <a:pt x="6341733" y="1677974"/>
                  <a:pt x="6341733" y="1664171"/>
                </a:cubicBezTo>
                <a:cubicBezTo>
                  <a:pt x="6341059" y="1659102"/>
                  <a:pt x="6340332" y="1654931"/>
                  <a:pt x="6339550" y="1651658"/>
                </a:cubicBezTo>
                <a:lnTo>
                  <a:pt x="6337132" y="1644773"/>
                </a:lnTo>
                <a:lnTo>
                  <a:pt x="6320343" y="1647276"/>
                </a:lnTo>
                <a:lnTo>
                  <a:pt x="6323761" y="1649419"/>
                </a:lnTo>
                <a:cubicBezTo>
                  <a:pt x="6326774" y="1650937"/>
                  <a:pt x="6328606" y="1652021"/>
                  <a:pt x="6329258" y="1652673"/>
                </a:cubicBezTo>
                <a:cubicBezTo>
                  <a:pt x="6332022" y="1655562"/>
                  <a:pt x="6333006" y="1658827"/>
                  <a:pt x="6332208" y="1662469"/>
                </a:cubicBezTo>
                <a:cubicBezTo>
                  <a:pt x="6330882" y="1667066"/>
                  <a:pt x="6330218" y="1672770"/>
                  <a:pt x="6330218" y="1679581"/>
                </a:cubicBezTo>
                <a:cubicBezTo>
                  <a:pt x="6330218" y="1682458"/>
                  <a:pt x="6329870" y="1691607"/>
                  <a:pt x="6329174" y="1707028"/>
                </a:cubicBezTo>
                <a:cubicBezTo>
                  <a:pt x="6329174" y="1719763"/>
                  <a:pt x="6329174" y="1726838"/>
                  <a:pt x="6329174" y="1728254"/>
                </a:cubicBezTo>
                <a:cubicBezTo>
                  <a:pt x="6329174" y="1740449"/>
                  <a:pt x="6326734" y="1748980"/>
                  <a:pt x="6321856" y="1753847"/>
                </a:cubicBezTo>
                <a:cubicBezTo>
                  <a:pt x="6317855" y="1757275"/>
                  <a:pt x="6313258" y="1757719"/>
                  <a:pt x="6308065" y="1755179"/>
                </a:cubicBezTo>
                <a:cubicBezTo>
                  <a:pt x="6304132" y="1752020"/>
                  <a:pt x="6300979" y="1748081"/>
                  <a:pt x="6298607" y="1743360"/>
                </a:cubicBezTo>
                <a:cubicBezTo>
                  <a:pt x="6297034" y="1738370"/>
                  <a:pt x="6296612" y="1734256"/>
                  <a:pt x="6297343" y="1731019"/>
                </a:cubicBezTo>
                <a:cubicBezTo>
                  <a:pt x="6298017" y="1729659"/>
                  <a:pt x="6298354" y="1728052"/>
                  <a:pt x="6298354" y="1726197"/>
                </a:cubicBezTo>
                <a:cubicBezTo>
                  <a:pt x="6298073" y="1726905"/>
                  <a:pt x="6294898" y="1728170"/>
                  <a:pt x="6288829" y="1729991"/>
                </a:cubicBezTo>
                <a:cubicBezTo>
                  <a:pt x="6280230" y="1732351"/>
                  <a:pt x="6274386" y="1733902"/>
                  <a:pt x="6271295" y="1734644"/>
                </a:cubicBezTo>
                <a:cubicBezTo>
                  <a:pt x="6270340" y="1734655"/>
                  <a:pt x="6269272" y="1734661"/>
                  <a:pt x="6268091" y="1734661"/>
                </a:cubicBezTo>
                <a:cubicBezTo>
                  <a:pt x="6263585" y="1735369"/>
                  <a:pt x="6260724" y="1735211"/>
                  <a:pt x="6259510" y="1734189"/>
                </a:cubicBezTo>
                <a:cubicBezTo>
                  <a:pt x="6253834" y="1732064"/>
                  <a:pt x="6248787" y="1728434"/>
                  <a:pt x="6244370" y="1723298"/>
                </a:cubicBezTo>
                <a:cubicBezTo>
                  <a:pt x="6242280" y="1720791"/>
                  <a:pt x="6241662" y="1718307"/>
                  <a:pt x="6242516" y="1715846"/>
                </a:cubicBezTo>
                <a:cubicBezTo>
                  <a:pt x="6244112" y="1714216"/>
                  <a:pt x="6246877" y="1713401"/>
                  <a:pt x="6250811" y="1713401"/>
                </a:cubicBezTo>
                <a:cubicBezTo>
                  <a:pt x="6260477" y="1713401"/>
                  <a:pt x="6276679" y="1711131"/>
                  <a:pt x="6299416" y="1706590"/>
                </a:cubicBezTo>
                <a:lnTo>
                  <a:pt x="6299416" y="1701869"/>
                </a:lnTo>
                <a:cubicBezTo>
                  <a:pt x="6299799" y="1701869"/>
                  <a:pt x="6297545" y="1702566"/>
                  <a:pt x="6292656" y="1703960"/>
                </a:cubicBezTo>
                <a:cubicBezTo>
                  <a:pt x="6287834" y="1704645"/>
                  <a:pt x="6284029" y="1705337"/>
                  <a:pt x="6281242" y="1706033"/>
                </a:cubicBezTo>
                <a:cubicBezTo>
                  <a:pt x="6275364" y="1707483"/>
                  <a:pt x="6270913" y="1707303"/>
                  <a:pt x="6267889" y="1705494"/>
                </a:cubicBezTo>
                <a:cubicBezTo>
                  <a:pt x="6264787" y="1703179"/>
                  <a:pt x="6261416" y="1699469"/>
                  <a:pt x="6257774" y="1694367"/>
                </a:cubicBezTo>
                <a:cubicBezTo>
                  <a:pt x="6255919" y="1691860"/>
                  <a:pt x="6255340" y="1689916"/>
                  <a:pt x="6256037" y="1688533"/>
                </a:cubicBezTo>
                <a:cubicBezTo>
                  <a:pt x="6256037" y="1686072"/>
                  <a:pt x="6257779" y="1684841"/>
                  <a:pt x="6261263" y="1684841"/>
                </a:cubicBezTo>
                <a:cubicBezTo>
                  <a:pt x="6266647" y="1684167"/>
                  <a:pt x="6274937" y="1683481"/>
                  <a:pt x="6286132" y="1682784"/>
                </a:cubicBezTo>
                <a:cubicBezTo>
                  <a:pt x="6293392" y="1681334"/>
                  <a:pt x="6297466" y="1680609"/>
                  <a:pt x="6298354" y="1680609"/>
                </a:cubicBezTo>
                <a:cubicBezTo>
                  <a:pt x="6298354" y="1678519"/>
                  <a:pt x="6298354" y="1677496"/>
                  <a:pt x="6298354" y="1677541"/>
                </a:cubicBezTo>
                <a:cubicBezTo>
                  <a:pt x="6294735" y="1678193"/>
                  <a:pt x="6288132" y="1679249"/>
                  <a:pt x="6278544" y="1680711"/>
                </a:cubicBezTo>
                <a:cubicBezTo>
                  <a:pt x="6278544" y="1680711"/>
                  <a:pt x="6278303" y="1680711"/>
                  <a:pt x="6277819" y="1680711"/>
                </a:cubicBezTo>
                <a:cubicBezTo>
                  <a:pt x="6274369" y="1681419"/>
                  <a:pt x="6271480" y="1681267"/>
                  <a:pt x="6269154" y="1680255"/>
                </a:cubicBezTo>
                <a:cubicBezTo>
                  <a:pt x="6264433" y="1676321"/>
                  <a:pt x="6260061" y="1671140"/>
                  <a:pt x="6256037" y="1664711"/>
                </a:cubicBezTo>
                <a:cubicBezTo>
                  <a:pt x="6256037" y="1659788"/>
                  <a:pt x="6258178" y="1657327"/>
                  <a:pt x="6262460" y="1657327"/>
                </a:cubicBezTo>
                <a:cubicBezTo>
                  <a:pt x="6266102" y="1657327"/>
                  <a:pt x="6272520" y="1656973"/>
                  <a:pt x="6281714" y="1656264"/>
                </a:cubicBezTo>
                <a:cubicBezTo>
                  <a:pt x="6290526" y="1656264"/>
                  <a:pt x="6295725" y="1656107"/>
                  <a:pt x="6297309" y="1655792"/>
                </a:cubicBezTo>
                <a:cubicBezTo>
                  <a:pt x="6297309" y="1655837"/>
                  <a:pt x="6296955" y="1654803"/>
                  <a:pt x="6296247" y="1652690"/>
                </a:cubicBezTo>
                <a:cubicBezTo>
                  <a:pt x="6296247" y="1651982"/>
                  <a:pt x="6296247" y="1651628"/>
                  <a:pt x="6296247" y="1651628"/>
                </a:cubicBezTo>
                <a:cubicBezTo>
                  <a:pt x="6295707" y="1650021"/>
                  <a:pt x="6294713" y="1647762"/>
                  <a:pt x="6293263" y="1644851"/>
                </a:cubicBezTo>
                <a:cubicBezTo>
                  <a:pt x="6289059" y="1630160"/>
                  <a:pt x="6284676" y="1619556"/>
                  <a:pt x="6280113" y="1613037"/>
                </a:cubicBezTo>
                <a:lnTo>
                  <a:pt x="6282075" y="1607971"/>
                </a:lnTo>
                <a:lnTo>
                  <a:pt x="6260151" y="1611840"/>
                </a:lnTo>
                <a:cubicBezTo>
                  <a:pt x="6252800" y="1614020"/>
                  <a:pt x="6246854" y="1613430"/>
                  <a:pt x="6242313" y="1610070"/>
                </a:cubicBezTo>
                <a:cubicBezTo>
                  <a:pt x="6242313" y="1610070"/>
                  <a:pt x="6242083" y="1609850"/>
                  <a:pt x="6241623" y="1609412"/>
                </a:cubicBezTo>
                <a:cubicBezTo>
                  <a:pt x="6236969" y="1605523"/>
                  <a:pt x="6233901" y="1602471"/>
                  <a:pt x="6232417" y="1600257"/>
                </a:cubicBezTo>
                <a:cubicBezTo>
                  <a:pt x="6229832" y="1597268"/>
                  <a:pt x="6228994" y="1594480"/>
                  <a:pt x="6229905" y="1591895"/>
                </a:cubicBezTo>
                <a:cubicBezTo>
                  <a:pt x="6230995" y="1589670"/>
                  <a:pt x="6233805" y="1588557"/>
                  <a:pt x="6238335" y="1588557"/>
                </a:cubicBezTo>
                <a:cubicBezTo>
                  <a:pt x="6242926" y="1588237"/>
                  <a:pt x="6252516" y="1587314"/>
                  <a:pt x="6267105" y="1585788"/>
                </a:cubicBezTo>
                <a:lnTo>
                  <a:pt x="6270933" y="1585372"/>
                </a:lnTo>
                <a:lnTo>
                  <a:pt x="6271177" y="1581375"/>
                </a:lnTo>
                <a:cubicBezTo>
                  <a:pt x="6277370" y="1570360"/>
                  <a:pt x="6282619" y="1559463"/>
                  <a:pt x="6286923" y="1548684"/>
                </a:cubicBezTo>
                <a:cubicBezTo>
                  <a:pt x="6289610" y="1542233"/>
                  <a:pt x="6290251" y="1536961"/>
                  <a:pt x="6288846" y="1532870"/>
                </a:cubicBezTo>
                <a:cubicBezTo>
                  <a:pt x="6289947" y="1526958"/>
                  <a:pt x="6292779" y="1524761"/>
                  <a:pt x="6297343" y="1526278"/>
                </a:cubicBezTo>
                <a:lnTo>
                  <a:pt x="6324382" y="1538822"/>
                </a:lnTo>
                <a:lnTo>
                  <a:pt x="6325641" y="1544417"/>
                </a:lnTo>
                <a:lnTo>
                  <a:pt x="6324585" y="1549793"/>
                </a:lnTo>
                <a:lnTo>
                  <a:pt x="6325869" y="1549426"/>
                </a:lnTo>
                <a:lnTo>
                  <a:pt x="6325869" y="1545430"/>
                </a:lnTo>
                <a:lnTo>
                  <a:pt x="6325641" y="1544417"/>
                </a:lnTo>
                <a:lnTo>
                  <a:pt x="6325641" y="1544415"/>
                </a:lnTo>
                <a:cubicBezTo>
                  <a:pt x="6325715" y="1542108"/>
                  <a:pt x="6325318" y="1540255"/>
                  <a:pt x="6324453" y="1538855"/>
                </a:cubicBezTo>
                <a:lnTo>
                  <a:pt x="6324382" y="1538822"/>
                </a:lnTo>
                <a:lnTo>
                  <a:pt x="6318771" y="1513886"/>
                </a:lnTo>
                <a:cubicBezTo>
                  <a:pt x="6317152" y="1508323"/>
                  <a:pt x="6319917" y="1504642"/>
                  <a:pt x="6327066" y="1502844"/>
                </a:cubicBezTo>
                <a:close/>
                <a:moveTo>
                  <a:pt x="5539511" y="1182882"/>
                </a:moveTo>
                <a:cubicBezTo>
                  <a:pt x="5539511" y="1183152"/>
                  <a:pt x="5539011" y="1183287"/>
                  <a:pt x="5538011" y="1183287"/>
                </a:cubicBezTo>
                <a:cubicBezTo>
                  <a:pt x="5533987" y="1184636"/>
                  <a:pt x="5525715" y="1186563"/>
                  <a:pt x="5513194" y="1189070"/>
                </a:cubicBezTo>
                <a:cubicBezTo>
                  <a:pt x="5513194" y="1192970"/>
                  <a:pt x="5513772" y="1198758"/>
                  <a:pt x="5514930" y="1206435"/>
                </a:cubicBezTo>
                <a:cubicBezTo>
                  <a:pt x="5522258" y="1205817"/>
                  <a:pt x="5529075" y="1205215"/>
                  <a:pt x="5535381" y="1204631"/>
                </a:cubicBezTo>
                <a:cubicBezTo>
                  <a:pt x="5536033" y="1194347"/>
                  <a:pt x="5537409" y="1187097"/>
                  <a:pt x="5539511" y="1182882"/>
                </a:cubicBezTo>
                <a:close/>
                <a:moveTo>
                  <a:pt x="3553472" y="1181179"/>
                </a:moveTo>
                <a:cubicBezTo>
                  <a:pt x="3536591" y="1184001"/>
                  <a:pt x="3518826" y="1185411"/>
                  <a:pt x="3500180" y="1185411"/>
                </a:cubicBezTo>
                <a:cubicBezTo>
                  <a:pt x="3497662" y="1185411"/>
                  <a:pt x="3496628" y="1185057"/>
                  <a:pt x="3497078" y="1184349"/>
                </a:cubicBezTo>
                <a:cubicBezTo>
                  <a:pt x="3497078" y="1189238"/>
                  <a:pt x="3497078" y="1193779"/>
                  <a:pt x="3497078" y="1197971"/>
                </a:cubicBezTo>
                <a:cubicBezTo>
                  <a:pt x="3517725" y="1197331"/>
                  <a:pt x="3532112" y="1196325"/>
                  <a:pt x="3540238" y="1194954"/>
                </a:cubicBezTo>
                <a:cubicBezTo>
                  <a:pt x="3547532" y="1193436"/>
                  <a:pt x="3551792" y="1194442"/>
                  <a:pt x="3553017" y="1197971"/>
                </a:cubicBezTo>
                <a:lnTo>
                  <a:pt x="3553017" y="1195712"/>
                </a:lnTo>
                <a:cubicBezTo>
                  <a:pt x="3553725" y="1188957"/>
                  <a:pt x="3553877" y="1184113"/>
                  <a:pt x="3553472" y="1181179"/>
                </a:cubicBezTo>
                <a:close/>
                <a:moveTo>
                  <a:pt x="3744472" y="1178954"/>
                </a:moveTo>
                <a:cubicBezTo>
                  <a:pt x="3767120" y="1177526"/>
                  <a:pt x="3778849" y="1185653"/>
                  <a:pt x="3779658" y="1203333"/>
                </a:cubicBezTo>
                <a:cubicBezTo>
                  <a:pt x="3779658" y="1215561"/>
                  <a:pt x="3762175" y="1226509"/>
                  <a:pt x="3727208" y="1236175"/>
                </a:cubicBezTo>
                <a:cubicBezTo>
                  <a:pt x="3720858" y="1236883"/>
                  <a:pt x="3716604" y="1235708"/>
                  <a:pt x="3714446" y="1232651"/>
                </a:cubicBezTo>
                <a:cubicBezTo>
                  <a:pt x="3712692" y="1229279"/>
                  <a:pt x="3713991" y="1225649"/>
                  <a:pt x="3718340" y="1221760"/>
                </a:cubicBezTo>
                <a:cubicBezTo>
                  <a:pt x="3725792" y="1218366"/>
                  <a:pt x="3731153" y="1214718"/>
                  <a:pt x="3734424" y="1210818"/>
                </a:cubicBezTo>
                <a:cubicBezTo>
                  <a:pt x="3735571" y="1210313"/>
                  <a:pt x="3736104" y="1210346"/>
                  <a:pt x="3736026" y="1210920"/>
                </a:cubicBezTo>
                <a:cubicBezTo>
                  <a:pt x="3735700" y="1210594"/>
                  <a:pt x="3734829" y="1210189"/>
                  <a:pt x="3733413" y="1209706"/>
                </a:cubicBezTo>
                <a:cubicBezTo>
                  <a:pt x="3722544" y="1208031"/>
                  <a:pt x="3717110" y="1202675"/>
                  <a:pt x="3717110" y="1193639"/>
                </a:cubicBezTo>
                <a:cubicBezTo>
                  <a:pt x="3717930" y="1183849"/>
                  <a:pt x="3727051" y="1178954"/>
                  <a:pt x="3744472" y="1178954"/>
                </a:cubicBezTo>
                <a:close/>
                <a:moveTo>
                  <a:pt x="643624" y="1177382"/>
                </a:moveTo>
                <a:cubicBezTo>
                  <a:pt x="644984" y="1177756"/>
                  <a:pt x="647024" y="1178673"/>
                  <a:pt x="649744" y="1180134"/>
                </a:cubicBezTo>
                <a:cubicBezTo>
                  <a:pt x="657308" y="1192509"/>
                  <a:pt x="669486" y="1202057"/>
                  <a:pt x="686278" y="1208778"/>
                </a:cubicBezTo>
                <a:lnTo>
                  <a:pt x="699783" y="1210831"/>
                </a:lnTo>
                <a:lnTo>
                  <a:pt x="700390" y="1211510"/>
                </a:lnTo>
                <a:cubicBezTo>
                  <a:pt x="705279" y="1213741"/>
                  <a:pt x="709524" y="1214253"/>
                  <a:pt x="713127" y="1213048"/>
                </a:cubicBezTo>
                <a:lnTo>
                  <a:pt x="713291" y="1212885"/>
                </a:lnTo>
                <a:lnTo>
                  <a:pt x="734075" y="1216045"/>
                </a:lnTo>
                <a:cubicBezTo>
                  <a:pt x="735885" y="1215831"/>
                  <a:pt x="736188" y="1215252"/>
                  <a:pt x="734985" y="1214308"/>
                </a:cubicBezTo>
                <a:cubicBezTo>
                  <a:pt x="729938" y="1204237"/>
                  <a:pt x="726555" y="1197769"/>
                  <a:pt x="724836" y="1194903"/>
                </a:cubicBezTo>
                <a:cubicBezTo>
                  <a:pt x="723633" y="1193037"/>
                  <a:pt x="723695" y="1191110"/>
                  <a:pt x="725021" y="1189120"/>
                </a:cubicBezTo>
                <a:cubicBezTo>
                  <a:pt x="726729" y="1187266"/>
                  <a:pt x="729219" y="1187226"/>
                  <a:pt x="732490" y="1189002"/>
                </a:cubicBezTo>
                <a:cubicBezTo>
                  <a:pt x="741594" y="1196004"/>
                  <a:pt x="754373" y="1202939"/>
                  <a:pt x="770828" y="1209807"/>
                </a:cubicBezTo>
                <a:cubicBezTo>
                  <a:pt x="779258" y="1213179"/>
                  <a:pt x="783472" y="1217365"/>
                  <a:pt x="783472" y="1222367"/>
                </a:cubicBezTo>
                <a:cubicBezTo>
                  <a:pt x="783472" y="1227818"/>
                  <a:pt x="779196" y="1233101"/>
                  <a:pt x="770643" y="1238215"/>
                </a:cubicBezTo>
                <a:cubicBezTo>
                  <a:pt x="759976" y="1243913"/>
                  <a:pt x="742296" y="1246763"/>
                  <a:pt x="717603" y="1246763"/>
                </a:cubicBezTo>
                <a:cubicBezTo>
                  <a:pt x="693573" y="1245313"/>
                  <a:pt x="674420" y="1238204"/>
                  <a:pt x="660146" y="1225435"/>
                </a:cubicBezTo>
                <a:cubicBezTo>
                  <a:pt x="649277" y="1214567"/>
                  <a:pt x="642736" y="1200214"/>
                  <a:pt x="640522" y="1182376"/>
                </a:cubicBezTo>
                <a:cubicBezTo>
                  <a:pt x="640522" y="1179387"/>
                  <a:pt x="640875" y="1177892"/>
                  <a:pt x="641584" y="1177892"/>
                </a:cubicBezTo>
                <a:cubicBezTo>
                  <a:pt x="641584" y="1177178"/>
                  <a:pt x="642263" y="1177008"/>
                  <a:pt x="643624" y="1177382"/>
                </a:cubicBezTo>
                <a:close/>
                <a:moveTo>
                  <a:pt x="4354328" y="1172581"/>
                </a:moveTo>
                <a:cubicBezTo>
                  <a:pt x="4356318" y="1172244"/>
                  <a:pt x="4361027" y="1174677"/>
                  <a:pt x="4368457" y="1179881"/>
                </a:cubicBezTo>
                <a:cubicBezTo>
                  <a:pt x="4369243" y="1180668"/>
                  <a:pt x="4369446" y="1181061"/>
                  <a:pt x="4369063" y="1181061"/>
                </a:cubicBezTo>
                <a:lnTo>
                  <a:pt x="4369368" y="1181250"/>
                </a:lnTo>
                <a:lnTo>
                  <a:pt x="4368263" y="1178119"/>
                </a:lnTo>
                <a:cubicBezTo>
                  <a:pt x="4367391" y="1175838"/>
                  <a:pt x="4366625" y="1174037"/>
                  <a:pt x="4365961" y="1172716"/>
                </a:cubicBezTo>
                <a:cubicBezTo>
                  <a:pt x="4365444" y="1172716"/>
                  <a:pt x="4363421" y="1173064"/>
                  <a:pt x="4359892" y="1173761"/>
                </a:cubicBezTo>
                <a:cubicBezTo>
                  <a:pt x="4356509" y="1173761"/>
                  <a:pt x="4354654" y="1173368"/>
                  <a:pt x="4354328" y="1172581"/>
                </a:cubicBezTo>
                <a:close/>
                <a:moveTo>
                  <a:pt x="8652062" y="1170423"/>
                </a:moveTo>
                <a:cubicBezTo>
                  <a:pt x="8652062" y="1169827"/>
                  <a:pt x="8651967" y="1169872"/>
                  <a:pt x="8651775" y="1170558"/>
                </a:cubicBezTo>
                <a:cubicBezTo>
                  <a:pt x="8639063" y="1172671"/>
                  <a:pt x="8625447" y="1174363"/>
                  <a:pt x="8610925" y="1175633"/>
                </a:cubicBezTo>
                <a:lnTo>
                  <a:pt x="8610925" y="1176037"/>
                </a:lnTo>
                <a:cubicBezTo>
                  <a:pt x="8611622" y="1182287"/>
                  <a:pt x="8612858" y="1189952"/>
                  <a:pt x="8614634" y="1199034"/>
                </a:cubicBezTo>
                <a:cubicBezTo>
                  <a:pt x="8616455" y="1199101"/>
                  <a:pt x="8621636" y="1198781"/>
                  <a:pt x="8630178" y="1198073"/>
                </a:cubicBezTo>
                <a:cubicBezTo>
                  <a:pt x="8640845" y="1196656"/>
                  <a:pt x="8647116" y="1195763"/>
                  <a:pt x="8648994" y="1195392"/>
                </a:cubicBezTo>
                <a:cubicBezTo>
                  <a:pt x="8649634" y="1186535"/>
                  <a:pt x="8650657" y="1178212"/>
                  <a:pt x="8652062" y="1170423"/>
                </a:cubicBezTo>
                <a:close/>
                <a:moveTo>
                  <a:pt x="6965767" y="1169530"/>
                </a:moveTo>
                <a:cubicBezTo>
                  <a:pt x="6961192" y="1170170"/>
                  <a:pt x="6951729" y="1171564"/>
                  <a:pt x="6937375" y="1173711"/>
                </a:cubicBezTo>
                <a:cubicBezTo>
                  <a:pt x="6930777" y="1174441"/>
                  <a:pt x="6926653" y="1174930"/>
                  <a:pt x="6925001" y="1175177"/>
                </a:cubicBezTo>
                <a:cubicBezTo>
                  <a:pt x="6925709" y="1176223"/>
                  <a:pt x="6926063" y="1180769"/>
                  <a:pt x="6926063" y="1188817"/>
                </a:cubicBezTo>
                <a:cubicBezTo>
                  <a:pt x="6926771" y="1195898"/>
                  <a:pt x="6927125" y="1200006"/>
                  <a:pt x="6927125" y="1201141"/>
                </a:cubicBezTo>
                <a:cubicBezTo>
                  <a:pt x="6928035" y="1201208"/>
                  <a:pt x="6933065" y="1200888"/>
                  <a:pt x="6942214" y="1200180"/>
                </a:cubicBezTo>
                <a:cubicBezTo>
                  <a:pt x="6955724" y="1198044"/>
                  <a:pt x="6963817" y="1196752"/>
                  <a:pt x="6966491" y="1196302"/>
                </a:cubicBezTo>
                <a:cubicBezTo>
                  <a:pt x="6966975" y="1194392"/>
                  <a:pt x="6967559" y="1190660"/>
                  <a:pt x="6968245" y="1185108"/>
                </a:cubicBezTo>
                <a:cubicBezTo>
                  <a:pt x="6968953" y="1179443"/>
                  <a:pt x="6969307" y="1175779"/>
                  <a:pt x="6969307" y="1174115"/>
                </a:cubicBezTo>
                <a:cubicBezTo>
                  <a:pt x="6968857" y="1171901"/>
                  <a:pt x="6967677" y="1170373"/>
                  <a:pt x="6965767" y="1169530"/>
                </a:cubicBezTo>
                <a:close/>
                <a:moveTo>
                  <a:pt x="2116867" y="1168417"/>
                </a:moveTo>
                <a:cubicBezTo>
                  <a:pt x="2116867" y="1168462"/>
                  <a:pt x="2116535" y="1168484"/>
                  <a:pt x="2115872" y="1168484"/>
                </a:cubicBezTo>
                <a:cubicBezTo>
                  <a:pt x="2114703" y="1168484"/>
                  <a:pt x="2112348" y="1168833"/>
                  <a:pt x="2108808" y="1169530"/>
                </a:cubicBezTo>
                <a:cubicBezTo>
                  <a:pt x="2105425" y="1169530"/>
                  <a:pt x="2103233" y="1169698"/>
                  <a:pt x="2102233" y="1170035"/>
                </a:cubicBezTo>
                <a:cubicBezTo>
                  <a:pt x="2097366" y="1179415"/>
                  <a:pt x="2092089" y="1187564"/>
                  <a:pt x="2086402" y="1194482"/>
                </a:cubicBezTo>
                <a:lnTo>
                  <a:pt x="2080168" y="1201150"/>
                </a:lnTo>
                <a:lnTo>
                  <a:pt x="2080670" y="1201242"/>
                </a:lnTo>
                <a:cubicBezTo>
                  <a:pt x="2083873" y="1202040"/>
                  <a:pt x="2088779" y="1203097"/>
                  <a:pt x="2095388" y="1204412"/>
                </a:cubicBezTo>
                <a:cubicBezTo>
                  <a:pt x="2098006" y="1205097"/>
                  <a:pt x="2099603" y="1205429"/>
                  <a:pt x="2100176" y="1205406"/>
                </a:cubicBezTo>
                <a:cubicBezTo>
                  <a:pt x="2103649" y="1205384"/>
                  <a:pt x="2106419" y="1203827"/>
                  <a:pt x="2108487" y="1200736"/>
                </a:cubicBezTo>
                <a:cubicBezTo>
                  <a:pt x="2114074" y="1188159"/>
                  <a:pt x="2116867" y="1177386"/>
                  <a:pt x="2116867" y="1168417"/>
                </a:cubicBezTo>
                <a:close/>
                <a:moveTo>
                  <a:pt x="3266972" y="1167485"/>
                </a:moveTo>
                <a:cubicBezTo>
                  <a:pt x="3268208" y="1167393"/>
                  <a:pt x="3269678" y="1167714"/>
                  <a:pt x="3271381" y="1168451"/>
                </a:cubicBezTo>
                <a:cubicBezTo>
                  <a:pt x="3286274" y="1169878"/>
                  <a:pt x="3301026" y="1173514"/>
                  <a:pt x="3315637" y="1179359"/>
                </a:cubicBezTo>
                <a:cubicBezTo>
                  <a:pt x="3325090" y="1184124"/>
                  <a:pt x="3328731" y="1194482"/>
                  <a:pt x="3326562" y="1210431"/>
                </a:cubicBezTo>
                <a:cubicBezTo>
                  <a:pt x="3323078" y="1221254"/>
                  <a:pt x="3315884" y="1225537"/>
                  <a:pt x="3304982" y="1223277"/>
                </a:cubicBezTo>
                <a:cubicBezTo>
                  <a:pt x="3288797" y="1209295"/>
                  <a:pt x="3275416" y="1193492"/>
                  <a:pt x="3264839" y="1175869"/>
                </a:cubicBezTo>
                <a:cubicBezTo>
                  <a:pt x="3262929" y="1173284"/>
                  <a:pt x="3262637" y="1170996"/>
                  <a:pt x="3263963" y="1169007"/>
                </a:cubicBezTo>
                <a:cubicBezTo>
                  <a:pt x="3264733" y="1168085"/>
                  <a:pt x="3265736" y="1167578"/>
                  <a:pt x="3266972" y="1167485"/>
                </a:cubicBezTo>
                <a:close/>
                <a:moveTo>
                  <a:pt x="632126" y="1167321"/>
                </a:moveTo>
                <a:cubicBezTo>
                  <a:pt x="634339" y="1167321"/>
                  <a:pt x="636066" y="1168552"/>
                  <a:pt x="637302" y="1171013"/>
                </a:cubicBezTo>
                <a:cubicBezTo>
                  <a:pt x="644472" y="1199820"/>
                  <a:pt x="641876" y="1218950"/>
                  <a:pt x="629512" y="1228403"/>
                </a:cubicBezTo>
                <a:cubicBezTo>
                  <a:pt x="623893" y="1232179"/>
                  <a:pt x="618627" y="1231584"/>
                  <a:pt x="613715" y="1226616"/>
                </a:cubicBezTo>
                <a:cubicBezTo>
                  <a:pt x="605487" y="1217984"/>
                  <a:pt x="603897" y="1208233"/>
                  <a:pt x="608944" y="1197365"/>
                </a:cubicBezTo>
                <a:cubicBezTo>
                  <a:pt x="618812" y="1182573"/>
                  <a:pt x="624499" y="1173666"/>
                  <a:pt x="626006" y="1170642"/>
                </a:cubicBezTo>
                <a:cubicBezTo>
                  <a:pt x="627118" y="1168428"/>
                  <a:pt x="629158" y="1167321"/>
                  <a:pt x="632126" y="1167321"/>
                </a:cubicBezTo>
                <a:close/>
                <a:moveTo>
                  <a:pt x="4896026" y="1166524"/>
                </a:moveTo>
                <a:cubicBezTo>
                  <a:pt x="4895995" y="1166415"/>
                  <a:pt x="4895948" y="1166714"/>
                  <a:pt x="4895887" y="1167422"/>
                </a:cubicBezTo>
                <a:cubicBezTo>
                  <a:pt x="4891447" y="1167422"/>
                  <a:pt x="4887670" y="1167866"/>
                  <a:pt x="4884557" y="1168754"/>
                </a:cubicBezTo>
                <a:cubicBezTo>
                  <a:pt x="4884557" y="1170642"/>
                  <a:pt x="4884557" y="1175453"/>
                  <a:pt x="4884557" y="1183186"/>
                </a:cubicBezTo>
                <a:cubicBezTo>
                  <a:pt x="4882669" y="1183186"/>
                  <a:pt x="4882781" y="1182832"/>
                  <a:pt x="4884894" y="1182124"/>
                </a:cubicBezTo>
                <a:cubicBezTo>
                  <a:pt x="4886749" y="1182124"/>
                  <a:pt x="4888025" y="1182124"/>
                  <a:pt x="4888722" y="1182124"/>
                </a:cubicBezTo>
                <a:cubicBezTo>
                  <a:pt x="4888991" y="1182124"/>
                  <a:pt x="4890183" y="1181770"/>
                  <a:pt x="4892296" y="1181061"/>
                </a:cubicBezTo>
                <a:cubicBezTo>
                  <a:pt x="4893734" y="1181061"/>
                  <a:pt x="4894285" y="1181230"/>
                  <a:pt x="4893948" y="1181567"/>
                </a:cubicBezTo>
                <a:cubicBezTo>
                  <a:pt x="4893948" y="1178240"/>
                  <a:pt x="4894656" y="1173744"/>
                  <a:pt x="4896072" y="1168080"/>
                </a:cubicBezTo>
                <a:cubicBezTo>
                  <a:pt x="4896072" y="1167152"/>
                  <a:pt x="4896057" y="1166634"/>
                  <a:pt x="4896026" y="1166524"/>
                </a:cubicBezTo>
                <a:close/>
                <a:moveTo>
                  <a:pt x="7149464" y="1165475"/>
                </a:moveTo>
                <a:lnTo>
                  <a:pt x="7148337" y="1185276"/>
                </a:lnTo>
                <a:cubicBezTo>
                  <a:pt x="7174784" y="1182500"/>
                  <a:pt x="7205406" y="1180044"/>
                  <a:pt x="7240204" y="1177909"/>
                </a:cubicBezTo>
                <a:cubicBezTo>
                  <a:pt x="7240979" y="1177897"/>
                  <a:pt x="7241969" y="1177892"/>
                  <a:pt x="7243171" y="1177892"/>
                </a:cubicBezTo>
                <a:cubicBezTo>
                  <a:pt x="7247779" y="1176464"/>
                  <a:pt x="7251421" y="1177341"/>
                  <a:pt x="7254096" y="1180522"/>
                </a:cubicBezTo>
                <a:cubicBezTo>
                  <a:pt x="7256637" y="1181365"/>
                  <a:pt x="7256732" y="1182247"/>
                  <a:pt x="7254383" y="1183169"/>
                </a:cubicBezTo>
                <a:lnTo>
                  <a:pt x="7254939" y="1169766"/>
                </a:lnTo>
                <a:lnTo>
                  <a:pt x="7252646" y="1170592"/>
                </a:lnTo>
                <a:cubicBezTo>
                  <a:pt x="7238855" y="1169187"/>
                  <a:pt x="7225081" y="1169530"/>
                  <a:pt x="7211323" y="1171620"/>
                </a:cubicBezTo>
                <a:cubicBezTo>
                  <a:pt x="7189845" y="1173756"/>
                  <a:pt x="7175267" y="1175532"/>
                  <a:pt x="7167591" y="1176948"/>
                </a:cubicBezTo>
                <a:cubicBezTo>
                  <a:pt x="7163645" y="1176948"/>
                  <a:pt x="7160729" y="1176004"/>
                  <a:pt x="7158841" y="1174115"/>
                </a:cubicBezTo>
                <a:close/>
                <a:moveTo>
                  <a:pt x="5767780" y="1160295"/>
                </a:moveTo>
                <a:cubicBezTo>
                  <a:pt x="5769134" y="1160562"/>
                  <a:pt x="5770351" y="1161319"/>
                  <a:pt x="5771430" y="1162567"/>
                </a:cubicBezTo>
                <a:cubicBezTo>
                  <a:pt x="5771430" y="1164556"/>
                  <a:pt x="5770401" y="1166574"/>
                  <a:pt x="5768344" y="1168619"/>
                </a:cubicBezTo>
                <a:cubicBezTo>
                  <a:pt x="5766805" y="1170170"/>
                  <a:pt x="5763253" y="1172688"/>
                  <a:pt x="5757689" y="1176172"/>
                </a:cubicBezTo>
                <a:cubicBezTo>
                  <a:pt x="5744707" y="1184815"/>
                  <a:pt x="5734755" y="1191908"/>
                  <a:pt x="5727831" y="1197449"/>
                </a:cubicBezTo>
                <a:cubicBezTo>
                  <a:pt x="5724302" y="1199562"/>
                  <a:pt x="5719013" y="1203793"/>
                  <a:pt x="5711967" y="1210144"/>
                </a:cubicBezTo>
                <a:cubicBezTo>
                  <a:pt x="5708538" y="1212201"/>
                  <a:pt x="5706526" y="1213527"/>
                  <a:pt x="5705930" y="1214123"/>
                </a:cubicBezTo>
                <a:cubicBezTo>
                  <a:pt x="5701098" y="1218248"/>
                  <a:pt x="5695511" y="1218394"/>
                  <a:pt x="5689173" y="1214561"/>
                </a:cubicBezTo>
                <a:cubicBezTo>
                  <a:pt x="5682046" y="1208233"/>
                  <a:pt x="5677348" y="1200528"/>
                  <a:pt x="5675078" y="1191447"/>
                </a:cubicBezTo>
                <a:cubicBezTo>
                  <a:pt x="5674336" y="1184130"/>
                  <a:pt x="5677354" y="1179977"/>
                  <a:pt x="5684131" y="1178988"/>
                </a:cubicBezTo>
                <a:cubicBezTo>
                  <a:pt x="5694393" y="1177616"/>
                  <a:pt x="5703756" y="1175874"/>
                  <a:pt x="5712219" y="1173761"/>
                </a:cubicBezTo>
                <a:cubicBezTo>
                  <a:pt x="5720806" y="1172334"/>
                  <a:pt x="5735958" y="1168462"/>
                  <a:pt x="5757673" y="1162145"/>
                </a:cubicBezTo>
                <a:cubicBezTo>
                  <a:pt x="5760010" y="1161358"/>
                  <a:pt x="5761887" y="1160965"/>
                  <a:pt x="5763304" y="1160965"/>
                </a:cubicBezTo>
                <a:cubicBezTo>
                  <a:pt x="5764933" y="1160251"/>
                  <a:pt x="5766425" y="1160028"/>
                  <a:pt x="5767780" y="1160295"/>
                </a:cubicBezTo>
                <a:close/>
                <a:moveTo>
                  <a:pt x="8304960" y="1156987"/>
                </a:moveTo>
                <a:lnTo>
                  <a:pt x="8286044" y="1161167"/>
                </a:lnTo>
                <a:cubicBezTo>
                  <a:pt x="8287416" y="1166596"/>
                  <a:pt x="8288366" y="1172165"/>
                  <a:pt x="8288893" y="1177875"/>
                </a:cubicBezTo>
                <a:cubicBezTo>
                  <a:pt x="8294109" y="1176560"/>
                  <a:pt x="8299464" y="1175352"/>
                  <a:pt x="8304960" y="1174250"/>
                </a:cubicBezTo>
                <a:cubicBezTo>
                  <a:pt x="8304960" y="1170541"/>
                  <a:pt x="8304960" y="1167204"/>
                  <a:pt x="8304960" y="1164240"/>
                </a:cubicBezTo>
                <a:close/>
                <a:moveTo>
                  <a:pt x="1776104" y="1152603"/>
                </a:moveTo>
                <a:cubicBezTo>
                  <a:pt x="1775744" y="1152603"/>
                  <a:pt x="1773103" y="1152957"/>
                  <a:pt x="1768180" y="1153665"/>
                </a:cubicBezTo>
                <a:cubicBezTo>
                  <a:pt x="1763302" y="1153665"/>
                  <a:pt x="1760380" y="1153828"/>
                  <a:pt x="1759413" y="1154154"/>
                </a:cubicBezTo>
                <a:cubicBezTo>
                  <a:pt x="1759211" y="1154558"/>
                  <a:pt x="1758750" y="1156531"/>
                  <a:pt x="1758031" y="1160071"/>
                </a:cubicBezTo>
                <a:cubicBezTo>
                  <a:pt x="1756570" y="1163016"/>
                  <a:pt x="1755586" y="1165236"/>
                  <a:pt x="1755080" y="1166731"/>
                </a:cubicBezTo>
                <a:lnTo>
                  <a:pt x="1748745" y="1182619"/>
                </a:lnTo>
                <a:lnTo>
                  <a:pt x="1751843" y="1181061"/>
                </a:lnTo>
                <a:cubicBezTo>
                  <a:pt x="1752877" y="1181061"/>
                  <a:pt x="1754929" y="1181444"/>
                  <a:pt x="1757997" y="1182208"/>
                </a:cubicBezTo>
                <a:cubicBezTo>
                  <a:pt x="1765269" y="1182950"/>
                  <a:pt x="1770372" y="1184051"/>
                  <a:pt x="1773305" y="1185512"/>
                </a:cubicBezTo>
                <a:cubicBezTo>
                  <a:pt x="1773497" y="1185355"/>
                  <a:pt x="1773727" y="1184832"/>
                  <a:pt x="1773996" y="1183944"/>
                </a:cubicBezTo>
                <a:cubicBezTo>
                  <a:pt x="1773996" y="1179123"/>
                  <a:pt x="1775778" y="1168979"/>
                  <a:pt x="1779341" y="1153513"/>
                </a:cubicBezTo>
                <a:cubicBezTo>
                  <a:pt x="1779341" y="1154985"/>
                  <a:pt x="1778262" y="1154682"/>
                  <a:pt x="1776104" y="1152603"/>
                </a:cubicBezTo>
                <a:close/>
                <a:moveTo>
                  <a:pt x="716707" y="1150676"/>
                </a:moveTo>
                <a:lnTo>
                  <a:pt x="692517" y="1154158"/>
                </a:lnTo>
                <a:lnTo>
                  <a:pt x="680893" y="1155719"/>
                </a:lnTo>
                <a:lnTo>
                  <a:pt x="676770" y="1154731"/>
                </a:lnTo>
                <a:lnTo>
                  <a:pt x="672675" y="1151766"/>
                </a:lnTo>
                <a:lnTo>
                  <a:pt x="673448" y="1154525"/>
                </a:lnTo>
                <a:cubicBezTo>
                  <a:pt x="673448" y="1156582"/>
                  <a:pt x="673454" y="1157312"/>
                  <a:pt x="673465" y="1156716"/>
                </a:cubicBezTo>
                <a:lnTo>
                  <a:pt x="680893" y="1155719"/>
                </a:lnTo>
                <a:lnTo>
                  <a:pt x="681186" y="1155789"/>
                </a:lnTo>
                <a:lnTo>
                  <a:pt x="692517" y="1154158"/>
                </a:lnTo>
                <a:lnTo>
                  <a:pt x="704604" y="1152535"/>
                </a:lnTo>
                <a:cubicBezTo>
                  <a:pt x="710112" y="1151085"/>
                  <a:pt x="714011" y="1151069"/>
                  <a:pt x="716305" y="1152485"/>
                </a:cubicBezTo>
                <a:close/>
                <a:moveTo>
                  <a:pt x="4616677" y="1150495"/>
                </a:moveTo>
                <a:cubicBezTo>
                  <a:pt x="4612249" y="1152586"/>
                  <a:pt x="4604544" y="1153996"/>
                  <a:pt x="4593563" y="1154727"/>
                </a:cubicBezTo>
                <a:cubicBezTo>
                  <a:pt x="4592788" y="1154727"/>
                  <a:pt x="4592777" y="1154727"/>
                  <a:pt x="4593529" y="1154727"/>
                </a:cubicBezTo>
                <a:cubicBezTo>
                  <a:pt x="4593529" y="1154682"/>
                  <a:pt x="4593529" y="1156862"/>
                  <a:pt x="4593529" y="1161268"/>
                </a:cubicBezTo>
                <a:cubicBezTo>
                  <a:pt x="4594226" y="1167641"/>
                  <a:pt x="4594575" y="1171412"/>
                  <a:pt x="4594575" y="1172581"/>
                </a:cubicBezTo>
                <a:cubicBezTo>
                  <a:pt x="4595530" y="1172738"/>
                  <a:pt x="4597295" y="1171856"/>
                  <a:pt x="4599869" y="1169934"/>
                </a:cubicBezTo>
                <a:cubicBezTo>
                  <a:pt x="4606826" y="1166765"/>
                  <a:pt x="4612429" y="1166236"/>
                  <a:pt x="4616677" y="1168349"/>
                </a:cubicBezTo>
                <a:cubicBezTo>
                  <a:pt x="4616677" y="1163460"/>
                  <a:pt x="4616677" y="1157509"/>
                  <a:pt x="4616677" y="1150495"/>
                </a:cubicBezTo>
                <a:close/>
                <a:moveTo>
                  <a:pt x="2349729" y="1150495"/>
                </a:moveTo>
                <a:cubicBezTo>
                  <a:pt x="2345300" y="1152586"/>
                  <a:pt x="2337595" y="1153996"/>
                  <a:pt x="2326614" y="1154727"/>
                </a:cubicBezTo>
                <a:cubicBezTo>
                  <a:pt x="2325839" y="1154727"/>
                  <a:pt x="2325828" y="1154727"/>
                  <a:pt x="2326581" y="1154727"/>
                </a:cubicBezTo>
                <a:cubicBezTo>
                  <a:pt x="2326581" y="1154682"/>
                  <a:pt x="2326581" y="1156862"/>
                  <a:pt x="2326581" y="1161268"/>
                </a:cubicBezTo>
                <a:cubicBezTo>
                  <a:pt x="2327278" y="1167641"/>
                  <a:pt x="2327626" y="1171412"/>
                  <a:pt x="2327626" y="1172581"/>
                </a:cubicBezTo>
                <a:cubicBezTo>
                  <a:pt x="2328582" y="1172738"/>
                  <a:pt x="2330346" y="1171856"/>
                  <a:pt x="2332920" y="1169934"/>
                </a:cubicBezTo>
                <a:cubicBezTo>
                  <a:pt x="2339877" y="1166765"/>
                  <a:pt x="2345480" y="1166236"/>
                  <a:pt x="2349729" y="1168349"/>
                </a:cubicBezTo>
                <a:cubicBezTo>
                  <a:pt x="2349729" y="1163460"/>
                  <a:pt x="2349729" y="1157509"/>
                  <a:pt x="2349729" y="1150495"/>
                </a:cubicBezTo>
                <a:close/>
                <a:moveTo>
                  <a:pt x="1845008" y="1150495"/>
                </a:moveTo>
                <a:cubicBezTo>
                  <a:pt x="1845008" y="1152294"/>
                  <a:pt x="1844638" y="1158009"/>
                  <a:pt x="1843895" y="1167641"/>
                </a:cubicBezTo>
                <a:cubicBezTo>
                  <a:pt x="1843165" y="1176442"/>
                  <a:pt x="1842474" y="1183085"/>
                  <a:pt x="1841822" y="1187569"/>
                </a:cubicBezTo>
                <a:cubicBezTo>
                  <a:pt x="1841822" y="1195190"/>
                  <a:pt x="1841474" y="1201124"/>
                  <a:pt x="1840777" y="1205373"/>
                </a:cubicBezTo>
                <a:cubicBezTo>
                  <a:pt x="1840866" y="1202046"/>
                  <a:pt x="1844104" y="1194364"/>
                  <a:pt x="1850488" y="1182326"/>
                </a:cubicBezTo>
                <a:cubicBezTo>
                  <a:pt x="1852522" y="1179606"/>
                  <a:pt x="1853826" y="1177892"/>
                  <a:pt x="1854399" y="1177184"/>
                </a:cubicBezTo>
                <a:cubicBezTo>
                  <a:pt x="1849701" y="1168855"/>
                  <a:pt x="1846571" y="1159959"/>
                  <a:pt x="1845008" y="1150495"/>
                </a:cubicBezTo>
                <a:close/>
                <a:moveTo>
                  <a:pt x="8853212" y="1145201"/>
                </a:moveTo>
                <a:cubicBezTo>
                  <a:pt x="8844872" y="1154474"/>
                  <a:pt x="8837145" y="1161134"/>
                  <a:pt x="8830030" y="1165180"/>
                </a:cubicBezTo>
                <a:cubicBezTo>
                  <a:pt x="8843686" y="1160482"/>
                  <a:pt x="8853869" y="1157020"/>
                  <a:pt x="8860579" y="1154794"/>
                </a:cubicBezTo>
                <a:cubicBezTo>
                  <a:pt x="8860164" y="1155154"/>
                  <a:pt x="8858618" y="1153670"/>
                  <a:pt x="8855943" y="1150344"/>
                </a:cubicBezTo>
                <a:cubicBezTo>
                  <a:pt x="8853909" y="1147635"/>
                  <a:pt x="8852999" y="1145921"/>
                  <a:pt x="8853212" y="1145201"/>
                </a:cubicBezTo>
                <a:close/>
                <a:moveTo>
                  <a:pt x="2696964" y="1145201"/>
                </a:moveTo>
                <a:cubicBezTo>
                  <a:pt x="2696964" y="1161274"/>
                  <a:pt x="2696610" y="1178162"/>
                  <a:pt x="2695901" y="1195864"/>
                </a:cubicBezTo>
                <a:cubicBezTo>
                  <a:pt x="2701162" y="1192537"/>
                  <a:pt x="2708383" y="1189463"/>
                  <a:pt x="2717566" y="1186642"/>
                </a:cubicBezTo>
                <a:lnTo>
                  <a:pt x="2720908" y="1186252"/>
                </a:lnTo>
                <a:lnTo>
                  <a:pt x="2715665" y="1179548"/>
                </a:lnTo>
                <a:cubicBezTo>
                  <a:pt x="2708997" y="1169284"/>
                  <a:pt x="2702763" y="1157835"/>
                  <a:pt x="2696964" y="1145201"/>
                </a:cubicBezTo>
                <a:close/>
                <a:moveTo>
                  <a:pt x="3551909" y="1144498"/>
                </a:moveTo>
                <a:cubicBezTo>
                  <a:pt x="3551878" y="1144264"/>
                  <a:pt x="3551832" y="1144499"/>
                  <a:pt x="3551770" y="1145201"/>
                </a:cubicBezTo>
                <a:cubicBezTo>
                  <a:pt x="3532426" y="1145201"/>
                  <a:pt x="3514549" y="1146146"/>
                  <a:pt x="3498140" y="1148034"/>
                </a:cubicBezTo>
                <a:cubicBezTo>
                  <a:pt x="3498140" y="1151046"/>
                  <a:pt x="3498140" y="1154294"/>
                  <a:pt x="3498140" y="1157779"/>
                </a:cubicBezTo>
                <a:cubicBezTo>
                  <a:pt x="3499106" y="1157823"/>
                  <a:pt x="3502832" y="1157486"/>
                  <a:pt x="3509318" y="1156767"/>
                </a:cubicBezTo>
                <a:cubicBezTo>
                  <a:pt x="3523064" y="1155407"/>
                  <a:pt x="3532752" y="1154019"/>
                  <a:pt x="3538383" y="1152603"/>
                </a:cubicBezTo>
                <a:cubicBezTo>
                  <a:pt x="3545520" y="1151108"/>
                  <a:pt x="3550398" y="1152833"/>
                  <a:pt x="3553017" y="1157779"/>
                </a:cubicBezTo>
                <a:cubicBezTo>
                  <a:pt x="3553017" y="1155969"/>
                  <a:pt x="3552663" y="1152243"/>
                  <a:pt x="3551955" y="1146601"/>
                </a:cubicBezTo>
                <a:cubicBezTo>
                  <a:pt x="3551955" y="1145432"/>
                  <a:pt x="3551940" y="1144731"/>
                  <a:pt x="3551909" y="1144498"/>
                </a:cubicBezTo>
                <a:close/>
                <a:moveTo>
                  <a:pt x="2920166" y="1140970"/>
                </a:moveTo>
                <a:cubicBezTo>
                  <a:pt x="2914029" y="1152996"/>
                  <a:pt x="2906313" y="1161780"/>
                  <a:pt x="2897018" y="1167321"/>
                </a:cubicBezTo>
                <a:cubicBezTo>
                  <a:pt x="2896051" y="1167321"/>
                  <a:pt x="2897327" y="1166967"/>
                  <a:pt x="2900845" y="1166259"/>
                </a:cubicBezTo>
                <a:cubicBezTo>
                  <a:pt x="2903610" y="1166259"/>
                  <a:pt x="2910050" y="1165365"/>
                  <a:pt x="2920166" y="1163578"/>
                </a:cubicBezTo>
                <a:cubicBezTo>
                  <a:pt x="2920166" y="1156924"/>
                  <a:pt x="2920166" y="1149388"/>
                  <a:pt x="2920166" y="1140970"/>
                </a:cubicBezTo>
                <a:close/>
                <a:moveTo>
                  <a:pt x="8565371" y="1140869"/>
                </a:moveTo>
                <a:cubicBezTo>
                  <a:pt x="8568237" y="1140869"/>
                  <a:pt x="8569248" y="1142998"/>
                  <a:pt x="8568405" y="1147258"/>
                </a:cubicBezTo>
                <a:cubicBezTo>
                  <a:pt x="8567124" y="1151125"/>
                  <a:pt x="8564589" y="1159487"/>
                  <a:pt x="8560802" y="1172345"/>
                </a:cubicBezTo>
                <a:cubicBezTo>
                  <a:pt x="8552484" y="1198634"/>
                  <a:pt x="8547230" y="1215061"/>
                  <a:pt x="8545038" y="1221625"/>
                </a:cubicBezTo>
                <a:cubicBezTo>
                  <a:pt x="8542903" y="1225694"/>
                  <a:pt x="8537699" y="1227346"/>
                  <a:pt x="8529426" y="1226582"/>
                </a:cubicBezTo>
                <a:cubicBezTo>
                  <a:pt x="8517614" y="1220299"/>
                  <a:pt x="8510179" y="1209430"/>
                  <a:pt x="8507121" y="1193976"/>
                </a:cubicBezTo>
                <a:cubicBezTo>
                  <a:pt x="8506424" y="1187490"/>
                  <a:pt x="8509088" y="1184248"/>
                  <a:pt x="8515113" y="1184248"/>
                </a:cubicBezTo>
                <a:cubicBezTo>
                  <a:pt x="8517159" y="1183731"/>
                  <a:pt x="8519013" y="1182916"/>
                  <a:pt x="8520676" y="1181803"/>
                </a:cubicBezTo>
                <a:cubicBezTo>
                  <a:pt x="8521429" y="1181039"/>
                  <a:pt x="8522154" y="1180303"/>
                  <a:pt x="8522851" y="1179595"/>
                </a:cubicBezTo>
                <a:cubicBezTo>
                  <a:pt x="8540014" y="1162432"/>
                  <a:pt x="8552378" y="1150428"/>
                  <a:pt x="8559942" y="1143583"/>
                </a:cubicBezTo>
                <a:cubicBezTo>
                  <a:pt x="8561752" y="1141773"/>
                  <a:pt x="8563561" y="1140869"/>
                  <a:pt x="8565371" y="1140869"/>
                </a:cubicBezTo>
                <a:close/>
                <a:moveTo>
                  <a:pt x="6985007" y="1139296"/>
                </a:moveTo>
                <a:cubicBezTo>
                  <a:pt x="6988759" y="1139462"/>
                  <a:pt x="6992331" y="1140520"/>
                  <a:pt x="6995726" y="1142470"/>
                </a:cubicBezTo>
                <a:cubicBezTo>
                  <a:pt x="7003998" y="1148495"/>
                  <a:pt x="7010703" y="1155896"/>
                  <a:pt x="7015839" y="1164674"/>
                </a:cubicBezTo>
                <a:cubicBezTo>
                  <a:pt x="7017345" y="1170698"/>
                  <a:pt x="7016654" y="1175256"/>
                  <a:pt x="7013765" y="1178347"/>
                </a:cubicBezTo>
                <a:cubicBezTo>
                  <a:pt x="7008517" y="1181618"/>
                  <a:pt x="7003616" y="1189233"/>
                  <a:pt x="6999064" y="1201192"/>
                </a:cubicBezTo>
                <a:cubicBezTo>
                  <a:pt x="7000874" y="1201664"/>
                  <a:pt x="7002233" y="1203260"/>
                  <a:pt x="7003144" y="1205980"/>
                </a:cubicBezTo>
                <a:cubicBezTo>
                  <a:pt x="7006067" y="1215230"/>
                  <a:pt x="7003374" y="1220361"/>
                  <a:pt x="6995069" y="1221372"/>
                </a:cubicBezTo>
                <a:cubicBezTo>
                  <a:pt x="6990135" y="1221372"/>
                  <a:pt x="6980974" y="1222080"/>
                  <a:pt x="6967587" y="1223497"/>
                </a:cubicBezTo>
                <a:cubicBezTo>
                  <a:pt x="6946379" y="1224193"/>
                  <a:pt x="6932537" y="1224812"/>
                  <a:pt x="6926063" y="1225351"/>
                </a:cubicBezTo>
                <a:cubicBezTo>
                  <a:pt x="6926063" y="1224980"/>
                  <a:pt x="6925709" y="1225149"/>
                  <a:pt x="6925001" y="1225857"/>
                </a:cubicBezTo>
                <a:cubicBezTo>
                  <a:pt x="6925001" y="1226902"/>
                  <a:pt x="6925001" y="1227425"/>
                  <a:pt x="6925001" y="1227425"/>
                </a:cubicBezTo>
                <a:cubicBezTo>
                  <a:pt x="6921696" y="1232561"/>
                  <a:pt x="6916672" y="1234354"/>
                  <a:pt x="6909928" y="1232803"/>
                </a:cubicBezTo>
                <a:cubicBezTo>
                  <a:pt x="6900149" y="1228701"/>
                  <a:pt x="6895609" y="1220288"/>
                  <a:pt x="6896305" y="1207564"/>
                </a:cubicBezTo>
                <a:cubicBezTo>
                  <a:pt x="6896305" y="1202136"/>
                  <a:pt x="6895603" y="1195555"/>
                  <a:pt x="6894199" y="1187822"/>
                </a:cubicBezTo>
                <a:cubicBezTo>
                  <a:pt x="6894199" y="1185462"/>
                  <a:pt x="6894199" y="1184130"/>
                  <a:pt x="6894199" y="1183826"/>
                </a:cubicBezTo>
                <a:cubicBezTo>
                  <a:pt x="6891478" y="1172958"/>
                  <a:pt x="6888421" y="1164814"/>
                  <a:pt x="6885027" y="1159397"/>
                </a:cubicBezTo>
                <a:cubicBezTo>
                  <a:pt x="6882677" y="1151979"/>
                  <a:pt x="6885757" y="1148270"/>
                  <a:pt x="6894265" y="1148270"/>
                </a:cubicBezTo>
                <a:cubicBezTo>
                  <a:pt x="6895997" y="1148270"/>
                  <a:pt x="6898407" y="1148658"/>
                  <a:pt x="6901499" y="1149433"/>
                </a:cubicBezTo>
                <a:cubicBezTo>
                  <a:pt x="6907141" y="1150141"/>
                  <a:pt x="6911187" y="1150450"/>
                  <a:pt x="6913637" y="1150360"/>
                </a:cubicBezTo>
                <a:cubicBezTo>
                  <a:pt x="6920246" y="1150405"/>
                  <a:pt x="6931514" y="1149731"/>
                  <a:pt x="6947441" y="1148337"/>
                </a:cubicBezTo>
                <a:cubicBezTo>
                  <a:pt x="6963355" y="1145685"/>
                  <a:pt x="6971948" y="1143397"/>
                  <a:pt x="6973219" y="1141475"/>
                </a:cubicBezTo>
                <a:cubicBezTo>
                  <a:pt x="6977327" y="1139857"/>
                  <a:pt x="6981257" y="1139131"/>
                  <a:pt x="6985007" y="1139296"/>
                </a:cubicBezTo>
                <a:close/>
                <a:moveTo>
                  <a:pt x="7213695" y="1136804"/>
                </a:moveTo>
                <a:lnTo>
                  <a:pt x="7213402" y="1138947"/>
                </a:lnTo>
                <a:cubicBezTo>
                  <a:pt x="7213051" y="1142420"/>
                  <a:pt x="7212875" y="1145522"/>
                  <a:pt x="7212875" y="1148253"/>
                </a:cubicBezTo>
                <a:cubicBezTo>
                  <a:pt x="7215999" y="1147556"/>
                  <a:pt x="7218775" y="1147208"/>
                  <a:pt x="7221203" y="1147208"/>
                </a:cubicBezTo>
                <a:cubicBezTo>
                  <a:pt x="7220675" y="1147489"/>
                  <a:pt x="7218697" y="1144875"/>
                  <a:pt x="7215269" y="1139368"/>
                </a:cubicBezTo>
                <a:close/>
                <a:moveTo>
                  <a:pt x="5531907" y="1136738"/>
                </a:moveTo>
                <a:cubicBezTo>
                  <a:pt x="5531245" y="1137750"/>
                  <a:pt x="5529519" y="1139301"/>
                  <a:pt x="5526731" y="1141391"/>
                </a:cubicBezTo>
                <a:cubicBezTo>
                  <a:pt x="5522371" y="1144302"/>
                  <a:pt x="5519139" y="1146449"/>
                  <a:pt x="5517037" y="1147831"/>
                </a:cubicBezTo>
                <a:cubicBezTo>
                  <a:pt x="5510738" y="1151074"/>
                  <a:pt x="5504830" y="1153990"/>
                  <a:pt x="5499316" y="1156581"/>
                </a:cubicBezTo>
                <a:lnTo>
                  <a:pt x="5484339" y="1163200"/>
                </a:lnTo>
                <a:lnTo>
                  <a:pt x="5499200" y="1165180"/>
                </a:lnTo>
                <a:cubicBezTo>
                  <a:pt x="5500796" y="1165258"/>
                  <a:pt x="5504056" y="1164944"/>
                  <a:pt x="5508978" y="1164236"/>
                </a:cubicBezTo>
                <a:cubicBezTo>
                  <a:pt x="5513418" y="1162763"/>
                  <a:pt x="5516734" y="1162027"/>
                  <a:pt x="5518926" y="1162027"/>
                </a:cubicBezTo>
                <a:cubicBezTo>
                  <a:pt x="5527187" y="1159970"/>
                  <a:pt x="5534943" y="1157953"/>
                  <a:pt x="5542192" y="1155975"/>
                </a:cubicBezTo>
                <a:cubicBezTo>
                  <a:pt x="5549228" y="1152232"/>
                  <a:pt x="5555033" y="1153181"/>
                  <a:pt x="5559607" y="1158824"/>
                </a:cubicBezTo>
                <a:cubicBezTo>
                  <a:pt x="5550234" y="1152552"/>
                  <a:pt x="5541000" y="1145190"/>
                  <a:pt x="5531907" y="1136738"/>
                </a:cubicBezTo>
                <a:close/>
                <a:moveTo>
                  <a:pt x="5757556" y="1135909"/>
                </a:moveTo>
                <a:lnTo>
                  <a:pt x="5757555" y="1135912"/>
                </a:lnTo>
                <a:cubicBezTo>
                  <a:pt x="5757555" y="1136463"/>
                  <a:pt x="5757599" y="1136738"/>
                  <a:pt x="5757689" y="1136738"/>
                </a:cubicBezTo>
                <a:close/>
                <a:moveTo>
                  <a:pt x="6050387" y="1135867"/>
                </a:moveTo>
                <a:lnTo>
                  <a:pt x="6042006" y="1137294"/>
                </a:lnTo>
                <a:cubicBezTo>
                  <a:pt x="6040837" y="1146140"/>
                  <a:pt x="6040253" y="1158981"/>
                  <a:pt x="6040253" y="1175818"/>
                </a:cubicBezTo>
                <a:cubicBezTo>
                  <a:pt x="6040253" y="1179109"/>
                  <a:pt x="6040175" y="1182039"/>
                  <a:pt x="6040020" y="1184610"/>
                </a:cubicBezTo>
                <a:lnTo>
                  <a:pt x="6039632" y="1188291"/>
                </a:lnTo>
                <a:lnTo>
                  <a:pt x="6039855" y="1187990"/>
                </a:lnTo>
                <a:cubicBezTo>
                  <a:pt x="6043602" y="1181134"/>
                  <a:pt x="6046510" y="1173604"/>
                  <a:pt x="6048582" y="1165399"/>
                </a:cubicBezTo>
                <a:cubicBezTo>
                  <a:pt x="6050706" y="1157093"/>
                  <a:pt x="6050846" y="1150911"/>
                  <a:pt x="6049003" y="1146854"/>
                </a:cubicBezTo>
                <a:cubicBezTo>
                  <a:pt x="6047317" y="1143055"/>
                  <a:pt x="6046879" y="1140149"/>
                  <a:pt x="6047687" y="1138137"/>
                </a:cubicBezTo>
                <a:close/>
                <a:moveTo>
                  <a:pt x="6876277" y="1134513"/>
                </a:moveTo>
                <a:cubicBezTo>
                  <a:pt x="6879143" y="1134513"/>
                  <a:pt x="6880171" y="1136597"/>
                  <a:pt x="6879362" y="1140767"/>
                </a:cubicBezTo>
                <a:cubicBezTo>
                  <a:pt x="6878654" y="1144263"/>
                  <a:pt x="6875501" y="1153367"/>
                  <a:pt x="6869904" y="1168080"/>
                </a:cubicBezTo>
                <a:cubicBezTo>
                  <a:pt x="6868420" y="1172542"/>
                  <a:pt x="6867353" y="1175751"/>
                  <a:pt x="6866701" y="1177706"/>
                </a:cubicBezTo>
                <a:cubicBezTo>
                  <a:pt x="6863250" y="1185091"/>
                  <a:pt x="6858990" y="1196471"/>
                  <a:pt x="6853921" y="1211847"/>
                </a:cubicBezTo>
                <a:cubicBezTo>
                  <a:pt x="6852437" y="1216241"/>
                  <a:pt x="6851341" y="1219164"/>
                  <a:pt x="6850633" y="1220614"/>
                </a:cubicBezTo>
                <a:cubicBezTo>
                  <a:pt x="6847565" y="1225357"/>
                  <a:pt x="6842227" y="1226947"/>
                  <a:pt x="6834617" y="1225385"/>
                </a:cubicBezTo>
                <a:cubicBezTo>
                  <a:pt x="6823602" y="1217517"/>
                  <a:pt x="6817718" y="1204198"/>
                  <a:pt x="6816965" y="1185428"/>
                </a:cubicBezTo>
                <a:cubicBezTo>
                  <a:pt x="6816965" y="1178976"/>
                  <a:pt x="6820005" y="1176560"/>
                  <a:pt x="6826086" y="1178178"/>
                </a:cubicBezTo>
                <a:cubicBezTo>
                  <a:pt x="6826749" y="1178684"/>
                  <a:pt x="6829818" y="1176172"/>
                  <a:pt x="6835291" y="1170642"/>
                </a:cubicBezTo>
                <a:cubicBezTo>
                  <a:pt x="6851533" y="1156525"/>
                  <a:pt x="6863345" y="1145415"/>
                  <a:pt x="6870730" y="1137311"/>
                </a:cubicBezTo>
                <a:cubicBezTo>
                  <a:pt x="6872595" y="1135445"/>
                  <a:pt x="6874445" y="1134513"/>
                  <a:pt x="6876277" y="1134513"/>
                </a:cubicBezTo>
                <a:close/>
                <a:moveTo>
                  <a:pt x="5834700" y="1132943"/>
                </a:moveTo>
                <a:lnTo>
                  <a:pt x="5825380" y="1136536"/>
                </a:lnTo>
                <a:cubicBezTo>
                  <a:pt x="5826077" y="1137244"/>
                  <a:pt x="5826763" y="1139615"/>
                  <a:pt x="5827436" y="1143650"/>
                </a:cubicBezTo>
                <a:cubicBezTo>
                  <a:pt x="5828886" y="1145820"/>
                  <a:pt x="5829612" y="1146646"/>
                  <a:pt x="5829612" y="1146129"/>
                </a:cubicBezTo>
                <a:cubicBezTo>
                  <a:pt x="5830348" y="1144111"/>
                  <a:pt x="5831234" y="1141765"/>
                  <a:pt x="5832271" y="1139090"/>
                </a:cubicBezTo>
                <a:close/>
                <a:moveTo>
                  <a:pt x="6432937" y="1132463"/>
                </a:moveTo>
                <a:lnTo>
                  <a:pt x="6428211" y="1146212"/>
                </a:lnTo>
                <a:cubicBezTo>
                  <a:pt x="6421075" y="1165286"/>
                  <a:pt x="6414160" y="1178667"/>
                  <a:pt x="6407467" y="1186355"/>
                </a:cubicBezTo>
                <a:cubicBezTo>
                  <a:pt x="6411581" y="1186355"/>
                  <a:pt x="6416616" y="1187844"/>
                  <a:pt x="6422573" y="1190823"/>
                </a:cubicBezTo>
                <a:cubicBezTo>
                  <a:pt x="6423663" y="1191363"/>
                  <a:pt x="6424607" y="1191110"/>
                  <a:pt x="6425406" y="1190064"/>
                </a:cubicBezTo>
                <a:close/>
                <a:moveTo>
                  <a:pt x="4379584" y="1131191"/>
                </a:moveTo>
                <a:cubicBezTo>
                  <a:pt x="4379584" y="1131360"/>
                  <a:pt x="4379230" y="1131444"/>
                  <a:pt x="4378522" y="1131444"/>
                </a:cubicBezTo>
                <a:cubicBezTo>
                  <a:pt x="4378522" y="1130747"/>
                  <a:pt x="4378847" y="1130708"/>
                  <a:pt x="4379499" y="1131326"/>
                </a:cubicBezTo>
                <a:cubicBezTo>
                  <a:pt x="4368327" y="1133428"/>
                  <a:pt x="4357464" y="1136030"/>
                  <a:pt x="4346910" y="1139132"/>
                </a:cubicBezTo>
                <a:cubicBezTo>
                  <a:pt x="4346910" y="1141931"/>
                  <a:pt x="4347163" y="1145673"/>
                  <a:pt x="4347669" y="1150360"/>
                </a:cubicBezTo>
                <a:cubicBezTo>
                  <a:pt x="4348815" y="1150428"/>
                  <a:pt x="4353294" y="1149748"/>
                  <a:pt x="4361106" y="1148320"/>
                </a:cubicBezTo>
                <a:cubicBezTo>
                  <a:pt x="4368097" y="1147624"/>
                  <a:pt x="4372655" y="1147067"/>
                  <a:pt x="4374779" y="1146651"/>
                </a:cubicBezTo>
                <a:cubicBezTo>
                  <a:pt x="4375161" y="1145707"/>
                  <a:pt x="4375706" y="1143768"/>
                  <a:pt x="4376414" y="1140835"/>
                </a:cubicBezTo>
                <a:cubicBezTo>
                  <a:pt x="4377920" y="1136204"/>
                  <a:pt x="4378977" y="1132990"/>
                  <a:pt x="4379584" y="1131191"/>
                </a:cubicBezTo>
                <a:close/>
                <a:moveTo>
                  <a:pt x="1844676" y="1130597"/>
                </a:moveTo>
                <a:cubicBezTo>
                  <a:pt x="1844499" y="1130420"/>
                  <a:pt x="1844958" y="1131056"/>
                  <a:pt x="1846053" y="1132506"/>
                </a:cubicBezTo>
                <a:cubicBezTo>
                  <a:pt x="1846053" y="1131764"/>
                  <a:pt x="1846053" y="1131731"/>
                  <a:pt x="1846053" y="1132405"/>
                </a:cubicBezTo>
                <a:lnTo>
                  <a:pt x="1846205" y="1132459"/>
                </a:lnTo>
                <a:close/>
                <a:moveTo>
                  <a:pt x="6090309" y="1130399"/>
                </a:moveTo>
                <a:cubicBezTo>
                  <a:pt x="6085340" y="1131096"/>
                  <a:pt x="6074584" y="1132484"/>
                  <a:pt x="6058040" y="1134563"/>
                </a:cubicBezTo>
                <a:lnTo>
                  <a:pt x="6057372" y="1134677"/>
                </a:lnTo>
                <a:lnTo>
                  <a:pt x="6058461" y="1134732"/>
                </a:lnTo>
                <a:cubicBezTo>
                  <a:pt x="6066497" y="1136193"/>
                  <a:pt x="6075186" y="1140880"/>
                  <a:pt x="6084525" y="1148792"/>
                </a:cubicBezTo>
                <a:cubicBezTo>
                  <a:pt x="6088864" y="1152760"/>
                  <a:pt x="6089100" y="1157425"/>
                  <a:pt x="6085233" y="1162786"/>
                </a:cubicBezTo>
                <a:cubicBezTo>
                  <a:pt x="6081839" y="1169563"/>
                  <a:pt x="6079119" y="1176026"/>
                  <a:pt x="6077073" y="1182174"/>
                </a:cubicBezTo>
                <a:cubicBezTo>
                  <a:pt x="6076265" y="1184591"/>
                  <a:pt x="6075275" y="1185979"/>
                  <a:pt x="6074106" y="1186338"/>
                </a:cubicBezTo>
                <a:cubicBezTo>
                  <a:pt x="6076253" y="1186760"/>
                  <a:pt x="6080072" y="1187871"/>
                  <a:pt x="6085562" y="1189672"/>
                </a:cubicBezTo>
                <a:lnTo>
                  <a:pt x="6097090" y="1193681"/>
                </a:lnTo>
                <a:lnTo>
                  <a:pt x="6090191" y="1185866"/>
                </a:lnTo>
                <a:cubicBezTo>
                  <a:pt x="6089258" y="1182899"/>
                  <a:pt x="6089156" y="1179027"/>
                  <a:pt x="6089887" y="1174250"/>
                </a:cubicBezTo>
                <a:cubicBezTo>
                  <a:pt x="6090562" y="1168147"/>
                  <a:pt x="6090898" y="1153862"/>
                  <a:pt x="6090898" y="1131394"/>
                </a:cubicBezTo>
                <a:cubicBezTo>
                  <a:pt x="6090898" y="1130730"/>
                  <a:pt x="6090702" y="1130399"/>
                  <a:pt x="6090309" y="1130399"/>
                </a:cubicBezTo>
                <a:close/>
                <a:moveTo>
                  <a:pt x="1872253" y="1130298"/>
                </a:moveTo>
                <a:cubicBezTo>
                  <a:pt x="1869859" y="1131062"/>
                  <a:pt x="1866313" y="1132130"/>
                  <a:pt x="1861615" y="1133501"/>
                </a:cubicBezTo>
                <a:cubicBezTo>
                  <a:pt x="1858502" y="1134243"/>
                  <a:pt x="1856653" y="1134619"/>
                  <a:pt x="1856068" y="1134631"/>
                </a:cubicBezTo>
                <a:lnTo>
                  <a:pt x="1851175" y="1134621"/>
                </a:lnTo>
                <a:lnTo>
                  <a:pt x="1855883" y="1137480"/>
                </a:lnTo>
                <a:cubicBezTo>
                  <a:pt x="1856815" y="1138413"/>
                  <a:pt x="1857282" y="1138879"/>
                  <a:pt x="1857282" y="1138879"/>
                </a:cubicBezTo>
                <a:cubicBezTo>
                  <a:pt x="1860789" y="1144510"/>
                  <a:pt x="1863514" y="1148691"/>
                  <a:pt x="1865459" y="1151423"/>
                </a:cubicBezTo>
                <a:cubicBezTo>
                  <a:pt x="1865943" y="1148905"/>
                  <a:pt x="1867594" y="1143414"/>
                  <a:pt x="1870416" y="1134951"/>
                </a:cubicBezTo>
                <a:cubicBezTo>
                  <a:pt x="1871023" y="1133141"/>
                  <a:pt x="1871326" y="1131905"/>
                  <a:pt x="1871326" y="1131242"/>
                </a:cubicBezTo>
                <a:cubicBezTo>
                  <a:pt x="1872034" y="1129972"/>
                  <a:pt x="1872343" y="1129657"/>
                  <a:pt x="1872253" y="1130298"/>
                </a:cubicBezTo>
                <a:close/>
                <a:moveTo>
                  <a:pt x="692022" y="1129064"/>
                </a:moveTo>
                <a:lnTo>
                  <a:pt x="669217" y="1131933"/>
                </a:lnTo>
                <a:lnTo>
                  <a:pt x="670666" y="1134496"/>
                </a:lnTo>
                <a:cubicBezTo>
                  <a:pt x="672898" y="1134220"/>
                  <a:pt x="676360" y="1133466"/>
                  <a:pt x="681056" y="1132232"/>
                </a:cubicBezTo>
                <a:close/>
                <a:moveTo>
                  <a:pt x="8321664" y="1126993"/>
                </a:moveTo>
                <a:cubicBezTo>
                  <a:pt x="8324134" y="1127196"/>
                  <a:pt x="8326917" y="1128072"/>
                  <a:pt x="8330014" y="1129623"/>
                </a:cubicBezTo>
                <a:cubicBezTo>
                  <a:pt x="8337578" y="1132658"/>
                  <a:pt x="8343692" y="1137660"/>
                  <a:pt x="8348357" y="1144628"/>
                </a:cubicBezTo>
                <a:cubicBezTo>
                  <a:pt x="8349132" y="1147944"/>
                  <a:pt x="8348660" y="1152249"/>
                  <a:pt x="8346940" y="1157543"/>
                </a:cubicBezTo>
                <a:cubicBezTo>
                  <a:pt x="8340096" y="1164387"/>
                  <a:pt x="8336359" y="1171586"/>
                  <a:pt x="8335729" y="1179139"/>
                </a:cubicBezTo>
                <a:cubicBezTo>
                  <a:pt x="8335752" y="1178308"/>
                  <a:pt x="8335583" y="1177892"/>
                  <a:pt x="8335223" y="1177892"/>
                </a:cubicBezTo>
                <a:cubicBezTo>
                  <a:pt x="8341225" y="1184771"/>
                  <a:pt x="8341191" y="1190694"/>
                  <a:pt x="8335122" y="1195662"/>
                </a:cubicBezTo>
                <a:cubicBezTo>
                  <a:pt x="8326839" y="1198663"/>
                  <a:pt x="8312593" y="1201467"/>
                  <a:pt x="8292383" y="1204075"/>
                </a:cubicBezTo>
                <a:lnTo>
                  <a:pt x="8292383" y="1204682"/>
                </a:lnTo>
                <a:cubicBezTo>
                  <a:pt x="8293091" y="1213134"/>
                  <a:pt x="8290096" y="1218332"/>
                  <a:pt x="8283397" y="1220276"/>
                </a:cubicBezTo>
                <a:cubicBezTo>
                  <a:pt x="8270371" y="1221007"/>
                  <a:pt x="8263464" y="1213819"/>
                  <a:pt x="8262677" y="1198713"/>
                </a:cubicBezTo>
                <a:cubicBezTo>
                  <a:pt x="8259901" y="1177223"/>
                  <a:pt x="8254799" y="1161426"/>
                  <a:pt x="8247369" y="1151321"/>
                </a:cubicBezTo>
                <a:cubicBezTo>
                  <a:pt x="8244851" y="1147466"/>
                  <a:pt x="8244469" y="1143954"/>
                  <a:pt x="8246222" y="1140784"/>
                </a:cubicBezTo>
                <a:cubicBezTo>
                  <a:pt x="8249515" y="1138008"/>
                  <a:pt x="8253697" y="1137328"/>
                  <a:pt x="8258765" y="1138744"/>
                </a:cubicBezTo>
                <a:cubicBezTo>
                  <a:pt x="8261092" y="1138744"/>
                  <a:pt x="8264503" y="1139497"/>
                  <a:pt x="8268999" y="1141003"/>
                </a:cubicBezTo>
                <a:cubicBezTo>
                  <a:pt x="8270843" y="1141622"/>
                  <a:pt x="8272051" y="1141931"/>
                  <a:pt x="8272624" y="1141931"/>
                </a:cubicBezTo>
                <a:cubicBezTo>
                  <a:pt x="8274467" y="1141312"/>
                  <a:pt x="8277542" y="1140284"/>
                  <a:pt x="8281846" y="1138845"/>
                </a:cubicBezTo>
                <a:cubicBezTo>
                  <a:pt x="8286073" y="1138149"/>
                  <a:pt x="8289203" y="1137457"/>
                  <a:pt x="8291237" y="1136772"/>
                </a:cubicBezTo>
                <a:cubicBezTo>
                  <a:pt x="8300150" y="1134726"/>
                  <a:pt x="8308136" y="1131939"/>
                  <a:pt x="8315194" y="1128409"/>
                </a:cubicBezTo>
                <a:cubicBezTo>
                  <a:pt x="8317038" y="1127263"/>
                  <a:pt x="8319194" y="1126791"/>
                  <a:pt x="8321664" y="1126993"/>
                </a:cubicBezTo>
                <a:close/>
                <a:moveTo>
                  <a:pt x="723757" y="1125071"/>
                </a:moveTo>
                <a:lnTo>
                  <a:pt x="706131" y="1127289"/>
                </a:lnTo>
                <a:lnTo>
                  <a:pt x="711378" y="1128759"/>
                </a:lnTo>
                <a:cubicBezTo>
                  <a:pt x="713374" y="1129649"/>
                  <a:pt x="715321" y="1130854"/>
                  <a:pt x="717218" y="1132375"/>
                </a:cubicBezTo>
                <a:lnTo>
                  <a:pt x="720069" y="1135208"/>
                </a:lnTo>
                <a:lnTo>
                  <a:pt x="722037" y="1125695"/>
                </a:lnTo>
                <a:cubicBezTo>
                  <a:pt x="722700" y="1124594"/>
                  <a:pt x="723273" y="1124386"/>
                  <a:pt x="723757" y="1125071"/>
                </a:cubicBezTo>
                <a:close/>
                <a:moveTo>
                  <a:pt x="3291047" y="1123533"/>
                </a:moveTo>
                <a:cubicBezTo>
                  <a:pt x="3293829" y="1123575"/>
                  <a:pt x="3296788" y="1124195"/>
                  <a:pt x="3299924" y="1125392"/>
                </a:cubicBezTo>
                <a:cubicBezTo>
                  <a:pt x="3306859" y="1130787"/>
                  <a:pt x="3312209" y="1136867"/>
                  <a:pt x="3315974" y="1143633"/>
                </a:cubicBezTo>
                <a:cubicBezTo>
                  <a:pt x="3317469" y="1150714"/>
                  <a:pt x="3314451" y="1154766"/>
                  <a:pt x="3306921" y="1155789"/>
                </a:cubicBezTo>
                <a:cubicBezTo>
                  <a:pt x="3284183" y="1155789"/>
                  <a:pt x="3266784" y="1156031"/>
                  <a:pt x="3254724" y="1156514"/>
                </a:cubicBezTo>
                <a:lnTo>
                  <a:pt x="3261181" y="1159498"/>
                </a:lnTo>
                <a:cubicBezTo>
                  <a:pt x="3263935" y="1162465"/>
                  <a:pt x="3264491" y="1166281"/>
                  <a:pt x="3262850" y="1170946"/>
                </a:cubicBezTo>
                <a:cubicBezTo>
                  <a:pt x="3260962" y="1174711"/>
                  <a:pt x="3260018" y="1181275"/>
                  <a:pt x="3260018" y="1190638"/>
                </a:cubicBezTo>
                <a:lnTo>
                  <a:pt x="3260018" y="1216888"/>
                </a:lnTo>
                <a:cubicBezTo>
                  <a:pt x="3258444" y="1233500"/>
                  <a:pt x="3249795" y="1244166"/>
                  <a:pt x="3234071" y="1248887"/>
                </a:cubicBezTo>
                <a:cubicBezTo>
                  <a:pt x="3227979" y="1248887"/>
                  <a:pt x="3223225" y="1244610"/>
                  <a:pt x="3219808" y="1236057"/>
                </a:cubicBezTo>
                <a:cubicBezTo>
                  <a:pt x="3218504" y="1230156"/>
                  <a:pt x="3211732" y="1221445"/>
                  <a:pt x="3199492" y="1209925"/>
                </a:cubicBezTo>
                <a:cubicBezTo>
                  <a:pt x="3197447" y="1207194"/>
                  <a:pt x="3196778" y="1205142"/>
                  <a:pt x="3197486" y="1203771"/>
                </a:cubicBezTo>
                <a:cubicBezTo>
                  <a:pt x="3197486" y="1202040"/>
                  <a:pt x="3199369" y="1201175"/>
                  <a:pt x="3203134" y="1201175"/>
                </a:cubicBezTo>
                <a:cubicBezTo>
                  <a:pt x="3211597" y="1202580"/>
                  <a:pt x="3218639" y="1203282"/>
                  <a:pt x="3224259" y="1203282"/>
                </a:cubicBezTo>
                <a:cubicBezTo>
                  <a:pt x="3225450" y="1203271"/>
                  <a:pt x="3225692" y="1202720"/>
                  <a:pt x="3224984" y="1201630"/>
                </a:cubicBezTo>
                <a:lnTo>
                  <a:pt x="3224984" y="1173711"/>
                </a:lnTo>
                <a:cubicBezTo>
                  <a:pt x="3224984" y="1166517"/>
                  <a:pt x="3224366" y="1161600"/>
                  <a:pt x="3223129" y="1158959"/>
                </a:cubicBezTo>
                <a:cubicBezTo>
                  <a:pt x="3218634" y="1159622"/>
                  <a:pt x="3211687" y="1160673"/>
                  <a:pt x="3202291" y="1162111"/>
                </a:cubicBezTo>
                <a:cubicBezTo>
                  <a:pt x="3198649" y="1162831"/>
                  <a:pt x="3196194" y="1163190"/>
                  <a:pt x="3194923" y="1163190"/>
                </a:cubicBezTo>
                <a:lnTo>
                  <a:pt x="3191310" y="1163582"/>
                </a:lnTo>
                <a:lnTo>
                  <a:pt x="3195463" y="1168451"/>
                </a:lnTo>
                <a:cubicBezTo>
                  <a:pt x="3203218" y="1189390"/>
                  <a:pt x="3200358" y="1208216"/>
                  <a:pt x="3186881" y="1224930"/>
                </a:cubicBezTo>
                <a:cubicBezTo>
                  <a:pt x="3176563" y="1230313"/>
                  <a:pt x="3168269" y="1229746"/>
                  <a:pt x="3161997" y="1223227"/>
                </a:cubicBezTo>
                <a:cubicBezTo>
                  <a:pt x="3156006" y="1210672"/>
                  <a:pt x="3157141" y="1199348"/>
                  <a:pt x="3165402" y="1189255"/>
                </a:cubicBezTo>
                <a:cubicBezTo>
                  <a:pt x="3173495" y="1179803"/>
                  <a:pt x="3178598" y="1172266"/>
                  <a:pt x="3180711" y="1166647"/>
                </a:cubicBezTo>
                <a:cubicBezTo>
                  <a:pt x="3181739" y="1165107"/>
                  <a:pt x="3183026" y="1163952"/>
                  <a:pt x="3184572" y="1163182"/>
                </a:cubicBezTo>
                <a:lnTo>
                  <a:pt x="3185102" y="1163069"/>
                </a:lnTo>
                <a:lnTo>
                  <a:pt x="3181604" y="1161993"/>
                </a:lnTo>
                <a:cubicBezTo>
                  <a:pt x="3176783" y="1159588"/>
                  <a:pt x="3171253" y="1154485"/>
                  <a:pt x="3165015" y="1146685"/>
                </a:cubicBezTo>
                <a:cubicBezTo>
                  <a:pt x="3163385" y="1140694"/>
                  <a:pt x="3165414" y="1137699"/>
                  <a:pt x="3171101" y="1137699"/>
                </a:cubicBezTo>
                <a:cubicBezTo>
                  <a:pt x="3173214" y="1137699"/>
                  <a:pt x="3177828" y="1137699"/>
                  <a:pt x="3184943" y="1137699"/>
                </a:cubicBezTo>
                <a:cubicBezTo>
                  <a:pt x="3193339" y="1136991"/>
                  <a:pt x="3198880" y="1136637"/>
                  <a:pt x="3201566" y="1136637"/>
                </a:cubicBezTo>
                <a:cubicBezTo>
                  <a:pt x="3211727" y="1135277"/>
                  <a:pt x="3224023" y="1133877"/>
                  <a:pt x="3238454" y="1132439"/>
                </a:cubicBezTo>
                <a:cubicBezTo>
                  <a:pt x="3245929" y="1131753"/>
                  <a:pt x="3251549" y="1131096"/>
                  <a:pt x="3255314" y="1130466"/>
                </a:cubicBezTo>
                <a:cubicBezTo>
                  <a:pt x="3269746" y="1128297"/>
                  <a:pt x="3279052" y="1126521"/>
                  <a:pt x="3283233" y="1125139"/>
                </a:cubicBezTo>
                <a:cubicBezTo>
                  <a:pt x="3285661" y="1124026"/>
                  <a:pt x="3288266" y="1123491"/>
                  <a:pt x="3291047" y="1123533"/>
                </a:cubicBezTo>
                <a:close/>
                <a:moveTo>
                  <a:pt x="2713756" y="1121935"/>
                </a:moveTo>
                <a:cubicBezTo>
                  <a:pt x="2707495" y="1123340"/>
                  <a:pt x="2702246" y="1124543"/>
                  <a:pt x="2698009" y="1125543"/>
                </a:cubicBezTo>
                <a:lnTo>
                  <a:pt x="2698009" y="1126639"/>
                </a:lnTo>
                <a:cubicBezTo>
                  <a:pt x="2698043" y="1126673"/>
                  <a:pt x="2698807" y="1127066"/>
                  <a:pt x="2700302" y="1127819"/>
                </a:cubicBezTo>
                <a:cubicBezTo>
                  <a:pt x="2706810" y="1134338"/>
                  <a:pt x="2714025" y="1140795"/>
                  <a:pt x="2721949" y="1147191"/>
                </a:cubicBezTo>
                <a:cubicBezTo>
                  <a:pt x="2725242" y="1143718"/>
                  <a:pt x="2729379" y="1138424"/>
                  <a:pt x="2734358" y="1131309"/>
                </a:cubicBezTo>
                <a:lnTo>
                  <a:pt x="2734534" y="1130855"/>
                </a:lnTo>
                <a:lnTo>
                  <a:pt x="2733686" y="1131465"/>
                </a:lnTo>
                <a:cubicBezTo>
                  <a:pt x="2732119" y="1132159"/>
                  <a:pt x="2730433" y="1132506"/>
                  <a:pt x="2728626" y="1132506"/>
                </a:cubicBezTo>
                <a:cubicBezTo>
                  <a:pt x="2725501" y="1132506"/>
                  <a:pt x="2721595" y="1129775"/>
                  <a:pt x="2716908" y="1124313"/>
                </a:cubicBezTo>
                <a:cubicBezTo>
                  <a:pt x="2714806" y="1122211"/>
                  <a:pt x="2713756" y="1121418"/>
                  <a:pt x="2713756" y="1121935"/>
                </a:cubicBezTo>
                <a:close/>
                <a:moveTo>
                  <a:pt x="5464482" y="1117105"/>
                </a:moveTo>
                <a:lnTo>
                  <a:pt x="5462413" y="1120738"/>
                </a:lnTo>
                <a:lnTo>
                  <a:pt x="5464336" y="1119780"/>
                </a:lnTo>
                <a:close/>
                <a:moveTo>
                  <a:pt x="3569763" y="1116507"/>
                </a:moveTo>
                <a:cubicBezTo>
                  <a:pt x="3572463" y="1116810"/>
                  <a:pt x="3574788" y="1117816"/>
                  <a:pt x="3576738" y="1119525"/>
                </a:cubicBezTo>
                <a:cubicBezTo>
                  <a:pt x="3583954" y="1124582"/>
                  <a:pt x="3589372" y="1130359"/>
                  <a:pt x="3592991" y="1136856"/>
                </a:cubicBezTo>
                <a:cubicBezTo>
                  <a:pt x="3596048" y="1141756"/>
                  <a:pt x="3596385" y="1146803"/>
                  <a:pt x="3594002" y="1151996"/>
                </a:cubicBezTo>
                <a:cubicBezTo>
                  <a:pt x="3592159" y="1156919"/>
                  <a:pt x="3591238" y="1163803"/>
                  <a:pt x="3591238" y="1172649"/>
                </a:cubicBezTo>
                <a:cubicBezTo>
                  <a:pt x="3591238" y="1175368"/>
                  <a:pt x="3590861" y="1180488"/>
                  <a:pt x="3590108" y="1188008"/>
                </a:cubicBezTo>
                <a:cubicBezTo>
                  <a:pt x="3589389" y="1201473"/>
                  <a:pt x="3588641" y="1211302"/>
                  <a:pt x="3587866" y="1217495"/>
                </a:cubicBezTo>
                <a:cubicBezTo>
                  <a:pt x="3585618" y="1233219"/>
                  <a:pt x="3579481" y="1241918"/>
                  <a:pt x="3569455" y="1243593"/>
                </a:cubicBezTo>
                <a:cubicBezTo>
                  <a:pt x="3562767" y="1243593"/>
                  <a:pt x="3557794" y="1239929"/>
                  <a:pt x="3554535" y="1232601"/>
                </a:cubicBezTo>
                <a:cubicBezTo>
                  <a:pt x="3552118" y="1227779"/>
                  <a:pt x="3550910" y="1224744"/>
                  <a:pt x="3550910" y="1223497"/>
                </a:cubicBezTo>
                <a:cubicBezTo>
                  <a:pt x="3542738" y="1224901"/>
                  <a:pt x="3526537" y="1225604"/>
                  <a:pt x="3502304" y="1225604"/>
                </a:cubicBezTo>
                <a:cubicBezTo>
                  <a:pt x="3498168" y="1225604"/>
                  <a:pt x="3495352" y="1224547"/>
                  <a:pt x="3493857" y="1222434"/>
                </a:cubicBezTo>
                <a:cubicBezTo>
                  <a:pt x="3492059" y="1231437"/>
                  <a:pt x="3487215" y="1236372"/>
                  <a:pt x="3479325" y="1237237"/>
                </a:cubicBezTo>
                <a:cubicBezTo>
                  <a:pt x="3475076" y="1237237"/>
                  <a:pt x="3470530" y="1233219"/>
                  <a:pt x="3465685" y="1225183"/>
                </a:cubicBezTo>
                <a:cubicBezTo>
                  <a:pt x="3463954" y="1222609"/>
                  <a:pt x="3463089" y="1218383"/>
                  <a:pt x="3463089" y="1212504"/>
                </a:cubicBezTo>
                <a:cubicBezTo>
                  <a:pt x="3464505" y="1204063"/>
                  <a:pt x="3465213" y="1185445"/>
                  <a:pt x="3465213" y="1156649"/>
                </a:cubicBezTo>
                <a:cubicBezTo>
                  <a:pt x="3465921" y="1146612"/>
                  <a:pt x="3464247" y="1137255"/>
                  <a:pt x="3460189" y="1128578"/>
                </a:cubicBezTo>
                <a:cubicBezTo>
                  <a:pt x="3458604" y="1124386"/>
                  <a:pt x="3458666" y="1121727"/>
                  <a:pt x="3460375" y="1120604"/>
                </a:cubicBezTo>
                <a:cubicBezTo>
                  <a:pt x="3461543" y="1117872"/>
                  <a:pt x="3464674" y="1117220"/>
                  <a:pt x="3469765" y="1118648"/>
                </a:cubicBezTo>
                <a:cubicBezTo>
                  <a:pt x="3476689" y="1118648"/>
                  <a:pt x="3482944" y="1120053"/>
                  <a:pt x="3488530" y="1122863"/>
                </a:cubicBezTo>
                <a:cubicBezTo>
                  <a:pt x="3508806" y="1122188"/>
                  <a:pt x="3523221" y="1121497"/>
                  <a:pt x="3531774" y="1120789"/>
                </a:cubicBezTo>
                <a:cubicBezTo>
                  <a:pt x="3533977" y="1120778"/>
                  <a:pt x="3538501" y="1120429"/>
                  <a:pt x="3545346" y="1119744"/>
                </a:cubicBezTo>
                <a:cubicBezTo>
                  <a:pt x="3553416" y="1119069"/>
                  <a:pt x="3558480" y="1118389"/>
                  <a:pt x="3560537" y="1117704"/>
                </a:cubicBezTo>
                <a:cubicBezTo>
                  <a:pt x="3563987" y="1116602"/>
                  <a:pt x="3567063" y="1116203"/>
                  <a:pt x="3569763" y="1116507"/>
                </a:cubicBezTo>
                <a:close/>
                <a:moveTo>
                  <a:pt x="7779789" y="1115579"/>
                </a:moveTo>
                <a:cubicBezTo>
                  <a:pt x="7776834" y="1119569"/>
                  <a:pt x="7773423" y="1123829"/>
                  <a:pt x="7769556" y="1128359"/>
                </a:cubicBezTo>
                <a:cubicBezTo>
                  <a:pt x="7769623" y="1127965"/>
                  <a:pt x="7770219" y="1128342"/>
                  <a:pt x="7771343" y="1129488"/>
                </a:cubicBezTo>
                <a:cubicBezTo>
                  <a:pt x="7773681" y="1133568"/>
                  <a:pt x="7773787" y="1135243"/>
                  <a:pt x="7771663" y="1134513"/>
                </a:cubicBezTo>
                <a:cubicBezTo>
                  <a:pt x="7771304" y="1134513"/>
                  <a:pt x="7771478" y="1134867"/>
                  <a:pt x="7772186" y="1135575"/>
                </a:cubicBezTo>
                <a:cubicBezTo>
                  <a:pt x="7772883" y="1135575"/>
                  <a:pt x="7773693" y="1136041"/>
                  <a:pt x="7774614" y="1136974"/>
                </a:cubicBezTo>
                <a:cubicBezTo>
                  <a:pt x="7778435" y="1137738"/>
                  <a:pt x="7781897" y="1140840"/>
                  <a:pt x="7784999" y="1146280"/>
                </a:cubicBezTo>
                <a:lnTo>
                  <a:pt x="7785231" y="1151004"/>
                </a:lnTo>
                <a:lnTo>
                  <a:pt x="7788827" y="1154592"/>
                </a:lnTo>
                <a:cubicBezTo>
                  <a:pt x="7790703" y="1141228"/>
                  <a:pt x="7791287" y="1129691"/>
                  <a:pt x="7790579" y="1119980"/>
                </a:cubicBezTo>
                <a:lnTo>
                  <a:pt x="7790771" y="1117180"/>
                </a:lnTo>
                <a:lnTo>
                  <a:pt x="7789922" y="1117704"/>
                </a:lnTo>
                <a:cubicBezTo>
                  <a:pt x="7784898" y="1117704"/>
                  <a:pt x="7781521" y="1116996"/>
                  <a:pt x="7779789" y="1115579"/>
                </a:cubicBezTo>
                <a:close/>
                <a:moveTo>
                  <a:pt x="6391879" y="1114451"/>
                </a:moveTo>
                <a:lnTo>
                  <a:pt x="6389158" y="1126117"/>
                </a:lnTo>
                <a:cubicBezTo>
                  <a:pt x="6381673" y="1128836"/>
                  <a:pt x="6374372" y="1131674"/>
                  <a:pt x="6367257" y="1134631"/>
                </a:cubicBezTo>
                <a:cubicBezTo>
                  <a:pt x="6367257" y="1136699"/>
                  <a:pt x="6367257" y="1141526"/>
                  <a:pt x="6367257" y="1149113"/>
                </a:cubicBezTo>
                <a:cubicBezTo>
                  <a:pt x="6366550" y="1156924"/>
                  <a:pt x="6366196" y="1161926"/>
                  <a:pt x="6366196" y="1164118"/>
                </a:cubicBezTo>
                <a:cubicBezTo>
                  <a:pt x="6369107" y="1160903"/>
                  <a:pt x="6374456" y="1156464"/>
                  <a:pt x="6382246" y="1150799"/>
                </a:cubicBezTo>
                <a:cubicBezTo>
                  <a:pt x="6385932" y="1148393"/>
                  <a:pt x="6389046" y="1148517"/>
                  <a:pt x="6391586" y="1151170"/>
                </a:cubicBezTo>
                <a:cubicBezTo>
                  <a:pt x="6391586" y="1151170"/>
                  <a:pt x="6391482" y="1151650"/>
                  <a:pt x="6391274" y="1152611"/>
                </a:cubicBezTo>
                <a:lnTo>
                  <a:pt x="6390958" y="1154070"/>
                </a:lnTo>
                <a:lnTo>
                  <a:pt x="6393131" y="1148728"/>
                </a:lnTo>
                <a:cubicBezTo>
                  <a:pt x="6396085" y="1139369"/>
                  <a:pt x="6398352" y="1129601"/>
                  <a:pt x="6399931" y="1119423"/>
                </a:cubicBezTo>
                <a:cubicBezTo>
                  <a:pt x="6399931" y="1116816"/>
                  <a:pt x="6399931" y="1115180"/>
                  <a:pt x="6399931" y="1114517"/>
                </a:cubicBezTo>
                <a:close/>
                <a:moveTo>
                  <a:pt x="1777166" y="1111348"/>
                </a:moveTo>
                <a:cubicBezTo>
                  <a:pt x="1773918" y="1111348"/>
                  <a:pt x="1770344" y="1111595"/>
                  <a:pt x="1766443" y="1112089"/>
                </a:cubicBezTo>
                <a:cubicBezTo>
                  <a:pt x="1765871" y="1119002"/>
                  <a:pt x="1764904" y="1124357"/>
                  <a:pt x="1763544" y="1128157"/>
                </a:cubicBezTo>
                <a:cubicBezTo>
                  <a:pt x="1762791" y="1128258"/>
                  <a:pt x="1763268" y="1128022"/>
                  <a:pt x="1764977" y="1127448"/>
                </a:cubicBezTo>
                <a:cubicBezTo>
                  <a:pt x="1766843" y="1126515"/>
                  <a:pt x="1768461" y="1126049"/>
                  <a:pt x="1769832" y="1126049"/>
                </a:cubicBezTo>
                <a:cubicBezTo>
                  <a:pt x="1773980" y="1126049"/>
                  <a:pt x="1776188" y="1126397"/>
                  <a:pt x="1776458" y="1127094"/>
                </a:cubicBezTo>
                <a:cubicBezTo>
                  <a:pt x="1776930" y="1121373"/>
                  <a:pt x="1777166" y="1116124"/>
                  <a:pt x="1777166" y="1111348"/>
                </a:cubicBezTo>
                <a:close/>
                <a:moveTo>
                  <a:pt x="8893695" y="1108917"/>
                </a:moveTo>
                <a:lnTo>
                  <a:pt x="8894049" y="1111794"/>
                </a:lnTo>
                <a:cubicBezTo>
                  <a:pt x="8893142" y="1113907"/>
                  <a:pt x="8891005" y="1115523"/>
                  <a:pt x="8887639" y="1116642"/>
                </a:cubicBezTo>
                <a:cubicBezTo>
                  <a:pt x="8886099" y="1116642"/>
                  <a:pt x="8883637" y="1116979"/>
                  <a:pt x="8880254" y="1117653"/>
                </a:cubicBezTo>
                <a:lnTo>
                  <a:pt x="8869489" y="1118820"/>
                </a:lnTo>
                <a:lnTo>
                  <a:pt x="8870543" y="1119508"/>
                </a:lnTo>
                <a:cubicBezTo>
                  <a:pt x="8874567" y="1122475"/>
                  <a:pt x="8874140" y="1126853"/>
                  <a:pt x="8869262" y="1132641"/>
                </a:cubicBezTo>
                <a:lnTo>
                  <a:pt x="8866448" y="1135484"/>
                </a:lnTo>
                <a:lnTo>
                  <a:pt x="8877536" y="1137164"/>
                </a:lnTo>
                <a:cubicBezTo>
                  <a:pt x="8882428" y="1138408"/>
                  <a:pt x="8887307" y="1140155"/>
                  <a:pt x="8892174" y="1142403"/>
                </a:cubicBezTo>
                <a:cubicBezTo>
                  <a:pt x="8901525" y="1147933"/>
                  <a:pt x="8905145" y="1155879"/>
                  <a:pt x="8903032" y="1166242"/>
                </a:cubicBezTo>
                <a:cubicBezTo>
                  <a:pt x="8908584" y="1145673"/>
                  <a:pt x="8912770" y="1127375"/>
                  <a:pt x="8915592" y="1111348"/>
                </a:cubicBezTo>
                <a:lnTo>
                  <a:pt x="8913094" y="1111849"/>
                </a:lnTo>
                <a:lnTo>
                  <a:pt x="8912523" y="1113337"/>
                </a:lnTo>
                <a:cubicBezTo>
                  <a:pt x="8908252" y="1115540"/>
                  <a:pt x="8903807" y="1115445"/>
                  <a:pt x="8899188" y="1113050"/>
                </a:cubicBezTo>
                <a:close/>
                <a:moveTo>
                  <a:pt x="4613811" y="1108178"/>
                </a:moveTo>
                <a:cubicBezTo>
                  <a:pt x="4605651" y="1108864"/>
                  <a:pt x="4598183" y="1109769"/>
                  <a:pt x="4591405" y="1110892"/>
                </a:cubicBezTo>
                <a:cubicBezTo>
                  <a:pt x="4591405" y="1110387"/>
                  <a:pt x="4591759" y="1111533"/>
                  <a:pt x="4592467" y="1114332"/>
                </a:cubicBezTo>
                <a:cubicBezTo>
                  <a:pt x="4592467" y="1117243"/>
                  <a:pt x="4592467" y="1119401"/>
                  <a:pt x="4592467" y="1120806"/>
                </a:cubicBezTo>
                <a:cubicBezTo>
                  <a:pt x="4592467" y="1125043"/>
                  <a:pt x="4592467" y="1127842"/>
                  <a:pt x="4592467" y="1129202"/>
                </a:cubicBezTo>
                <a:cubicBezTo>
                  <a:pt x="4593243" y="1129393"/>
                  <a:pt x="4594485" y="1128634"/>
                  <a:pt x="4596193" y="1126926"/>
                </a:cubicBezTo>
                <a:cubicBezTo>
                  <a:pt x="4601173" y="1123509"/>
                  <a:pt x="4607568" y="1123571"/>
                  <a:pt x="4615379" y="1127111"/>
                </a:cubicBezTo>
                <a:cubicBezTo>
                  <a:pt x="4617369" y="1127111"/>
                  <a:pt x="4617447" y="1127460"/>
                  <a:pt x="4615615" y="1128157"/>
                </a:cubicBezTo>
                <a:cubicBezTo>
                  <a:pt x="4615615" y="1122121"/>
                  <a:pt x="4615261" y="1116282"/>
                  <a:pt x="4614553" y="1110640"/>
                </a:cubicBezTo>
                <a:cubicBezTo>
                  <a:pt x="4614553" y="1108999"/>
                  <a:pt x="4614306" y="1108178"/>
                  <a:pt x="4613811" y="1108178"/>
                </a:cubicBezTo>
                <a:close/>
                <a:moveTo>
                  <a:pt x="2346863" y="1108178"/>
                </a:moveTo>
                <a:cubicBezTo>
                  <a:pt x="2338703" y="1108864"/>
                  <a:pt x="2331233" y="1109768"/>
                  <a:pt x="2324456" y="1110892"/>
                </a:cubicBezTo>
                <a:cubicBezTo>
                  <a:pt x="2324456" y="1110387"/>
                  <a:pt x="2324810" y="1111533"/>
                  <a:pt x="2325519" y="1114332"/>
                </a:cubicBezTo>
                <a:cubicBezTo>
                  <a:pt x="2325519" y="1117243"/>
                  <a:pt x="2325519" y="1119401"/>
                  <a:pt x="2325519" y="1120806"/>
                </a:cubicBezTo>
                <a:cubicBezTo>
                  <a:pt x="2325519" y="1125043"/>
                  <a:pt x="2325519" y="1127842"/>
                  <a:pt x="2325519" y="1129202"/>
                </a:cubicBezTo>
                <a:cubicBezTo>
                  <a:pt x="2326294" y="1129393"/>
                  <a:pt x="2327536" y="1128634"/>
                  <a:pt x="2329245" y="1126926"/>
                </a:cubicBezTo>
                <a:cubicBezTo>
                  <a:pt x="2334224" y="1123509"/>
                  <a:pt x="2340618" y="1123571"/>
                  <a:pt x="2348431" y="1127111"/>
                </a:cubicBezTo>
                <a:cubicBezTo>
                  <a:pt x="2350420" y="1127111"/>
                  <a:pt x="2350498" y="1127460"/>
                  <a:pt x="2348667" y="1128157"/>
                </a:cubicBezTo>
                <a:cubicBezTo>
                  <a:pt x="2348667" y="1122121"/>
                  <a:pt x="2348313" y="1116282"/>
                  <a:pt x="2347604" y="1110640"/>
                </a:cubicBezTo>
                <a:cubicBezTo>
                  <a:pt x="2347604" y="1108999"/>
                  <a:pt x="2347357" y="1108178"/>
                  <a:pt x="2346863" y="1108178"/>
                </a:cubicBezTo>
                <a:close/>
                <a:moveTo>
                  <a:pt x="4106563" y="1106054"/>
                </a:moveTo>
                <a:cubicBezTo>
                  <a:pt x="4105720" y="1106717"/>
                  <a:pt x="4104343" y="1107431"/>
                  <a:pt x="4102432" y="1108195"/>
                </a:cubicBezTo>
                <a:cubicBezTo>
                  <a:pt x="4102432" y="1107431"/>
                  <a:pt x="4102432" y="1107403"/>
                  <a:pt x="4102432" y="1108111"/>
                </a:cubicBezTo>
                <a:cubicBezTo>
                  <a:pt x="4102432" y="1119193"/>
                  <a:pt x="4102078" y="1128348"/>
                  <a:pt x="4101370" y="1135575"/>
                </a:cubicBezTo>
                <a:cubicBezTo>
                  <a:pt x="4100178" y="1135575"/>
                  <a:pt x="4100645" y="1135221"/>
                  <a:pt x="4102769" y="1134513"/>
                </a:cubicBezTo>
                <a:cubicBezTo>
                  <a:pt x="4104657" y="1134513"/>
                  <a:pt x="4105557" y="1134535"/>
                  <a:pt x="4105467" y="1134580"/>
                </a:cubicBezTo>
                <a:cubicBezTo>
                  <a:pt x="4105467" y="1131039"/>
                  <a:pt x="4105467" y="1127055"/>
                  <a:pt x="4105467" y="1122627"/>
                </a:cubicBezTo>
                <a:cubicBezTo>
                  <a:pt x="4106883" y="1113860"/>
                  <a:pt x="4107248" y="1108335"/>
                  <a:pt x="4106563" y="1106054"/>
                </a:cubicBezTo>
                <a:close/>
                <a:moveTo>
                  <a:pt x="7488965" y="1105009"/>
                </a:moveTo>
                <a:cubicBezTo>
                  <a:pt x="7489381" y="1105009"/>
                  <a:pt x="7488173" y="1105357"/>
                  <a:pt x="7485340" y="1106054"/>
                </a:cubicBezTo>
                <a:cubicBezTo>
                  <a:pt x="7482159" y="1106054"/>
                  <a:pt x="7480940" y="1106054"/>
                  <a:pt x="7481681" y="1106054"/>
                </a:cubicBezTo>
                <a:cubicBezTo>
                  <a:pt x="7481681" y="1105245"/>
                  <a:pt x="7482035" y="1106239"/>
                  <a:pt x="7482744" y="1109038"/>
                </a:cubicBezTo>
                <a:cubicBezTo>
                  <a:pt x="7482744" y="1112657"/>
                  <a:pt x="7482744" y="1114090"/>
                  <a:pt x="7482744" y="1113337"/>
                </a:cubicBezTo>
                <a:cubicBezTo>
                  <a:pt x="7481327" y="1113348"/>
                  <a:pt x="7482187" y="1113354"/>
                  <a:pt x="7485323" y="1113354"/>
                </a:cubicBezTo>
                <a:cubicBezTo>
                  <a:pt x="7488145" y="1112657"/>
                  <a:pt x="7489359" y="1112309"/>
                  <a:pt x="7488965" y="1112309"/>
                </a:cubicBezTo>
                <a:close/>
                <a:moveTo>
                  <a:pt x="715408" y="1104036"/>
                </a:moveTo>
                <a:lnTo>
                  <a:pt x="701704" y="1104975"/>
                </a:lnTo>
                <a:cubicBezTo>
                  <a:pt x="689605" y="1105677"/>
                  <a:pt x="676573" y="1106996"/>
                  <a:pt x="662607" y="1108933"/>
                </a:cubicBezTo>
                <a:lnTo>
                  <a:pt x="650245" y="1111051"/>
                </a:lnTo>
                <a:lnTo>
                  <a:pt x="654751" y="1112275"/>
                </a:lnTo>
                <a:cubicBezTo>
                  <a:pt x="670757" y="1110240"/>
                  <a:pt x="689583" y="1107785"/>
                  <a:pt x="711230" y="1104907"/>
                </a:cubicBezTo>
                <a:close/>
                <a:moveTo>
                  <a:pt x="5764989" y="1103946"/>
                </a:moveTo>
                <a:cubicBezTo>
                  <a:pt x="5757560" y="1112309"/>
                  <a:pt x="5744544" y="1123200"/>
                  <a:pt x="5725943" y="1136620"/>
                </a:cubicBezTo>
                <a:lnTo>
                  <a:pt x="5757320" y="1134433"/>
                </a:lnTo>
                <a:lnTo>
                  <a:pt x="5756281" y="1127937"/>
                </a:lnTo>
                <a:cubicBezTo>
                  <a:pt x="5756798" y="1125982"/>
                  <a:pt x="5758302" y="1125004"/>
                  <a:pt x="5760791" y="1125004"/>
                </a:cubicBezTo>
                <a:cubicBezTo>
                  <a:pt x="5761050" y="1125004"/>
                  <a:pt x="5762072" y="1124706"/>
                  <a:pt x="5763859" y="1124110"/>
                </a:cubicBezTo>
                <a:cubicBezTo>
                  <a:pt x="5770401" y="1122649"/>
                  <a:pt x="5779584" y="1120457"/>
                  <a:pt x="5791408" y="1117535"/>
                </a:cubicBezTo>
                <a:cubicBezTo>
                  <a:pt x="5790700" y="1117479"/>
                  <a:pt x="5790346" y="1116304"/>
                  <a:pt x="5790346" y="1114011"/>
                </a:cubicBezTo>
                <a:cubicBezTo>
                  <a:pt x="5789637" y="1111179"/>
                  <a:pt x="5789283" y="1109937"/>
                  <a:pt x="5789283" y="1110286"/>
                </a:cubicBezTo>
                <a:cubicBezTo>
                  <a:pt x="5790734" y="1110286"/>
                  <a:pt x="5790587" y="1110286"/>
                  <a:pt x="5788845" y="1110286"/>
                </a:cubicBezTo>
                <a:cubicBezTo>
                  <a:pt x="5786732" y="1110994"/>
                  <a:pt x="5784951" y="1111348"/>
                  <a:pt x="5783501" y="1111348"/>
                </a:cubicBezTo>
                <a:cubicBezTo>
                  <a:pt x="5778544" y="1112056"/>
                  <a:pt x="5774200" y="1111353"/>
                  <a:pt x="5770469" y="1109240"/>
                </a:cubicBezTo>
                <a:cubicBezTo>
                  <a:pt x="5769412" y="1109240"/>
                  <a:pt x="5767586" y="1107476"/>
                  <a:pt x="5764989" y="1103946"/>
                </a:cubicBezTo>
                <a:close/>
                <a:moveTo>
                  <a:pt x="6436894" y="1102196"/>
                </a:moveTo>
                <a:lnTo>
                  <a:pt x="6430227" y="1103930"/>
                </a:lnTo>
                <a:cubicBezTo>
                  <a:pt x="6426260" y="1105245"/>
                  <a:pt x="6423962" y="1105660"/>
                  <a:pt x="6423332" y="1105177"/>
                </a:cubicBezTo>
                <a:cubicBezTo>
                  <a:pt x="6424602" y="1104626"/>
                  <a:pt x="6427018" y="1105773"/>
                  <a:pt x="6430582" y="1108616"/>
                </a:cubicBezTo>
                <a:lnTo>
                  <a:pt x="6435561" y="1112393"/>
                </a:lnTo>
                <a:close/>
                <a:moveTo>
                  <a:pt x="6096024" y="1101822"/>
                </a:moveTo>
                <a:cubicBezTo>
                  <a:pt x="6072567" y="1103227"/>
                  <a:pt x="6050812" y="1106700"/>
                  <a:pt x="6030761" y="1112241"/>
                </a:cubicBezTo>
                <a:lnTo>
                  <a:pt x="6026088" y="1113376"/>
                </a:lnTo>
                <a:lnTo>
                  <a:pt x="6031199" y="1114399"/>
                </a:lnTo>
                <a:cubicBezTo>
                  <a:pt x="6059152" y="1111657"/>
                  <a:pt x="6079445" y="1108532"/>
                  <a:pt x="6092078" y="1105025"/>
                </a:cubicBezTo>
                <a:lnTo>
                  <a:pt x="6097219" y="1104160"/>
                </a:lnTo>
                <a:lnTo>
                  <a:pt x="6097102" y="1103036"/>
                </a:lnTo>
                <a:cubicBezTo>
                  <a:pt x="6096394" y="1102317"/>
                  <a:pt x="6096035" y="1101912"/>
                  <a:pt x="6096024" y="1101822"/>
                </a:cubicBezTo>
                <a:close/>
                <a:moveTo>
                  <a:pt x="5500617" y="1101822"/>
                </a:moveTo>
                <a:lnTo>
                  <a:pt x="5477473" y="1117131"/>
                </a:lnTo>
                <a:lnTo>
                  <a:pt x="5480048" y="1117990"/>
                </a:lnTo>
                <a:cubicBezTo>
                  <a:pt x="5482363" y="1118766"/>
                  <a:pt x="5484628" y="1120255"/>
                  <a:pt x="5486843" y="1122458"/>
                </a:cubicBezTo>
                <a:cubicBezTo>
                  <a:pt x="5488247" y="1123874"/>
                  <a:pt x="5489540" y="1125172"/>
                  <a:pt x="5490720" y="1126353"/>
                </a:cubicBezTo>
                <a:cubicBezTo>
                  <a:pt x="5493002" y="1134850"/>
                  <a:pt x="5489995" y="1140070"/>
                  <a:pt x="5481700" y="1142015"/>
                </a:cubicBezTo>
                <a:cubicBezTo>
                  <a:pt x="5481329" y="1142026"/>
                  <a:pt x="5480486" y="1142363"/>
                  <a:pt x="5479172" y="1143027"/>
                </a:cubicBezTo>
                <a:cubicBezTo>
                  <a:pt x="5470584" y="1144443"/>
                  <a:pt x="5464290" y="1145404"/>
                  <a:pt x="5460289" y="1145910"/>
                </a:cubicBezTo>
                <a:cubicBezTo>
                  <a:pt x="5460289" y="1148214"/>
                  <a:pt x="5460289" y="1152872"/>
                  <a:pt x="5460289" y="1159886"/>
                </a:cubicBezTo>
                <a:cubicBezTo>
                  <a:pt x="5476238" y="1151906"/>
                  <a:pt x="5493474" y="1137620"/>
                  <a:pt x="5511997" y="1117029"/>
                </a:cubicBezTo>
                <a:cubicBezTo>
                  <a:pt x="5511704" y="1117344"/>
                  <a:pt x="5510884" y="1116490"/>
                  <a:pt x="5509535" y="1114467"/>
                </a:cubicBezTo>
                <a:cubicBezTo>
                  <a:pt x="5506006" y="1110937"/>
                  <a:pt x="5503033" y="1106723"/>
                  <a:pt x="5500617" y="1101822"/>
                </a:cubicBezTo>
                <a:close/>
                <a:moveTo>
                  <a:pt x="7537283" y="1100818"/>
                </a:moveTo>
                <a:lnTo>
                  <a:pt x="7523999" y="1102345"/>
                </a:lnTo>
                <a:cubicBezTo>
                  <a:pt x="7523999" y="1103367"/>
                  <a:pt x="7523999" y="1104924"/>
                  <a:pt x="7523999" y="1107015"/>
                </a:cubicBezTo>
                <a:lnTo>
                  <a:pt x="7535299" y="1110279"/>
                </a:lnTo>
                <a:lnTo>
                  <a:pt x="7535675" y="1108528"/>
                </a:lnTo>
                <a:cubicBezTo>
                  <a:pt x="7535921" y="1107098"/>
                  <a:pt x="7536222" y="1105143"/>
                  <a:pt x="7536576" y="1102665"/>
                </a:cubicBezTo>
                <a:close/>
                <a:moveTo>
                  <a:pt x="8962208" y="1100777"/>
                </a:moveTo>
                <a:cubicBezTo>
                  <a:pt x="8961163" y="1100777"/>
                  <a:pt x="8959230" y="1101125"/>
                  <a:pt x="8956408" y="1101822"/>
                </a:cubicBezTo>
                <a:cubicBezTo>
                  <a:pt x="8954464" y="1101822"/>
                  <a:pt x="8953469" y="1101839"/>
                  <a:pt x="8953424" y="1101873"/>
                </a:cubicBezTo>
                <a:cubicBezTo>
                  <a:pt x="8948636" y="1128499"/>
                  <a:pt x="8942314" y="1152176"/>
                  <a:pt x="8934457" y="1172901"/>
                </a:cubicBezTo>
                <a:cubicBezTo>
                  <a:pt x="8933716" y="1174419"/>
                  <a:pt x="8932626" y="1176616"/>
                  <a:pt x="8931187" y="1179494"/>
                </a:cubicBezTo>
                <a:cubicBezTo>
                  <a:pt x="8928961" y="1184686"/>
                  <a:pt x="8926978" y="1187490"/>
                  <a:pt x="8925235" y="1187906"/>
                </a:cubicBezTo>
                <a:cubicBezTo>
                  <a:pt x="8926011" y="1187715"/>
                  <a:pt x="8928714" y="1188277"/>
                  <a:pt x="8933345" y="1189592"/>
                </a:cubicBezTo>
                <a:cubicBezTo>
                  <a:pt x="8939425" y="1191121"/>
                  <a:pt x="8943298" y="1192301"/>
                  <a:pt x="8944961" y="1193133"/>
                </a:cubicBezTo>
                <a:cubicBezTo>
                  <a:pt x="8946074" y="1193537"/>
                  <a:pt x="8947214" y="1192812"/>
                  <a:pt x="8948383" y="1190958"/>
                </a:cubicBezTo>
                <a:cubicBezTo>
                  <a:pt x="8955453" y="1177122"/>
                  <a:pt x="8961095" y="1148039"/>
                  <a:pt x="8965310" y="1103710"/>
                </a:cubicBezTo>
                <a:cubicBezTo>
                  <a:pt x="8965310" y="1101755"/>
                  <a:pt x="8964276" y="1100777"/>
                  <a:pt x="8962208" y="1100777"/>
                </a:cubicBezTo>
                <a:close/>
                <a:moveTo>
                  <a:pt x="4897134" y="1100777"/>
                </a:moveTo>
                <a:cubicBezTo>
                  <a:pt x="4898404" y="1101474"/>
                  <a:pt x="4897904" y="1101822"/>
                  <a:pt x="4895634" y="1101822"/>
                </a:cubicBezTo>
                <a:cubicBezTo>
                  <a:pt x="4892802" y="1102530"/>
                  <a:pt x="4891576" y="1102884"/>
                  <a:pt x="4891959" y="1102884"/>
                </a:cubicBezTo>
                <a:lnTo>
                  <a:pt x="4891959" y="1102530"/>
                </a:lnTo>
                <a:cubicBezTo>
                  <a:pt x="4891217" y="1104019"/>
                  <a:pt x="4890566" y="1105885"/>
                  <a:pt x="4890007" y="1108128"/>
                </a:cubicBezTo>
                <a:lnTo>
                  <a:pt x="4889147" y="1112940"/>
                </a:lnTo>
                <a:lnTo>
                  <a:pt x="4891166" y="1112376"/>
                </a:lnTo>
                <a:cubicBezTo>
                  <a:pt x="4894122" y="1111623"/>
                  <a:pt x="4895617" y="1111247"/>
                  <a:pt x="4895651" y="1111247"/>
                </a:cubicBezTo>
                <a:cubicBezTo>
                  <a:pt x="4895932" y="1110437"/>
                  <a:pt x="4896072" y="1108285"/>
                  <a:pt x="4896072" y="1104789"/>
                </a:cubicBezTo>
                <a:cubicBezTo>
                  <a:pt x="4896780" y="1101249"/>
                  <a:pt x="4897134" y="1099911"/>
                  <a:pt x="4897134" y="1100777"/>
                </a:cubicBezTo>
                <a:close/>
                <a:moveTo>
                  <a:pt x="1513047" y="1100777"/>
                </a:moveTo>
                <a:cubicBezTo>
                  <a:pt x="1510979" y="1101462"/>
                  <a:pt x="1506433" y="1102159"/>
                  <a:pt x="1499407" y="1102867"/>
                </a:cubicBezTo>
                <a:cubicBezTo>
                  <a:pt x="1493012" y="1104295"/>
                  <a:pt x="1489331" y="1105009"/>
                  <a:pt x="1488365" y="1105009"/>
                </a:cubicBezTo>
                <a:lnTo>
                  <a:pt x="1488365" y="1111280"/>
                </a:lnTo>
                <a:cubicBezTo>
                  <a:pt x="1488365" y="1116226"/>
                  <a:pt x="1488365" y="1120441"/>
                  <a:pt x="1488365" y="1123925"/>
                </a:cubicBezTo>
                <a:cubicBezTo>
                  <a:pt x="1495614" y="1123273"/>
                  <a:pt x="1506506" y="1121109"/>
                  <a:pt x="1521038" y="1117434"/>
                </a:cubicBezTo>
                <a:cubicBezTo>
                  <a:pt x="1518352" y="1111353"/>
                  <a:pt x="1515688" y="1105801"/>
                  <a:pt x="1513047" y="1100777"/>
                </a:cubicBezTo>
                <a:close/>
                <a:moveTo>
                  <a:pt x="73371" y="1099614"/>
                </a:moveTo>
                <a:cubicBezTo>
                  <a:pt x="76091" y="1099614"/>
                  <a:pt x="78508" y="1101187"/>
                  <a:pt x="80621" y="1104334"/>
                </a:cubicBezTo>
                <a:cubicBezTo>
                  <a:pt x="91725" y="1136243"/>
                  <a:pt x="107135" y="1155469"/>
                  <a:pt x="126849" y="1162010"/>
                </a:cubicBezTo>
                <a:cubicBezTo>
                  <a:pt x="133868" y="1164831"/>
                  <a:pt x="141275" y="1166773"/>
                  <a:pt x="149070" y="1167835"/>
                </a:cubicBezTo>
                <a:lnTo>
                  <a:pt x="173403" y="1168378"/>
                </a:lnTo>
                <a:lnTo>
                  <a:pt x="172993" y="1167759"/>
                </a:lnTo>
                <a:cubicBezTo>
                  <a:pt x="172173" y="1166096"/>
                  <a:pt x="171403" y="1163831"/>
                  <a:pt x="170684" y="1160965"/>
                </a:cubicBezTo>
                <a:cubicBezTo>
                  <a:pt x="166446" y="1147534"/>
                  <a:pt x="163653" y="1138435"/>
                  <a:pt x="162305" y="1133670"/>
                </a:cubicBezTo>
                <a:cubicBezTo>
                  <a:pt x="161473" y="1131365"/>
                  <a:pt x="161714" y="1129393"/>
                  <a:pt x="163030" y="1127752"/>
                </a:cubicBezTo>
                <a:cubicBezTo>
                  <a:pt x="165277" y="1125897"/>
                  <a:pt x="168138" y="1126521"/>
                  <a:pt x="171611" y="1129623"/>
                </a:cubicBezTo>
                <a:cubicBezTo>
                  <a:pt x="181603" y="1138952"/>
                  <a:pt x="194978" y="1148157"/>
                  <a:pt x="211737" y="1157239"/>
                </a:cubicBezTo>
                <a:cubicBezTo>
                  <a:pt x="218480" y="1160240"/>
                  <a:pt x="222897" y="1163494"/>
                  <a:pt x="224988" y="1167001"/>
                </a:cubicBezTo>
                <a:cubicBezTo>
                  <a:pt x="228292" y="1172497"/>
                  <a:pt x="228017" y="1177791"/>
                  <a:pt x="224162" y="1182882"/>
                </a:cubicBezTo>
                <a:cubicBezTo>
                  <a:pt x="214990" y="1195111"/>
                  <a:pt x="196833" y="1201596"/>
                  <a:pt x="169689" y="1202338"/>
                </a:cubicBezTo>
                <a:cubicBezTo>
                  <a:pt x="134183" y="1203743"/>
                  <a:pt x="108551" y="1196960"/>
                  <a:pt x="92793" y="1181989"/>
                </a:cubicBezTo>
                <a:cubicBezTo>
                  <a:pt x="76237" y="1167579"/>
                  <a:pt x="68313" y="1142594"/>
                  <a:pt x="69021" y="1107032"/>
                </a:cubicBezTo>
                <a:cubicBezTo>
                  <a:pt x="69021" y="1103525"/>
                  <a:pt x="70471" y="1101052"/>
                  <a:pt x="73371" y="1099614"/>
                </a:cubicBezTo>
                <a:close/>
                <a:moveTo>
                  <a:pt x="4068679" y="1098653"/>
                </a:moveTo>
                <a:cubicBezTo>
                  <a:pt x="4068938" y="1098653"/>
                  <a:pt x="4067050" y="1099327"/>
                  <a:pt x="4063015" y="1100676"/>
                </a:cubicBezTo>
                <a:cubicBezTo>
                  <a:pt x="4059519" y="1101361"/>
                  <a:pt x="4056597" y="1102098"/>
                  <a:pt x="4054248" y="1102884"/>
                </a:cubicBezTo>
                <a:cubicBezTo>
                  <a:pt x="4052674" y="1102884"/>
                  <a:pt x="4052101" y="1102671"/>
                  <a:pt x="4052528" y="1102244"/>
                </a:cubicBezTo>
                <a:lnTo>
                  <a:pt x="4051704" y="1118650"/>
                </a:lnTo>
                <a:lnTo>
                  <a:pt x="4064515" y="1112747"/>
                </a:lnTo>
                <a:cubicBezTo>
                  <a:pt x="4066802" y="1111533"/>
                  <a:pt x="4068679" y="1110801"/>
                  <a:pt x="4070146" y="1110551"/>
                </a:cubicBezTo>
                <a:lnTo>
                  <a:pt x="4071061" y="1110752"/>
                </a:lnTo>
                <a:lnTo>
                  <a:pt x="4071149" y="1108423"/>
                </a:lnTo>
                <a:cubicBezTo>
                  <a:pt x="4070834" y="1104241"/>
                  <a:pt x="4070011" y="1100985"/>
                  <a:pt x="4068679" y="1098653"/>
                </a:cubicBezTo>
                <a:close/>
                <a:moveTo>
                  <a:pt x="8384419" y="1097702"/>
                </a:moveTo>
                <a:lnTo>
                  <a:pt x="8384419" y="1098585"/>
                </a:lnTo>
                <a:cubicBezTo>
                  <a:pt x="8384419" y="1100001"/>
                  <a:pt x="8384419" y="1103958"/>
                  <a:pt x="8384419" y="1110454"/>
                </a:cubicBezTo>
                <a:cubicBezTo>
                  <a:pt x="8383722" y="1124650"/>
                  <a:pt x="8383374" y="1135524"/>
                  <a:pt x="8383374" y="1143077"/>
                </a:cubicBezTo>
                <a:cubicBezTo>
                  <a:pt x="8387768" y="1145280"/>
                  <a:pt x="8392489" y="1147011"/>
                  <a:pt x="8397536" y="1148270"/>
                </a:cubicBezTo>
                <a:cubicBezTo>
                  <a:pt x="8397783" y="1148270"/>
                  <a:pt x="8398328" y="1147427"/>
                  <a:pt x="8399171" y="1145741"/>
                </a:cubicBezTo>
                <a:cubicBezTo>
                  <a:pt x="8404071" y="1123116"/>
                  <a:pt x="8399362" y="1107324"/>
                  <a:pt x="8385043" y="1098366"/>
                </a:cubicBezTo>
                <a:close/>
                <a:moveTo>
                  <a:pt x="4142372" y="1096680"/>
                </a:moveTo>
                <a:cubicBezTo>
                  <a:pt x="4142619" y="1096590"/>
                  <a:pt x="4142158" y="1096893"/>
                  <a:pt x="4140990" y="1097590"/>
                </a:cubicBezTo>
                <a:cubicBezTo>
                  <a:pt x="4138360" y="1098253"/>
                  <a:pt x="4136083" y="1098484"/>
                  <a:pt x="4134162" y="1098282"/>
                </a:cubicBezTo>
                <a:cubicBezTo>
                  <a:pt x="4135229" y="1097630"/>
                  <a:pt x="4136168" y="1098124"/>
                  <a:pt x="4136977" y="1099765"/>
                </a:cubicBezTo>
                <a:cubicBezTo>
                  <a:pt x="4138629" y="1103384"/>
                  <a:pt x="4138612" y="1107043"/>
                  <a:pt x="4136926" y="1110741"/>
                </a:cubicBezTo>
                <a:cubicBezTo>
                  <a:pt x="4135038" y="1115765"/>
                  <a:pt x="4133414" y="1121216"/>
                  <a:pt x="4132054" y="1127094"/>
                </a:cubicBezTo>
                <a:cubicBezTo>
                  <a:pt x="4134167" y="1126476"/>
                  <a:pt x="4135617" y="1126038"/>
                  <a:pt x="4136404" y="1125779"/>
                </a:cubicBezTo>
                <a:cubicBezTo>
                  <a:pt x="4136977" y="1122891"/>
                  <a:pt x="4137949" y="1118333"/>
                  <a:pt x="4139320" y="1112106"/>
                </a:cubicBezTo>
                <a:cubicBezTo>
                  <a:pt x="4140040" y="1105655"/>
                  <a:pt x="4140782" y="1100951"/>
                  <a:pt x="4141546" y="1097995"/>
                </a:cubicBezTo>
                <a:cubicBezTo>
                  <a:pt x="4142187" y="1096939"/>
                  <a:pt x="4142462" y="1096500"/>
                  <a:pt x="4142372" y="1096680"/>
                </a:cubicBezTo>
                <a:close/>
                <a:moveTo>
                  <a:pt x="4418141" y="1096545"/>
                </a:moveTo>
                <a:cubicBezTo>
                  <a:pt x="4369002" y="1102851"/>
                  <a:pt x="4333625" y="1108611"/>
                  <a:pt x="4312011" y="1113826"/>
                </a:cubicBezTo>
                <a:lnTo>
                  <a:pt x="4312123" y="1115849"/>
                </a:lnTo>
                <a:lnTo>
                  <a:pt x="4319345" y="1114416"/>
                </a:lnTo>
                <a:cubicBezTo>
                  <a:pt x="4320458" y="1114416"/>
                  <a:pt x="4322239" y="1114826"/>
                  <a:pt x="4324689" y="1115647"/>
                </a:cubicBezTo>
                <a:cubicBezTo>
                  <a:pt x="4328421" y="1116400"/>
                  <a:pt x="4330708" y="1116686"/>
                  <a:pt x="4331551" y="1116507"/>
                </a:cubicBezTo>
                <a:cubicBezTo>
                  <a:pt x="4334125" y="1116596"/>
                  <a:pt x="4339284" y="1115585"/>
                  <a:pt x="4347028" y="1113472"/>
                </a:cubicBezTo>
                <a:cubicBezTo>
                  <a:pt x="4354233" y="1112033"/>
                  <a:pt x="4359330" y="1111016"/>
                  <a:pt x="4362320" y="1110420"/>
                </a:cubicBezTo>
                <a:cubicBezTo>
                  <a:pt x="4363725" y="1109712"/>
                  <a:pt x="4366057" y="1108954"/>
                  <a:pt x="4369316" y="1108144"/>
                </a:cubicBezTo>
                <a:cubicBezTo>
                  <a:pt x="4377510" y="1106088"/>
                  <a:pt x="4383372" y="1104357"/>
                  <a:pt x="4386901" y="1102952"/>
                </a:cubicBezTo>
                <a:cubicBezTo>
                  <a:pt x="4391138" y="1100704"/>
                  <a:pt x="4395960" y="1100760"/>
                  <a:pt x="4401366" y="1103120"/>
                </a:cubicBezTo>
                <a:cubicBezTo>
                  <a:pt x="4408908" y="1106897"/>
                  <a:pt x="4412229" y="1109600"/>
                  <a:pt x="4411330" y="1111230"/>
                </a:cubicBezTo>
                <a:cubicBezTo>
                  <a:pt x="4411330" y="1112466"/>
                  <a:pt x="4411723" y="1112286"/>
                  <a:pt x="4412510" y="1110690"/>
                </a:cubicBezTo>
                <a:cubicBezTo>
                  <a:pt x="4415354" y="1103553"/>
                  <a:pt x="4417124" y="1098945"/>
                  <a:pt x="4417821" y="1096865"/>
                </a:cubicBezTo>
                <a:cubicBezTo>
                  <a:pt x="4418428" y="1097349"/>
                  <a:pt x="4418377" y="1097590"/>
                  <a:pt x="4417669" y="1097590"/>
                </a:cubicBezTo>
                <a:cubicBezTo>
                  <a:pt x="4417669" y="1096893"/>
                  <a:pt x="4417827" y="1096545"/>
                  <a:pt x="4418141" y="1096545"/>
                </a:cubicBezTo>
                <a:close/>
                <a:moveTo>
                  <a:pt x="42636" y="1095382"/>
                </a:moveTo>
                <a:cubicBezTo>
                  <a:pt x="44862" y="1095382"/>
                  <a:pt x="46542" y="1096523"/>
                  <a:pt x="47677" y="1098804"/>
                </a:cubicBezTo>
                <a:cubicBezTo>
                  <a:pt x="60580" y="1129432"/>
                  <a:pt x="59732" y="1154367"/>
                  <a:pt x="45131" y="1173610"/>
                </a:cubicBezTo>
                <a:cubicBezTo>
                  <a:pt x="41321" y="1177948"/>
                  <a:pt x="35696" y="1178926"/>
                  <a:pt x="28255" y="1176543"/>
                </a:cubicBezTo>
                <a:cubicBezTo>
                  <a:pt x="11699" y="1162538"/>
                  <a:pt x="9839" y="1145477"/>
                  <a:pt x="22675" y="1125358"/>
                </a:cubicBezTo>
                <a:cubicBezTo>
                  <a:pt x="30385" y="1115546"/>
                  <a:pt x="35291" y="1106784"/>
                  <a:pt x="37393" y="1099074"/>
                </a:cubicBezTo>
                <a:cubicBezTo>
                  <a:pt x="38630" y="1096613"/>
                  <a:pt x="40377" y="1095382"/>
                  <a:pt x="42636" y="1095382"/>
                </a:cubicBezTo>
                <a:close/>
                <a:moveTo>
                  <a:pt x="2717987" y="1093359"/>
                </a:moveTo>
                <a:cubicBezTo>
                  <a:pt x="2712907" y="1094033"/>
                  <a:pt x="2706247" y="1094960"/>
                  <a:pt x="2698009" y="1096140"/>
                </a:cubicBezTo>
                <a:lnTo>
                  <a:pt x="2698009" y="1101704"/>
                </a:lnTo>
                <a:cubicBezTo>
                  <a:pt x="2699313" y="1101120"/>
                  <a:pt x="2704140" y="1100069"/>
                  <a:pt x="2712491" y="1098551"/>
                </a:cubicBezTo>
                <a:cubicBezTo>
                  <a:pt x="2714087" y="1098551"/>
                  <a:pt x="2715233" y="1098551"/>
                  <a:pt x="2715931" y="1098551"/>
                </a:cubicBezTo>
                <a:cubicBezTo>
                  <a:pt x="2718437" y="1098551"/>
                  <a:pt x="2718988" y="1098546"/>
                  <a:pt x="2717583" y="1098535"/>
                </a:cubicBezTo>
                <a:cubicBezTo>
                  <a:pt x="2717852" y="1096320"/>
                  <a:pt x="2717987" y="1094595"/>
                  <a:pt x="2717987" y="1093359"/>
                </a:cubicBezTo>
                <a:close/>
                <a:moveTo>
                  <a:pt x="4947780" y="1091251"/>
                </a:moveTo>
                <a:cubicBezTo>
                  <a:pt x="4945981" y="1093364"/>
                  <a:pt x="4943846" y="1094421"/>
                  <a:pt x="4941374" y="1094421"/>
                </a:cubicBezTo>
                <a:cubicBezTo>
                  <a:pt x="4939968" y="1095129"/>
                  <a:pt x="4938120" y="1095483"/>
                  <a:pt x="4935827" y="1095483"/>
                </a:cubicBezTo>
                <a:cubicBezTo>
                  <a:pt x="4932994" y="1096191"/>
                  <a:pt x="4931775" y="1096545"/>
                  <a:pt x="4932168" y="1096545"/>
                </a:cubicBezTo>
                <a:cubicBezTo>
                  <a:pt x="4932168" y="1095590"/>
                  <a:pt x="4931359" y="1096725"/>
                  <a:pt x="4929741" y="1099951"/>
                </a:cubicBezTo>
                <a:cubicBezTo>
                  <a:pt x="4927785" y="1105829"/>
                  <a:pt x="4926475" y="1110533"/>
                  <a:pt x="4925812" y="1114062"/>
                </a:cubicBezTo>
                <a:cubicBezTo>
                  <a:pt x="4925857" y="1114017"/>
                  <a:pt x="4926599" y="1114708"/>
                  <a:pt x="4928038" y="1116136"/>
                </a:cubicBezTo>
                <a:cubicBezTo>
                  <a:pt x="4929184" y="1117305"/>
                  <a:pt x="4929757" y="1117889"/>
                  <a:pt x="4929757" y="1117889"/>
                </a:cubicBezTo>
                <a:cubicBezTo>
                  <a:pt x="4932072" y="1123588"/>
                  <a:pt x="4930061" y="1128404"/>
                  <a:pt x="4923722" y="1132338"/>
                </a:cubicBezTo>
                <a:cubicBezTo>
                  <a:pt x="4919844" y="1133124"/>
                  <a:pt x="4913988" y="1134237"/>
                  <a:pt x="4906154" y="1135676"/>
                </a:cubicBezTo>
                <a:cubicBezTo>
                  <a:pt x="4894364" y="1137766"/>
                  <a:pt x="4885405" y="1139115"/>
                  <a:pt x="4879280" y="1139722"/>
                </a:cubicBezTo>
                <a:lnTo>
                  <a:pt x="4874899" y="1148039"/>
                </a:lnTo>
                <a:lnTo>
                  <a:pt x="4882956" y="1147208"/>
                </a:lnTo>
                <a:cubicBezTo>
                  <a:pt x="4889958" y="1145297"/>
                  <a:pt x="4897033" y="1142554"/>
                  <a:pt x="4904182" y="1138980"/>
                </a:cubicBezTo>
                <a:cubicBezTo>
                  <a:pt x="4907677" y="1136699"/>
                  <a:pt x="4912549" y="1136710"/>
                  <a:pt x="4918799" y="1139014"/>
                </a:cubicBezTo>
                <a:cubicBezTo>
                  <a:pt x="4923609" y="1141430"/>
                  <a:pt x="4927060" y="1144510"/>
                  <a:pt x="4929150" y="1148253"/>
                </a:cubicBezTo>
                <a:cubicBezTo>
                  <a:pt x="4928847" y="1147556"/>
                  <a:pt x="4930319" y="1147208"/>
                  <a:pt x="4933568" y="1147208"/>
                </a:cubicBezTo>
                <a:cubicBezTo>
                  <a:pt x="4935501" y="1146567"/>
                  <a:pt x="4941267" y="1145876"/>
                  <a:pt x="4950865" y="1145134"/>
                </a:cubicBezTo>
                <a:cubicBezTo>
                  <a:pt x="4959418" y="1144415"/>
                  <a:pt x="4964802" y="1144049"/>
                  <a:pt x="4967017" y="1144038"/>
                </a:cubicBezTo>
                <a:lnTo>
                  <a:pt x="4964842" y="1144038"/>
                </a:lnTo>
                <a:cubicBezTo>
                  <a:pt x="4964842" y="1139126"/>
                  <a:pt x="4964842" y="1135282"/>
                  <a:pt x="4964842" y="1132506"/>
                </a:cubicBezTo>
                <a:cubicBezTo>
                  <a:pt x="4965584" y="1132506"/>
                  <a:pt x="4965083" y="1132506"/>
                  <a:pt x="4963341" y="1132506"/>
                </a:cubicBezTo>
                <a:cubicBezTo>
                  <a:pt x="4960509" y="1133214"/>
                  <a:pt x="4958373" y="1133568"/>
                  <a:pt x="4956935" y="1133568"/>
                </a:cubicBezTo>
                <a:cubicBezTo>
                  <a:pt x="4951798" y="1134277"/>
                  <a:pt x="4947246" y="1133214"/>
                  <a:pt x="4943279" y="1130382"/>
                </a:cubicBezTo>
                <a:cubicBezTo>
                  <a:pt x="4942503" y="1128842"/>
                  <a:pt x="4941531" y="1127482"/>
                  <a:pt x="4940362" y="1126302"/>
                </a:cubicBezTo>
                <a:cubicBezTo>
                  <a:pt x="4938238" y="1124178"/>
                  <a:pt x="4936945" y="1122868"/>
                  <a:pt x="4936484" y="1122374"/>
                </a:cubicBezTo>
                <a:cubicBezTo>
                  <a:pt x="4932820" y="1119002"/>
                  <a:pt x="4931336" y="1116524"/>
                  <a:pt x="4932033" y="1114939"/>
                </a:cubicBezTo>
                <a:cubicBezTo>
                  <a:pt x="4932033" y="1113635"/>
                  <a:pt x="4934343" y="1112404"/>
                  <a:pt x="4938963" y="1111247"/>
                </a:cubicBezTo>
                <a:cubicBezTo>
                  <a:pt x="4941435" y="1111247"/>
                  <a:pt x="4945965" y="1110915"/>
                  <a:pt x="4952551" y="1110252"/>
                </a:cubicBezTo>
                <a:cubicBezTo>
                  <a:pt x="4959115" y="1108802"/>
                  <a:pt x="4963212" y="1108077"/>
                  <a:pt x="4964842" y="1108077"/>
                </a:cubicBezTo>
                <a:lnTo>
                  <a:pt x="4964842" y="1097426"/>
                </a:lnTo>
                <a:lnTo>
                  <a:pt x="4957205" y="1097068"/>
                </a:lnTo>
                <a:cubicBezTo>
                  <a:pt x="4954158" y="1096388"/>
                  <a:pt x="4951298" y="1095179"/>
                  <a:pt x="4948623" y="1093443"/>
                </a:cubicBezTo>
                <a:cubicBezTo>
                  <a:pt x="4948038" y="1092308"/>
                  <a:pt x="4947757" y="1091577"/>
                  <a:pt x="4947780" y="1091251"/>
                </a:cubicBezTo>
                <a:close/>
                <a:moveTo>
                  <a:pt x="2666149" y="1086489"/>
                </a:moveTo>
                <a:lnTo>
                  <a:pt x="2662014" y="1098518"/>
                </a:lnTo>
                <a:cubicBezTo>
                  <a:pt x="2653326" y="1100687"/>
                  <a:pt x="2645576" y="1102626"/>
                  <a:pt x="2638765" y="1104334"/>
                </a:cubicBezTo>
                <a:cubicBezTo>
                  <a:pt x="2638765" y="1106852"/>
                  <a:pt x="2638765" y="1109858"/>
                  <a:pt x="2638765" y="1113354"/>
                </a:cubicBezTo>
                <a:cubicBezTo>
                  <a:pt x="2637944" y="1113354"/>
                  <a:pt x="2638349" y="1113764"/>
                  <a:pt x="2639979" y="1114585"/>
                </a:cubicBezTo>
                <a:cubicBezTo>
                  <a:pt x="2644250" y="1115293"/>
                  <a:pt x="2650370" y="1117822"/>
                  <a:pt x="2658339" y="1122171"/>
                </a:cubicBezTo>
                <a:lnTo>
                  <a:pt x="2666441" y="1128687"/>
                </a:lnTo>
                <a:lnTo>
                  <a:pt x="2666477" y="1113583"/>
                </a:lnTo>
                <a:close/>
                <a:moveTo>
                  <a:pt x="6812308" y="1084946"/>
                </a:moveTo>
                <a:cubicBezTo>
                  <a:pt x="6813379" y="1084839"/>
                  <a:pt x="6814555" y="1085142"/>
                  <a:pt x="6815835" y="1085856"/>
                </a:cubicBezTo>
                <a:cubicBezTo>
                  <a:pt x="6816813" y="1085856"/>
                  <a:pt x="6818983" y="1085851"/>
                  <a:pt x="6822343" y="1085839"/>
                </a:cubicBezTo>
                <a:cubicBezTo>
                  <a:pt x="6831133" y="1087986"/>
                  <a:pt x="6837759" y="1089436"/>
                  <a:pt x="6842221" y="1090189"/>
                </a:cubicBezTo>
                <a:cubicBezTo>
                  <a:pt x="6858619" y="1094955"/>
                  <a:pt x="6864262" y="1107369"/>
                  <a:pt x="6859147" y="1127432"/>
                </a:cubicBezTo>
                <a:cubicBezTo>
                  <a:pt x="6853730" y="1136457"/>
                  <a:pt x="6845334" y="1137918"/>
                  <a:pt x="6833959" y="1131815"/>
                </a:cubicBezTo>
                <a:cubicBezTo>
                  <a:pt x="6826531" y="1124386"/>
                  <a:pt x="6818145" y="1111331"/>
                  <a:pt x="6808805" y="1092651"/>
                </a:cubicBezTo>
                <a:cubicBezTo>
                  <a:pt x="6807895" y="1090189"/>
                  <a:pt x="6808097" y="1088138"/>
                  <a:pt x="6809412" y="1086497"/>
                </a:cubicBezTo>
                <a:cubicBezTo>
                  <a:pt x="6810272" y="1085570"/>
                  <a:pt x="6811237" y="1085052"/>
                  <a:pt x="6812308" y="1084946"/>
                </a:cubicBezTo>
                <a:close/>
                <a:moveTo>
                  <a:pt x="6603310" y="1083664"/>
                </a:moveTo>
                <a:lnTo>
                  <a:pt x="6575775" y="1097472"/>
                </a:lnTo>
                <a:cubicBezTo>
                  <a:pt x="6578630" y="1096146"/>
                  <a:pt x="6589083" y="1094039"/>
                  <a:pt x="6607134" y="1091150"/>
                </a:cubicBezTo>
                <a:cubicBezTo>
                  <a:pt x="6608752" y="1091150"/>
                  <a:pt x="6608836" y="1091150"/>
                  <a:pt x="6607386" y="1091150"/>
                </a:cubicBezTo>
                <a:cubicBezTo>
                  <a:pt x="6605363" y="1089824"/>
                  <a:pt x="6603970" y="1087638"/>
                  <a:pt x="6603205" y="1084592"/>
                </a:cubicBezTo>
                <a:close/>
                <a:moveTo>
                  <a:pt x="5524017" y="1079618"/>
                </a:moveTo>
                <a:cubicBezTo>
                  <a:pt x="5523085" y="1080540"/>
                  <a:pt x="5521213" y="1082760"/>
                  <a:pt x="5518403" y="1086278"/>
                </a:cubicBezTo>
                <a:cubicBezTo>
                  <a:pt x="5515829" y="1088852"/>
                  <a:pt x="5514093" y="1090200"/>
                  <a:pt x="5513194" y="1090324"/>
                </a:cubicBezTo>
                <a:cubicBezTo>
                  <a:pt x="5514396" y="1090447"/>
                  <a:pt x="5516874" y="1092010"/>
                  <a:pt x="5520628" y="1095011"/>
                </a:cubicBezTo>
                <a:cubicBezTo>
                  <a:pt x="5523764" y="1096888"/>
                  <a:pt x="5525366" y="1097708"/>
                  <a:pt x="5525434" y="1097472"/>
                </a:cubicBezTo>
                <a:lnTo>
                  <a:pt x="5537711" y="1079629"/>
                </a:lnTo>
                <a:lnTo>
                  <a:pt x="5527929" y="1080664"/>
                </a:lnTo>
                <a:cubicBezTo>
                  <a:pt x="5526333" y="1080664"/>
                  <a:pt x="5525181" y="1080315"/>
                  <a:pt x="5524473" y="1079618"/>
                </a:cubicBezTo>
                <a:cubicBezTo>
                  <a:pt x="5523955" y="1079618"/>
                  <a:pt x="5523804" y="1079618"/>
                  <a:pt x="5524017" y="1079618"/>
                </a:cubicBezTo>
                <a:close/>
                <a:moveTo>
                  <a:pt x="8303898" y="1078556"/>
                </a:moveTo>
                <a:cubicBezTo>
                  <a:pt x="8305719" y="1078556"/>
                  <a:pt x="8305573" y="1078910"/>
                  <a:pt x="8303460" y="1079618"/>
                </a:cubicBezTo>
                <a:cubicBezTo>
                  <a:pt x="8301841" y="1079618"/>
                  <a:pt x="8300724" y="1079922"/>
                  <a:pt x="8300105" y="1080529"/>
                </a:cubicBezTo>
                <a:lnTo>
                  <a:pt x="8281449" y="1083508"/>
                </a:lnTo>
                <a:lnTo>
                  <a:pt x="8285505" y="1084086"/>
                </a:lnTo>
                <a:cubicBezTo>
                  <a:pt x="8295025" y="1088143"/>
                  <a:pt x="8298374" y="1095078"/>
                  <a:pt x="8295553" y="1104891"/>
                </a:cubicBezTo>
                <a:cubicBezTo>
                  <a:pt x="8296969" y="1104194"/>
                  <a:pt x="8297559" y="1103845"/>
                  <a:pt x="8297323" y="1103845"/>
                </a:cubicBezTo>
                <a:cubicBezTo>
                  <a:pt x="8301707" y="1093819"/>
                  <a:pt x="8303898" y="1085390"/>
                  <a:pt x="8303898" y="1078556"/>
                </a:cubicBezTo>
                <a:close/>
                <a:moveTo>
                  <a:pt x="8034973" y="1078556"/>
                </a:moveTo>
                <a:cubicBezTo>
                  <a:pt x="8023543" y="1096604"/>
                  <a:pt x="8011157" y="1111127"/>
                  <a:pt x="7997817" y="1122126"/>
                </a:cubicBezTo>
                <a:lnTo>
                  <a:pt x="7991044" y="1126998"/>
                </a:lnTo>
                <a:lnTo>
                  <a:pt x="8052591" y="1115478"/>
                </a:lnTo>
                <a:cubicBezTo>
                  <a:pt x="8058437" y="1113343"/>
                  <a:pt x="8061415" y="1113337"/>
                  <a:pt x="8061527" y="1115461"/>
                </a:cubicBezTo>
                <a:cubicBezTo>
                  <a:pt x="8051310" y="1106863"/>
                  <a:pt x="8043055" y="1096629"/>
                  <a:pt x="8036761" y="1084760"/>
                </a:cubicBezTo>
                <a:cubicBezTo>
                  <a:pt x="8036007" y="1084007"/>
                  <a:pt x="8035091" y="1082557"/>
                  <a:pt x="8034013" y="1080411"/>
                </a:cubicBezTo>
                <a:cubicBezTo>
                  <a:pt x="8034013" y="1079613"/>
                  <a:pt x="8034333" y="1078994"/>
                  <a:pt x="8034973" y="1078556"/>
                </a:cubicBezTo>
                <a:close/>
                <a:moveTo>
                  <a:pt x="395925" y="1078556"/>
                </a:moveTo>
                <a:cubicBezTo>
                  <a:pt x="384495" y="1096604"/>
                  <a:pt x="372109" y="1111127"/>
                  <a:pt x="358769" y="1122126"/>
                </a:cubicBezTo>
                <a:lnTo>
                  <a:pt x="351996" y="1126998"/>
                </a:lnTo>
                <a:lnTo>
                  <a:pt x="413543" y="1115478"/>
                </a:lnTo>
                <a:cubicBezTo>
                  <a:pt x="419388" y="1113343"/>
                  <a:pt x="422366" y="1113337"/>
                  <a:pt x="422479" y="1115461"/>
                </a:cubicBezTo>
                <a:cubicBezTo>
                  <a:pt x="412262" y="1106863"/>
                  <a:pt x="404006" y="1096629"/>
                  <a:pt x="397712" y="1084760"/>
                </a:cubicBezTo>
                <a:cubicBezTo>
                  <a:pt x="396959" y="1084007"/>
                  <a:pt x="396043" y="1082557"/>
                  <a:pt x="394964" y="1080411"/>
                </a:cubicBezTo>
                <a:cubicBezTo>
                  <a:pt x="394964" y="1079613"/>
                  <a:pt x="395284" y="1078994"/>
                  <a:pt x="395925" y="1078556"/>
                </a:cubicBezTo>
                <a:close/>
                <a:moveTo>
                  <a:pt x="1848178" y="1077494"/>
                </a:moveTo>
                <a:cubicBezTo>
                  <a:pt x="1848178" y="1088902"/>
                  <a:pt x="1847824" y="1100850"/>
                  <a:pt x="1847116" y="1113337"/>
                </a:cubicBezTo>
                <a:cubicBezTo>
                  <a:pt x="1848055" y="1113067"/>
                  <a:pt x="1850010" y="1112418"/>
                  <a:pt x="1852983" y="1111390"/>
                </a:cubicBezTo>
                <a:lnTo>
                  <a:pt x="1864443" y="1107346"/>
                </a:lnTo>
                <a:lnTo>
                  <a:pt x="1864005" y="1107289"/>
                </a:lnTo>
                <a:cubicBezTo>
                  <a:pt x="1860737" y="1106151"/>
                  <a:pt x="1857951" y="1103660"/>
                  <a:pt x="1855647" y="1099816"/>
                </a:cubicBezTo>
                <a:cubicBezTo>
                  <a:pt x="1852904" y="1090903"/>
                  <a:pt x="1850415" y="1083462"/>
                  <a:pt x="1848178" y="1077494"/>
                </a:cubicBezTo>
                <a:close/>
                <a:moveTo>
                  <a:pt x="6055999" y="1076432"/>
                </a:moveTo>
                <a:cubicBezTo>
                  <a:pt x="6056269" y="1076432"/>
                  <a:pt x="6054639" y="1076786"/>
                  <a:pt x="6051110" y="1077494"/>
                </a:cubicBezTo>
                <a:cubicBezTo>
                  <a:pt x="6047727" y="1077494"/>
                  <a:pt x="6045727" y="1077601"/>
                  <a:pt x="6045108" y="1077814"/>
                </a:cubicBezTo>
                <a:cubicBezTo>
                  <a:pt x="6043950" y="1084108"/>
                  <a:pt x="6041230" y="1087154"/>
                  <a:pt x="6036948" y="1086952"/>
                </a:cubicBezTo>
                <a:cubicBezTo>
                  <a:pt x="6043681" y="1084108"/>
                  <a:pt x="6049323" y="1082687"/>
                  <a:pt x="6053875" y="1082687"/>
                </a:cubicBezTo>
                <a:cubicBezTo>
                  <a:pt x="6053875" y="1080450"/>
                  <a:pt x="6054584" y="1078365"/>
                  <a:pt x="6055999" y="1076432"/>
                </a:cubicBezTo>
                <a:close/>
                <a:moveTo>
                  <a:pt x="5218323" y="1073262"/>
                </a:moveTo>
                <a:cubicBezTo>
                  <a:pt x="5214018" y="1080984"/>
                  <a:pt x="5208623" y="1088087"/>
                  <a:pt x="5202138" y="1094573"/>
                </a:cubicBezTo>
                <a:cubicBezTo>
                  <a:pt x="5197813" y="1098897"/>
                  <a:pt x="5193285" y="1102884"/>
                  <a:pt x="5188552" y="1106534"/>
                </a:cubicBezTo>
                <a:lnTo>
                  <a:pt x="5177495" y="1113955"/>
                </a:lnTo>
                <a:lnTo>
                  <a:pt x="5201598" y="1130382"/>
                </a:lnTo>
                <a:cubicBezTo>
                  <a:pt x="5206128" y="1137103"/>
                  <a:pt x="5205959" y="1143150"/>
                  <a:pt x="5201093" y="1148523"/>
                </a:cubicBezTo>
                <a:cubicBezTo>
                  <a:pt x="5197698" y="1151917"/>
                  <a:pt x="5193983" y="1156638"/>
                  <a:pt x="5189948" y="1162685"/>
                </a:cubicBezTo>
                <a:cubicBezTo>
                  <a:pt x="5187802" y="1166978"/>
                  <a:pt x="5185840" y="1169681"/>
                  <a:pt x="5184064" y="1170794"/>
                </a:cubicBezTo>
                <a:cubicBezTo>
                  <a:pt x="5184761" y="1170704"/>
                  <a:pt x="5186919" y="1171024"/>
                  <a:pt x="5190539" y="1171755"/>
                </a:cubicBezTo>
                <a:cubicBezTo>
                  <a:pt x="5194090" y="1173160"/>
                  <a:pt x="5196675" y="1174261"/>
                  <a:pt x="5198293" y="1175059"/>
                </a:cubicBezTo>
                <a:cubicBezTo>
                  <a:pt x="5203070" y="1177049"/>
                  <a:pt x="5206653" y="1179703"/>
                  <a:pt x="5209042" y="1183021"/>
                </a:cubicBezTo>
                <a:lnTo>
                  <a:pt x="5211269" y="1190450"/>
                </a:lnTo>
                <a:lnTo>
                  <a:pt x="5225454" y="1158807"/>
                </a:lnTo>
                <a:cubicBezTo>
                  <a:pt x="5230928" y="1139441"/>
                  <a:pt x="5231923" y="1126414"/>
                  <a:pt x="5228439" y="1119727"/>
                </a:cubicBezTo>
                <a:cubicBezTo>
                  <a:pt x="5227685" y="1112657"/>
                  <a:pt x="5231046" y="1109122"/>
                  <a:pt x="5238521" y="1109122"/>
                </a:cubicBezTo>
                <a:lnTo>
                  <a:pt x="5240449" y="1110244"/>
                </a:lnTo>
                <a:lnTo>
                  <a:pt x="5234605" y="1102644"/>
                </a:lnTo>
                <a:cubicBezTo>
                  <a:pt x="5229712" y="1095830"/>
                  <a:pt x="5223847" y="1086845"/>
                  <a:pt x="5217008" y="1075690"/>
                </a:cubicBezTo>
                <a:cubicBezTo>
                  <a:pt x="5216389" y="1073835"/>
                  <a:pt x="5216828" y="1073026"/>
                  <a:pt x="5218323" y="1073262"/>
                </a:cubicBezTo>
                <a:close/>
                <a:moveTo>
                  <a:pt x="6092733" y="1072266"/>
                </a:moveTo>
                <a:lnTo>
                  <a:pt x="6088353" y="1073262"/>
                </a:lnTo>
                <a:cubicBezTo>
                  <a:pt x="6085521" y="1073970"/>
                  <a:pt x="6083593" y="1074324"/>
                  <a:pt x="6082570" y="1074324"/>
                </a:cubicBezTo>
                <a:cubicBezTo>
                  <a:pt x="6081862" y="1076089"/>
                  <a:pt x="6081508" y="1077814"/>
                  <a:pt x="6081508" y="1079500"/>
                </a:cubicBezTo>
                <a:cubicBezTo>
                  <a:pt x="6080766" y="1079500"/>
                  <a:pt x="6082036" y="1079500"/>
                  <a:pt x="6085318" y="1079500"/>
                </a:cubicBezTo>
                <a:cubicBezTo>
                  <a:pt x="6089589" y="1078803"/>
                  <a:pt x="6091803" y="1078455"/>
                  <a:pt x="6091961" y="1078455"/>
                </a:cubicBezTo>
                <a:cubicBezTo>
                  <a:pt x="6091961" y="1079185"/>
                  <a:pt x="6091961" y="1078039"/>
                  <a:pt x="6091961" y="1075016"/>
                </a:cubicBezTo>
                <a:close/>
                <a:moveTo>
                  <a:pt x="4937277" y="1071037"/>
                </a:moveTo>
                <a:lnTo>
                  <a:pt x="4937462" y="1071129"/>
                </a:lnTo>
                <a:lnTo>
                  <a:pt x="4937462" y="1071037"/>
                </a:lnTo>
                <a:cubicBezTo>
                  <a:pt x="4936001" y="1071037"/>
                  <a:pt x="4935939" y="1071037"/>
                  <a:pt x="4937277" y="1071037"/>
                </a:cubicBezTo>
                <a:close/>
                <a:moveTo>
                  <a:pt x="5745504" y="1069818"/>
                </a:moveTo>
                <a:lnTo>
                  <a:pt x="5734491" y="1080815"/>
                </a:lnTo>
                <a:cubicBezTo>
                  <a:pt x="5725926" y="1089380"/>
                  <a:pt x="5719194" y="1094224"/>
                  <a:pt x="5714293" y="1095348"/>
                </a:cubicBezTo>
                <a:cubicBezTo>
                  <a:pt x="5719902" y="1095371"/>
                  <a:pt x="5726201" y="1095382"/>
                  <a:pt x="5733192" y="1095382"/>
                </a:cubicBezTo>
                <a:cubicBezTo>
                  <a:pt x="5737531" y="1087952"/>
                  <a:pt x="5740712" y="1081197"/>
                  <a:pt x="5742735" y="1075117"/>
                </a:cubicBezTo>
                <a:close/>
                <a:moveTo>
                  <a:pt x="7487734" y="1069030"/>
                </a:moveTo>
                <a:cubicBezTo>
                  <a:pt x="7488263" y="1069030"/>
                  <a:pt x="7487111" y="1069385"/>
                  <a:pt x="7484278" y="1070093"/>
                </a:cubicBezTo>
                <a:cubicBezTo>
                  <a:pt x="7480929" y="1070093"/>
                  <a:pt x="7479361" y="1070042"/>
                  <a:pt x="7479574" y="1069941"/>
                </a:cubicBezTo>
                <a:cubicBezTo>
                  <a:pt x="7479574" y="1074347"/>
                  <a:pt x="7479833" y="1078595"/>
                  <a:pt x="7480349" y="1082687"/>
                </a:cubicBezTo>
                <a:lnTo>
                  <a:pt x="7488933" y="1080569"/>
                </a:lnTo>
                <a:lnTo>
                  <a:pt x="7488657" y="1073970"/>
                </a:lnTo>
                <a:cubicBezTo>
                  <a:pt x="7488452" y="1071919"/>
                  <a:pt x="7488145" y="1070272"/>
                  <a:pt x="7487734" y="1069030"/>
                </a:cubicBezTo>
                <a:close/>
                <a:moveTo>
                  <a:pt x="4902411" y="1067968"/>
                </a:moveTo>
                <a:lnTo>
                  <a:pt x="4897317" y="1068433"/>
                </a:lnTo>
                <a:lnTo>
                  <a:pt x="4897994" y="1078063"/>
                </a:lnTo>
                <a:lnTo>
                  <a:pt x="4900304" y="1077393"/>
                </a:lnTo>
                <a:cubicBezTo>
                  <a:pt x="4900304" y="1077314"/>
                  <a:pt x="4900658" y="1075510"/>
                  <a:pt x="4901366" y="1071981"/>
                </a:cubicBezTo>
                <a:cubicBezTo>
                  <a:pt x="4901366" y="1068350"/>
                  <a:pt x="4901714" y="1067013"/>
                  <a:pt x="4902411" y="1067968"/>
                </a:cubicBezTo>
                <a:close/>
                <a:moveTo>
                  <a:pt x="2083401" y="1067968"/>
                </a:moveTo>
                <a:cubicBezTo>
                  <a:pt x="2081288" y="1070070"/>
                  <a:pt x="2079439" y="1071807"/>
                  <a:pt x="2077854" y="1073178"/>
                </a:cubicBezTo>
                <a:cubicBezTo>
                  <a:pt x="2084632" y="1074819"/>
                  <a:pt x="2090426" y="1077275"/>
                  <a:pt x="2095236" y="1080545"/>
                </a:cubicBezTo>
                <a:cubicBezTo>
                  <a:pt x="2095102" y="1080624"/>
                  <a:pt x="2096107" y="1079242"/>
                  <a:pt x="2098254" y="1076398"/>
                </a:cubicBezTo>
                <a:lnTo>
                  <a:pt x="2100477" y="1073654"/>
                </a:lnTo>
                <a:lnTo>
                  <a:pt x="2095084" y="1074307"/>
                </a:lnTo>
                <a:cubicBezTo>
                  <a:pt x="2093522" y="1074319"/>
                  <a:pt x="2090701" y="1073110"/>
                  <a:pt x="2086621" y="1070683"/>
                </a:cubicBezTo>
                <a:cubicBezTo>
                  <a:pt x="2084542" y="1069311"/>
                  <a:pt x="2083468" y="1068407"/>
                  <a:pt x="2083401" y="1067968"/>
                </a:cubicBezTo>
                <a:close/>
                <a:moveTo>
                  <a:pt x="5450190" y="1065861"/>
                </a:moveTo>
                <a:cubicBezTo>
                  <a:pt x="5448054" y="1065861"/>
                  <a:pt x="5444868" y="1066215"/>
                  <a:pt x="5440630" y="1066923"/>
                </a:cubicBezTo>
                <a:cubicBezTo>
                  <a:pt x="5436404" y="1066923"/>
                  <a:pt x="5434139" y="1066895"/>
                  <a:pt x="5433836" y="1066839"/>
                </a:cubicBezTo>
                <a:cubicBezTo>
                  <a:pt x="5434545" y="1067637"/>
                  <a:pt x="5435534" y="1070475"/>
                  <a:pt x="5436803" y="1075353"/>
                </a:cubicBezTo>
                <a:cubicBezTo>
                  <a:pt x="5437590" y="1079354"/>
                  <a:pt x="5438101" y="1081439"/>
                  <a:pt x="5438338" y="1081608"/>
                </a:cubicBezTo>
                <a:cubicBezTo>
                  <a:pt x="5443328" y="1081664"/>
                  <a:pt x="5446722" y="1081512"/>
                  <a:pt x="5448521" y="1081152"/>
                </a:cubicBezTo>
                <a:cubicBezTo>
                  <a:pt x="5448521" y="1080647"/>
                  <a:pt x="5448875" y="1079360"/>
                  <a:pt x="5449583" y="1077292"/>
                </a:cubicBezTo>
                <a:cubicBezTo>
                  <a:pt x="5450302" y="1072908"/>
                  <a:pt x="5451010" y="1069171"/>
                  <a:pt x="5451707" y="1066080"/>
                </a:cubicBezTo>
                <a:cubicBezTo>
                  <a:pt x="5451561" y="1065226"/>
                  <a:pt x="5451055" y="1065153"/>
                  <a:pt x="5450190" y="1065861"/>
                </a:cubicBezTo>
                <a:close/>
                <a:moveTo>
                  <a:pt x="1777166" y="1065845"/>
                </a:moveTo>
                <a:lnTo>
                  <a:pt x="1772496" y="1066923"/>
                </a:lnTo>
                <a:cubicBezTo>
                  <a:pt x="1770383" y="1067620"/>
                  <a:pt x="1769512" y="1067968"/>
                  <a:pt x="1769883" y="1067968"/>
                </a:cubicBezTo>
                <a:cubicBezTo>
                  <a:pt x="1769883" y="1068631"/>
                  <a:pt x="1769534" y="1071784"/>
                  <a:pt x="1768837" y="1077426"/>
                </a:cubicBezTo>
                <a:cubicBezTo>
                  <a:pt x="1768837" y="1083069"/>
                  <a:pt x="1768837" y="1085873"/>
                  <a:pt x="1768837" y="1085839"/>
                </a:cubicBezTo>
                <a:cubicBezTo>
                  <a:pt x="1767129" y="1085997"/>
                  <a:pt x="1768298" y="1085671"/>
                  <a:pt x="1772344" y="1084862"/>
                </a:cubicBezTo>
                <a:cubicBezTo>
                  <a:pt x="1776087" y="1084108"/>
                  <a:pt x="1777695" y="1083732"/>
                  <a:pt x="1777166" y="1083732"/>
                </a:cubicBezTo>
                <a:close/>
                <a:moveTo>
                  <a:pt x="170009" y="1065760"/>
                </a:moveTo>
                <a:cubicBezTo>
                  <a:pt x="170009" y="1065760"/>
                  <a:pt x="171662" y="1065760"/>
                  <a:pt x="174966" y="1065760"/>
                </a:cubicBezTo>
                <a:cubicBezTo>
                  <a:pt x="198344" y="1066502"/>
                  <a:pt x="217008" y="1071278"/>
                  <a:pt x="230956" y="1080090"/>
                </a:cubicBezTo>
                <a:cubicBezTo>
                  <a:pt x="238745" y="1086396"/>
                  <a:pt x="241196" y="1097360"/>
                  <a:pt x="238307" y="1112983"/>
                </a:cubicBezTo>
                <a:cubicBezTo>
                  <a:pt x="236407" y="1121772"/>
                  <a:pt x="230383" y="1124695"/>
                  <a:pt x="220233" y="1121750"/>
                </a:cubicBezTo>
                <a:cubicBezTo>
                  <a:pt x="203341" y="1112949"/>
                  <a:pt x="186622" y="1097040"/>
                  <a:pt x="170077" y="1074021"/>
                </a:cubicBezTo>
                <a:cubicBezTo>
                  <a:pt x="168301" y="1070683"/>
                  <a:pt x="168278" y="1067929"/>
                  <a:pt x="170009" y="1065760"/>
                </a:cubicBezTo>
                <a:close/>
                <a:moveTo>
                  <a:pt x="4897754" y="1064179"/>
                </a:moveTo>
                <a:cubicBezTo>
                  <a:pt x="4898481" y="1063457"/>
                  <a:pt x="4897612" y="1063630"/>
                  <a:pt x="4895145" y="1064698"/>
                </a:cubicBezTo>
                <a:lnTo>
                  <a:pt x="4895783" y="1065550"/>
                </a:lnTo>
                <a:close/>
                <a:moveTo>
                  <a:pt x="8394872" y="1063737"/>
                </a:moveTo>
                <a:cubicBezTo>
                  <a:pt x="8393445" y="1064400"/>
                  <a:pt x="8389808" y="1066192"/>
                  <a:pt x="8383964" y="1069115"/>
                </a:cubicBezTo>
                <a:cubicBezTo>
                  <a:pt x="8383761" y="1069924"/>
                  <a:pt x="8383698" y="1071767"/>
                  <a:pt x="8383774" y="1074645"/>
                </a:cubicBezTo>
                <a:lnTo>
                  <a:pt x="8384274" y="1083745"/>
                </a:lnTo>
                <a:lnTo>
                  <a:pt x="8390210" y="1072533"/>
                </a:lnTo>
                <a:cubicBezTo>
                  <a:pt x="8392295" y="1068596"/>
                  <a:pt x="8393849" y="1065664"/>
                  <a:pt x="8394872" y="1063737"/>
                </a:cubicBezTo>
                <a:close/>
                <a:moveTo>
                  <a:pt x="701940" y="1063737"/>
                </a:moveTo>
                <a:cubicBezTo>
                  <a:pt x="699356" y="1063737"/>
                  <a:pt x="694579" y="1064439"/>
                  <a:pt x="687610" y="1065844"/>
                </a:cubicBezTo>
                <a:lnTo>
                  <a:pt x="682061" y="1066058"/>
                </a:lnTo>
                <a:lnTo>
                  <a:pt x="685873" y="1068306"/>
                </a:lnTo>
                <a:cubicBezTo>
                  <a:pt x="689571" y="1071070"/>
                  <a:pt x="691420" y="1074819"/>
                  <a:pt x="691420" y="1079551"/>
                </a:cubicBezTo>
                <a:cubicBezTo>
                  <a:pt x="691420" y="1081214"/>
                  <a:pt x="691072" y="1082259"/>
                  <a:pt x="690375" y="1082687"/>
                </a:cubicBezTo>
                <a:cubicBezTo>
                  <a:pt x="691375" y="1082687"/>
                  <a:pt x="692640" y="1082496"/>
                  <a:pt x="694168" y="1082113"/>
                </a:cubicBezTo>
                <a:cubicBezTo>
                  <a:pt x="696641" y="1077797"/>
                  <a:pt x="700272" y="1071672"/>
                  <a:pt x="705059" y="1063737"/>
                </a:cubicBezTo>
                <a:cubicBezTo>
                  <a:pt x="705093" y="1063737"/>
                  <a:pt x="704054" y="1063737"/>
                  <a:pt x="701940" y="1063737"/>
                </a:cubicBezTo>
                <a:close/>
                <a:moveTo>
                  <a:pt x="7541229" y="1061629"/>
                </a:moveTo>
                <a:cubicBezTo>
                  <a:pt x="7535317" y="1062281"/>
                  <a:pt x="7528163" y="1062944"/>
                  <a:pt x="7519767" y="1063619"/>
                </a:cubicBezTo>
                <a:cubicBezTo>
                  <a:pt x="7523651" y="1064877"/>
                  <a:pt x="7526211" y="1066551"/>
                  <a:pt x="7527447" y="1068639"/>
                </a:cubicBezTo>
                <a:lnTo>
                  <a:pt x="7527213" y="1075356"/>
                </a:lnTo>
                <a:lnTo>
                  <a:pt x="7534359" y="1076044"/>
                </a:lnTo>
                <a:cubicBezTo>
                  <a:pt x="7536613" y="1076926"/>
                  <a:pt x="7538375" y="1078427"/>
                  <a:pt x="7539645" y="1080545"/>
                </a:cubicBezTo>
                <a:cubicBezTo>
                  <a:pt x="7540420" y="1074892"/>
                  <a:pt x="7540807" y="1068817"/>
                  <a:pt x="7540807" y="1062320"/>
                </a:cubicBezTo>
                <a:cubicBezTo>
                  <a:pt x="7541516" y="1061860"/>
                  <a:pt x="7541657" y="1061629"/>
                  <a:pt x="7541229" y="1061629"/>
                </a:cubicBezTo>
                <a:close/>
                <a:moveTo>
                  <a:pt x="2722219" y="1061258"/>
                </a:moveTo>
                <a:cubicBezTo>
                  <a:pt x="2722927" y="1060797"/>
                  <a:pt x="2722781" y="1060910"/>
                  <a:pt x="2721781" y="1061595"/>
                </a:cubicBezTo>
                <a:cubicBezTo>
                  <a:pt x="2711609" y="1064304"/>
                  <a:pt x="2703685" y="1066794"/>
                  <a:pt x="2698009" y="1069064"/>
                </a:cubicBezTo>
                <a:lnTo>
                  <a:pt x="2698009" y="1073144"/>
                </a:lnTo>
                <a:cubicBezTo>
                  <a:pt x="2699223" y="1071840"/>
                  <a:pt x="2702274" y="1070789"/>
                  <a:pt x="2707164" y="1069991"/>
                </a:cubicBezTo>
                <a:cubicBezTo>
                  <a:pt x="2709895" y="1069991"/>
                  <a:pt x="2712654" y="1070452"/>
                  <a:pt x="2715442" y="1071374"/>
                </a:cubicBezTo>
                <a:cubicBezTo>
                  <a:pt x="2720319" y="1073824"/>
                  <a:pt x="2721876" y="1076173"/>
                  <a:pt x="2720112" y="1078421"/>
                </a:cubicBezTo>
                <a:cubicBezTo>
                  <a:pt x="2720112" y="1079759"/>
                  <a:pt x="2720460" y="1079377"/>
                  <a:pt x="2721157" y="1077275"/>
                </a:cubicBezTo>
                <a:cubicBezTo>
                  <a:pt x="2721865" y="1070834"/>
                  <a:pt x="2722219" y="1065496"/>
                  <a:pt x="2722219" y="1061258"/>
                </a:cubicBezTo>
                <a:close/>
                <a:moveTo>
                  <a:pt x="7249578" y="1057397"/>
                </a:moveTo>
                <a:cubicBezTo>
                  <a:pt x="7238529" y="1056689"/>
                  <a:pt x="7211914" y="1058454"/>
                  <a:pt x="7169731" y="1062691"/>
                </a:cubicBezTo>
                <a:cubicBezTo>
                  <a:pt x="7163381" y="1063388"/>
                  <a:pt x="7159234" y="1063737"/>
                  <a:pt x="7157289" y="1063737"/>
                </a:cubicBezTo>
                <a:cubicBezTo>
                  <a:pt x="7154457" y="1064445"/>
                  <a:pt x="7152529" y="1064799"/>
                  <a:pt x="7151507" y="1064799"/>
                </a:cubicBezTo>
                <a:cubicBezTo>
                  <a:pt x="7151507" y="1089998"/>
                  <a:pt x="7151243" y="1112637"/>
                  <a:pt x="7150714" y="1132717"/>
                </a:cubicBezTo>
                <a:lnTo>
                  <a:pt x="7149985" y="1153476"/>
                </a:lnTo>
                <a:lnTo>
                  <a:pt x="7179881" y="1150411"/>
                </a:lnTo>
                <a:cubicBezTo>
                  <a:pt x="7182084" y="1150400"/>
                  <a:pt x="7183163" y="1150394"/>
                  <a:pt x="7183118" y="1150394"/>
                </a:cubicBezTo>
                <a:cubicBezTo>
                  <a:pt x="7183118" y="1148854"/>
                  <a:pt x="7183472" y="1145252"/>
                  <a:pt x="7184180" y="1139587"/>
                </a:cubicBezTo>
                <a:cubicBezTo>
                  <a:pt x="7184180" y="1134125"/>
                  <a:pt x="7184180" y="1131410"/>
                  <a:pt x="7184180" y="1131444"/>
                </a:cubicBezTo>
                <a:cubicBezTo>
                  <a:pt x="7185293" y="1131444"/>
                  <a:pt x="7184793" y="1131798"/>
                  <a:pt x="7182679" y="1132506"/>
                </a:cubicBezTo>
                <a:cubicBezTo>
                  <a:pt x="7180196" y="1132506"/>
                  <a:pt x="7178768" y="1132506"/>
                  <a:pt x="7178397" y="1132506"/>
                </a:cubicBezTo>
                <a:cubicBezTo>
                  <a:pt x="7173272" y="1133214"/>
                  <a:pt x="7168849" y="1132253"/>
                  <a:pt x="7165129" y="1129623"/>
                </a:cubicBezTo>
                <a:cubicBezTo>
                  <a:pt x="7162251" y="1126746"/>
                  <a:pt x="7158880" y="1122986"/>
                  <a:pt x="7155013" y="1118344"/>
                </a:cubicBezTo>
                <a:cubicBezTo>
                  <a:pt x="7152597" y="1113635"/>
                  <a:pt x="7153698" y="1110561"/>
                  <a:pt x="7158317" y="1109122"/>
                </a:cubicBezTo>
                <a:cubicBezTo>
                  <a:pt x="7162263" y="1109122"/>
                  <a:pt x="7168383" y="1108779"/>
                  <a:pt x="7176677" y="1108094"/>
                </a:cubicBezTo>
                <a:cubicBezTo>
                  <a:pt x="7177487" y="1108082"/>
                  <a:pt x="7178729" y="1108077"/>
                  <a:pt x="7180403" y="1108077"/>
                </a:cubicBezTo>
                <a:cubicBezTo>
                  <a:pt x="7182528" y="1107369"/>
                  <a:pt x="7183433" y="1107015"/>
                  <a:pt x="7183118" y="1107015"/>
                </a:cubicBezTo>
                <a:cubicBezTo>
                  <a:pt x="7183118" y="1103216"/>
                  <a:pt x="7182635" y="1099372"/>
                  <a:pt x="7181668" y="1095483"/>
                </a:cubicBezTo>
                <a:cubicBezTo>
                  <a:pt x="7182511" y="1095483"/>
                  <a:pt x="7182230" y="1095837"/>
                  <a:pt x="7180825" y="1096545"/>
                </a:cubicBezTo>
                <a:cubicBezTo>
                  <a:pt x="7172519" y="1096545"/>
                  <a:pt x="7167107" y="1095702"/>
                  <a:pt x="7164589" y="1094016"/>
                </a:cubicBezTo>
                <a:cubicBezTo>
                  <a:pt x="7161510" y="1092487"/>
                  <a:pt x="7158115" y="1089498"/>
                  <a:pt x="7154407" y="1085047"/>
                </a:cubicBezTo>
                <a:cubicBezTo>
                  <a:pt x="7151687" y="1081428"/>
                  <a:pt x="7152041" y="1078168"/>
                  <a:pt x="7155469" y="1075268"/>
                </a:cubicBezTo>
                <a:cubicBezTo>
                  <a:pt x="7156357" y="1075268"/>
                  <a:pt x="7157363" y="1074993"/>
                  <a:pt x="7158486" y="1074442"/>
                </a:cubicBezTo>
                <a:cubicBezTo>
                  <a:pt x="7167017" y="1072880"/>
                  <a:pt x="7172991" y="1072099"/>
                  <a:pt x="7176408" y="1072099"/>
                </a:cubicBezTo>
                <a:cubicBezTo>
                  <a:pt x="7191739" y="1071436"/>
                  <a:pt x="7208638" y="1068615"/>
                  <a:pt x="7227104" y="1063635"/>
                </a:cubicBezTo>
                <a:cubicBezTo>
                  <a:pt x="7232488" y="1063635"/>
                  <a:pt x="7236366" y="1064433"/>
                  <a:pt x="7238737" y="1066030"/>
                </a:cubicBezTo>
                <a:cubicBezTo>
                  <a:pt x="7242896" y="1066839"/>
                  <a:pt x="7246521" y="1070722"/>
                  <a:pt x="7249611" y="1077679"/>
                </a:cubicBezTo>
                <a:cubicBezTo>
                  <a:pt x="7251208" y="1083108"/>
                  <a:pt x="7250134" y="1086547"/>
                  <a:pt x="7246391" y="1087997"/>
                </a:cubicBezTo>
                <a:cubicBezTo>
                  <a:pt x="7236253" y="1090167"/>
                  <a:pt x="7227340" y="1091251"/>
                  <a:pt x="7219653" y="1091251"/>
                </a:cubicBezTo>
                <a:lnTo>
                  <a:pt x="7213877" y="1091940"/>
                </a:lnTo>
                <a:lnTo>
                  <a:pt x="7215952" y="1096077"/>
                </a:lnTo>
                <a:cubicBezTo>
                  <a:pt x="7216357" y="1098030"/>
                  <a:pt x="7216377" y="1100361"/>
                  <a:pt x="7216011" y="1103070"/>
                </a:cubicBezTo>
                <a:cubicBezTo>
                  <a:pt x="7216033" y="1103609"/>
                  <a:pt x="7216045" y="1103154"/>
                  <a:pt x="7216045" y="1101704"/>
                </a:cubicBezTo>
                <a:cubicBezTo>
                  <a:pt x="7218989" y="1101052"/>
                  <a:pt x="7221816" y="1100389"/>
                  <a:pt x="7224525" y="1099715"/>
                </a:cubicBezTo>
                <a:cubicBezTo>
                  <a:pt x="7230302" y="1098220"/>
                  <a:pt x="7234562" y="1099102"/>
                  <a:pt x="7237304" y="1102362"/>
                </a:cubicBezTo>
                <a:cubicBezTo>
                  <a:pt x="7240553" y="1105610"/>
                  <a:pt x="7243638" y="1110156"/>
                  <a:pt x="7246560" y="1116001"/>
                </a:cubicBezTo>
                <a:cubicBezTo>
                  <a:pt x="7247369" y="1119901"/>
                  <a:pt x="7245841" y="1122576"/>
                  <a:pt x="7241974" y="1124026"/>
                </a:cubicBezTo>
                <a:lnTo>
                  <a:pt x="7219796" y="1123507"/>
                </a:lnTo>
                <a:lnTo>
                  <a:pt x="7217189" y="1125341"/>
                </a:lnTo>
                <a:lnTo>
                  <a:pt x="7234337" y="1128443"/>
                </a:lnTo>
                <a:cubicBezTo>
                  <a:pt x="7238957" y="1130286"/>
                  <a:pt x="7241677" y="1134484"/>
                  <a:pt x="7242497" y="1141037"/>
                </a:cubicBezTo>
                <a:cubicBezTo>
                  <a:pt x="7242497" y="1143375"/>
                  <a:pt x="7242143" y="1144370"/>
                  <a:pt x="7241435" y="1144021"/>
                </a:cubicBezTo>
                <a:cubicBezTo>
                  <a:pt x="7243379" y="1143313"/>
                  <a:pt x="7245875" y="1144257"/>
                  <a:pt x="7248921" y="1146854"/>
                </a:cubicBezTo>
                <a:lnTo>
                  <a:pt x="7255364" y="1152696"/>
                </a:lnTo>
                <a:lnTo>
                  <a:pt x="7255424" y="1131963"/>
                </a:lnTo>
                <a:cubicBezTo>
                  <a:pt x="7255185" y="1111571"/>
                  <a:pt x="7254361" y="1087857"/>
                  <a:pt x="7252949" y="1060820"/>
                </a:cubicBezTo>
                <a:cubicBezTo>
                  <a:pt x="7252949" y="1058538"/>
                  <a:pt x="7251826" y="1057397"/>
                  <a:pt x="7249578" y="1057397"/>
                </a:cubicBezTo>
                <a:close/>
                <a:moveTo>
                  <a:pt x="6652484" y="1057197"/>
                </a:moveTo>
                <a:cubicBezTo>
                  <a:pt x="6653743" y="1056957"/>
                  <a:pt x="6655245" y="1057024"/>
                  <a:pt x="6656987" y="1057397"/>
                </a:cubicBezTo>
                <a:cubicBezTo>
                  <a:pt x="6663629" y="1058128"/>
                  <a:pt x="6672632" y="1061904"/>
                  <a:pt x="6683996" y="1068727"/>
                </a:cubicBezTo>
                <a:cubicBezTo>
                  <a:pt x="6686615" y="1071379"/>
                  <a:pt x="6687525" y="1076027"/>
                  <a:pt x="6686727" y="1082670"/>
                </a:cubicBezTo>
                <a:cubicBezTo>
                  <a:pt x="6685401" y="1085334"/>
                  <a:pt x="6684738" y="1092403"/>
                  <a:pt x="6684738" y="1103879"/>
                </a:cubicBezTo>
                <a:cubicBezTo>
                  <a:pt x="6684738" y="1117985"/>
                  <a:pt x="6684738" y="1132444"/>
                  <a:pt x="6684738" y="1147258"/>
                </a:cubicBezTo>
                <a:cubicBezTo>
                  <a:pt x="6684738" y="1157228"/>
                  <a:pt x="6684322" y="1164331"/>
                  <a:pt x="6683490" y="1168569"/>
                </a:cubicBezTo>
                <a:cubicBezTo>
                  <a:pt x="6680276" y="1173446"/>
                  <a:pt x="6675869" y="1175172"/>
                  <a:pt x="6670272" y="1173744"/>
                </a:cubicBezTo>
                <a:cubicBezTo>
                  <a:pt x="6665203" y="1172901"/>
                  <a:pt x="6660713" y="1169737"/>
                  <a:pt x="6656801" y="1164253"/>
                </a:cubicBezTo>
                <a:cubicBezTo>
                  <a:pt x="6654182" y="1159925"/>
                  <a:pt x="6652873" y="1155626"/>
                  <a:pt x="6652873" y="1151355"/>
                </a:cubicBezTo>
                <a:cubicBezTo>
                  <a:pt x="6654289" y="1133102"/>
                  <a:pt x="6654649" y="1115383"/>
                  <a:pt x="6653952" y="1098197"/>
                </a:cubicBezTo>
                <a:cubicBezTo>
                  <a:pt x="6651851" y="1084833"/>
                  <a:pt x="6649748" y="1074650"/>
                  <a:pt x="6647647" y="1067648"/>
                </a:cubicBezTo>
                <a:cubicBezTo>
                  <a:pt x="6647090" y="1061402"/>
                  <a:pt x="6648702" y="1057918"/>
                  <a:pt x="6652484" y="1057197"/>
                </a:cubicBezTo>
                <a:close/>
                <a:moveTo>
                  <a:pt x="1867881" y="1056561"/>
                </a:moveTo>
                <a:lnTo>
                  <a:pt x="1858445" y="1059421"/>
                </a:lnTo>
                <a:cubicBezTo>
                  <a:pt x="1854961" y="1060117"/>
                  <a:pt x="1852055" y="1060854"/>
                  <a:pt x="1849729" y="1061629"/>
                </a:cubicBezTo>
                <a:cubicBezTo>
                  <a:pt x="1849729" y="1061629"/>
                  <a:pt x="1849105" y="1061629"/>
                  <a:pt x="1847858" y="1061629"/>
                </a:cubicBezTo>
                <a:lnTo>
                  <a:pt x="1847444" y="1062222"/>
                </a:lnTo>
                <a:lnTo>
                  <a:pt x="1848178" y="1064596"/>
                </a:lnTo>
                <a:cubicBezTo>
                  <a:pt x="1848178" y="1066811"/>
                  <a:pt x="1848178" y="1067901"/>
                  <a:pt x="1848178" y="1067867"/>
                </a:cubicBezTo>
                <a:lnTo>
                  <a:pt x="1846003" y="1067867"/>
                </a:lnTo>
                <a:cubicBezTo>
                  <a:pt x="1847105" y="1067867"/>
                  <a:pt x="1848819" y="1068255"/>
                  <a:pt x="1851145" y="1069030"/>
                </a:cubicBezTo>
                <a:cubicBezTo>
                  <a:pt x="1855371" y="1069739"/>
                  <a:pt x="1858614" y="1070464"/>
                  <a:pt x="1860873" y="1071205"/>
                </a:cubicBezTo>
                <a:cubicBezTo>
                  <a:pt x="1862132" y="1071082"/>
                  <a:pt x="1863149" y="1070250"/>
                  <a:pt x="1863925" y="1068710"/>
                </a:cubicBezTo>
                <a:cubicBezTo>
                  <a:pt x="1863925" y="1067957"/>
                  <a:pt x="1864666" y="1066091"/>
                  <a:pt x="1866150" y="1063113"/>
                </a:cubicBezTo>
                <a:cubicBezTo>
                  <a:pt x="1866819" y="1061118"/>
                  <a:pt x="1867321" y="1059425"/>
                  <a:pt x="1867654" y="1058034"/>
                </a:cubicBezTo>
                <a:close/>
                <a:moveTo>
                  <a:pt x="88136" y="1054607"/>
                </a:moveTo>
                <a:cubicBezTo>
                  <a:pt x="89594" y="1054337"/>
                  <a:pt x="91781" y="1054593"/>
                  <a:pt x="94698" y="1055374"/>
                </a:cubicBezTo>
                <a:cubicBezTo>
                  <a:pt x="118335" y="1059679"/>
                  <a:pt x="134014" y="1065299"/>
                  <a:pt x="141736" y="1072234"/>
                </a:cubicBezTo>
                <a:cubicBezTo>
                  <a:pt x="152582" y="1090667"/>
                  <a:pt x="149857" y="1104733"/>
                  <a:pt x="133559" y="1114433"/>
                </a:cubicBezTo>
                <a:cubicBezTo>
                  <a:pt x="126287" y="1115197"/>
                  <a:pt x="119942" y="1112185"/>
                  <a:pt x="114525" y="1105396"/>
                </a:cubicBezTo>
                <a:cubicBezTo>
                  <a:pt x="102813" y="1089290"/>
                  <a:pt x="93850" y="1075358"/>
                  <a:pt x="87634" y="1063602"/>
                </a:cubicBezTo>
                <a:cubicBezTo>
                  <a:pt x="85802" y="1061387"/>
                  <a:pt x="85240" y="1059185"/>
                  <a:pt x="85948" y="1056993"/>
                </a:cubicBezTo>
                <a:cubicBezTo>
                  <a:pt x="85948" y="1055672"/>
                  <a:pt x="86677" y="1054877"/>
                  <a:pt x="88136" y="1054607"/>
                </a:cubicBezTo>
                <a:close/>
                <a:moveTo>
                  <a:pt x="1533093" y="1054228"/>
                </a:moveTo>
                <a:cubicBezTo>
                  <a:pt x="1529743" y="1054891"/>
                  <a:pt x="1522825" y="1056302"/>
                  <a:pt x="1512339" y="1058460"/>
                </a:cubicBezTo>
                <a:cubicBezTo>
                  <a:pt x="1500897" y="1060573"/>
                  <a:pt x="1493259" y="1062107"/>
                  <a:pt x="1489427" y="1063062"/>
                </a:cubicBezTo>
                <a:cubicBezTo>
                  <a:pt x="1489427" y="1067704"/>
                  <a:pt x="1489427" y="1072824"/>
                  <a:pt x="1489427" y="1078421"/>
                </a:cubicBezTo>
                <a:cubicBezTo>
                  <a:pt x="1500520" y="1076454"/>
                  <a:pt x="1514670" y="1072824"/>
                  <a:pt x="1531879" y="1067530"/>
                </a:cubicBezTo>
                <a:cubicBezTo>
                  <a:pt x="1533149" y="1061146"/>
                  <a:pt x="1534166" y="1057189"/>
                  <a:pt x="1534930" y="1055661"/>
                </a:cubicBezTo>
                <a:cubicBezTo>
                  <a:pt x="1536246" y="1054705"/>
                  <a:pt x="1535633" y="1054228"/>
                  <a:pt x="1533093" y="1054228"/>
                </a:cubicBezTo>
                <a:close/>
                <a:moveTo>
                  <a:pt x="8869566" y="1044702"/>
                </a:moveTo>
                <a:cubicBezTo>
                  <a:pt x="8872842" y="1044714"/>
                  <a:pt x="8876337" y="1045472"/>
                  <a:pt x="8880052" y="1046978"/>
                </a:cubicBezTo>
                <a:cubicBezTo>
                  <a:pt x="8887639" y="1050013"/>
                  <a:pt x="8893382" y="1053480"/>
                  <a:pt x="8897282" y="1057381"/>
                </a:cubicBezTo>
                <a:cubicBezTo>
                  <a:pt x="8901812" y="1065023"/>
                  <a:pt x="8899322" y="1070300"/>
                  <a:pt x="8889814" y="1073212"/>
                </a:cubicBezTo>
                <a:cubicBezTo>
                  <a:pt x="8886296" y="1073920"/>
                  <a:pt x="8881609" y="1074926"/>
                  <a:pt x="8875753" y="1076229"/>
                </a:cubicBezTo>
                <a:cubicBezTo>
                  <a:pt x="8858466" y="1080568"/>
                  <a:pt x="8845187" y="1083445"/>
                  <a:pt x="8835914" y="1084862"/>
                </a:cubicBezTo>
                <a:cubicBezTo>
                  <a:pt x="8823618" y="1089121"/>
                  <a:pt x="8811760" y="1085727"/>
                  <a:pt x="8800341" y="1074678"/>
                </a:cubicBezTo>
                <a:cubicBezTo>
                  <a:pt x="8796778" y="1068946"/>
                  <a:pt x="8797801" y="1064967"/>
                  <a:pt x="8803409" y="1062742"/>
                </a:cubicBezTo>
                <a:cubicBezTo>
                  <a:pt x="8826585" y="1058538"/>
                  <a:pt x="8845580" y="1053261"/>
                  <a:pt x="8860394" y="1046911"/>
                </a:cubicBezTo>
                <a:cubicBezTo>
                  <a:pt x="8863232" y="1045427"/>
                  <a:pt x="8866289" y="1044691"/>
                  <a:pt x="8869566" y="1044702"/>
                </a:cubicBezTo>
                <a:close/>
                <a:moveTo>
                  <a:pt x="6058107" y="1044702"/>
                </a:moveTo>
                <a:cubicBezTo>
                  <a:pt x="6059231" y="1044702"/>
                  <a:pt x="6058377" y="1045056"/>
                  <a:pt x="6055545" y="1045764"/>
                </a:cubicBezTo>
                <a:cubicBezTo>
                  <a:pt x="6052184" y="1045764"/>
                  <a:pt x="6050329" y="1045849"/>
                  <a:pt x="6049980" y="1046017"/>
                </a:cubicBezTo>
                <a:cubicBezTo>
                  <a:pt x="6049846" y="1046309"/>
                  <a:pt x="6049778" y="1048102"/>
                  <a:pt x="6049778" y="1051396"/>
                </a:cubicBezTo>
                <a:cubicBezTo>
                  <a:pt x="6049070" y="1054217"/>
                  <a:pt x="6048716" y="1055476"/>
                  <a:pt x="6048716" y="1055172"/>
                </a:cubicBezTo>
                <a:cubicBezTo>
                  <a:pt x="6047750" y="1055172"/>
                  <a:pt x="6049025" y="1054818"/>
                  <a:pt x="6052544" y="1054110"/>
                </a:cubicBezTo>
                <a:cubicBezTo>
                  <a:pt x="6055634" y="1054110"/>
                  <a:pt x="6057174" y="1054115"/>
                  <a:pt x="6057163" y="1054127"/>
                </a:cubicBezTo>
                <a:cubicBezTo>
                  <a:pt x="6057792" y="1049676"/>
                  <a:pt x="6058107" y="1046534"/>
                  <a:pt x="6058107" y="1044702"/>
                </a:cubicBezTo>
                <a:close/>
                <a:moveTo>
                  <a:pt x="923001" y="1041415"/>
                </a:moveTo>
                <a:cubicBezTo>
                  <a:pt x="932194" y="1042179"/>
                  <a:pt x="941732" y="1044326"/>
                  <a:pt x="951612" y="1047855"/>
                </a:cubicBezTo>
                <a:cubicBezTo>
                  <a:pt x="966537" y="1054149"/>
                  <a:pt x="973646" y="1063467"/>
                  <a:pt x="972939" y="1075808"/>
                </a:cubicBezTo>
                <a:cubicBezTo>
                  <a:pt x="972939" y="1084980"/>
                  <a:pt x="968825" y="1090481"/>
                  <a:pt x="960597" y="1092313"/>
                </a:cubicBezTo>
                <a:cubicBezTo>
                  <a:pt x="954753" y="1093010"/>
                  <a:pt x="949644" y="1091667"/>
                  <a:pt x="945272" y="1088284"/>
                </a:cubicBezTo>
                <a:cubicBezTo>
                  <a:pt x="933617" y="1073717"/>
                  <a:pt x="924529" y="1060286"/>
                  <a:pt x="918010" y="1047990"/>
                </a:cubicBezTo>
                <a:cubicBezTo>
                  <a:pt x="917167" y="1043606"/>
                  <a:pt x="918831" y="1041415"/>
                  <a:pt x="923001" y="1041415"/>
                </a:cubicBezTo>
                <a:close/>
                <a:moveTo>
                  <a:pt x="6092585" y="1040471"/>
                </a:moveTo>
                <a:lnTo>
                  <a:pt x="6091121" y="1041065"/>
                </a:lnTo>
                <a:lnTo>
                  <a:pt x="6092053" y="1048818"/>
                </a:lnTo>
                <a:lnTo>
                  <a:pt x="6093596" y="1048833"/>
                </a:lnTo>
                <a:cubicBezTo>
                  <a:pt x="6096417" y="1048125"/>
                  <a:pt x="6097637" y="1047771"/>
                  <a:pt x="6097255" y="1047771"/>
                </a:cubicBezTo>
                <a:cubicBezTo>
                  <a:pt x="6097255" y="1046186"/>
                  <a:pt x="6097608" y="1043972"/>
                  <a:pt x="6098316" y="1041128"/>
                </a:cubicBezTo>
                <a:cubicBezTo>
                  <a:pt x="6098316" y="1040690"/>
                  <a:pt x="6097962" y="1040471"/>
                  <a:pt x="6097255" y="1040471"/>
                </a:cubicBezTo>
                <a:close/>
                <a:moveTo>
                  <a:pt x="8526240" y="1034013"/>
                </a:moveTo>
                <a:cubicBezTo>
                  <a:pt x="8528982" y="1034013"/>
                  <a:pt x="8534355" y="1034379"/>
                  <a:pt x="8542358" y="1035109"/>
                </a:cubicBezTo>
                <a:cubicBezTo>
                  <a:pt x="8550529" y="1035851"/>
                  <a:pt x="8555834" y="1036627"/>
                  <a:pt x="8558273" y="1037436"/>
                </a:cubicBezTo>
                <a:cubicBezTo>
                  <a:pt x="8577864" y="1042876"/>
                  <a:pt x="8583214" y="1055464"/>
                  <a:pt x="8574323" y="1075201"/>
                </a:cubicBezTo>
                <a:cubicBezTo>
                  <a:pt x="8566354" y="1082372"/>
                  <a:pt x="8559015" y="1083485"/>
                  <a:pt x="8552305" y="1078539"/>
                </a:cubicBezTo>
                <a:cubicBezTo>
                  <a:pt x="8547899" y="1072661"/>
                  <a:pt x="8541571" y="1064905"/>
                  <a:pt x="8533321" y="1055273"/>
                </a:cubicBezTo>
                <a:cubicBezTo>
                  <a:pt x="8527488" y="1048709"/>
                  <a:pt x="8523554" y="1044073"/>
                  <a:pt x="8521519" y="1041364"/>
                </a:cubicBezTo>
                <a:cubicBezTo>
                  <a:pt x="8520384" y="1040240"/>
                  <a:pt x="8519817" y="1038661"/>
                  <a:pt x="8519817" y="1036627"/>
                </a:cubicBezTo>
                <a:cubicBezTo>
                  <a:pt x="8521559" y="1034884"/>
                  <a:pt x="8523700" y="1034013"/>
                  <a:pt x="8526240" y="1034013"/>
                </a:cubicBezTo>
                <a:close/>
                <a:moveTo>
                  <a:pt x="6839489" y="1034013"/>
                </a:moveTo>
                <a:cubicBezTo>
                  <a:pt x="6853494" y="1036216"/>
                  <a:pt x="6864885" y="1039150"/>
                  <a:pt x="6873663" y="1042814"/>
                </a:cubicBezTo>
                <a:cubicBezTo>
                  <a:pt x="6890253" y="1051457"/>
                  <a:pt x="6892597" y="1064838"/>
                  <a:pt x="6880694" y="1082956"/>
                </a:cubicBezTo>
                <a:cubicBezTo>
                  <a:pt x="6873421" y="1087778"/>
                  <a:pt x="6866532" y="1087716"/>
                  <a:pt x="6860024" y="1082771"/>
                </a:cubicBezTo>
                <a:cubicBezTo>
                  <a:pt x="6851415" y="1071307"/>
                  <a:pt x="6842479" y="1057735"/>
                  <a:pt x="6833217" y="1042055"/>
                </a:cubicBezTo>
                <a:cubicBezTo>
                  <a:pt x="6831555" y="1036694"/>
                  <a:pt x="6833645" y="1034013"/>
                  <a:pt x="6839489" y="1034013"/>
                </a:cubicBezTo>
                <a:close/>
                <a:moveTo>
                  <a:pt x="7553671" y="1032403"/>
                </a:moveTo>
                <a:cubicBezTo>
                  <a:pt x="7556257" y="1032634"/>
                  <a:pt x="7558718" y="1033744"/>
                  <a:pt x="7561056" y="1035733"/>
                </a:cubicBezTo>
                <a:cubicBezTo>
                  <a:pt x="7573443" y="1042297"/>
                  <a:pt x="7581125" y="1048934"/>
                  <a:pt x="7584103" y="1055644"/>
                </a:cubicBezTo>
                <a:cubicBezTo>
                  <a:pt x="7586351" y="1060848"/>
                  <a:pt x="7585890" y="1065215"/>
                  <a:pt x="7582720" y="1068744"/>
                </a:cubicBezTo>
                <a:cubicBezTo>
                  <a:pt x="7575201" y="1087896"/>
                  <a:pt x="7569385" y="1107077"/>
                  <a:pt x="7565271" y="1126285"/>
                </a:cubicBezTo>
                <a:cubicBezTo>
                  <a:pt x="7563630" y="1136153"/>
                  <a:pt x="7559927" y="1142318"/>
                  <a:pt x="7554161" y="1144780"/>
                </a:cubicBezTo>
                <a:cubicBezTo>
                  <a:pt x="7548575" y="1147174"/>
                  <a:pt x="7543764" y="1147056"/>
                  <a:pt x="7539729" y="1144426"/>
                </a:cubicBezTo>
                <a:cubicBezTo>
                  <a:pt x="7535514" y="1140200"/>
                  <a:pt x="7533407" y="1136935"/>
                  <a:pt x="7533407" y="1134631"/>
                </a:cubicBezTo>
                <a:cubicBezTo>
                  <a:pt x="7534148" y="1134631"/>
                  <a:pt x="7532923" y="1134631"/>
                  <a:pt x="7529731" y="1134631"/>
                </a:cubicBezTo>
                <a:cubicBezTo>
                  <a:pt x="7525505" y="1135327"/>
                  <a:pt x="7523173" y="1135676"/>
                  <a:pt x="7522735" y="1135676"/>
                </a:cubicBezTo>
                <a:lnTo>
                  <a:pt x="7521891" y="1150394"/>
                </a:lnTo>
                <a:cubicBezTo>
                  <a:pt x="7522117" y="1150394"/>
                  <a:pt x="7525640" y="1149326"/>
                  <a:pt x="7532463" y="1147191"/>
                </a:cubicBezTo>
                <a:cubicBezTo>
                  <a:pt x="7531766" y="1147899"/>
                  <a:pt x="7531057" y="1148298"/>
                  <a:pt x="7530338" y="1148388"/>
                </a:cubicBezTo>
                <a:cubicBezTo>
                  <a:pt x="7537239" y="1146185"/>
                  <a:pt x="7542583" y="1146747"/>
                  <a:pt x="7546371" y="1150074"/>
                </a:cubicBezTo>
                <a:cubicBezTo>
                  <a:pt x="7551609" y="1153063"/>
                  <a:pt x="7555352" y="1156812"/>
                  <a:pt x="7557599" y="1161319"/>
                </a:cubicBezTo>
                <a:cubicBezTo>
                  <a:pt x="7559893" y="1169198"/>
                  <a:pt x="7555981" y="1174037"/>
                  <a:pt x="7545865" y="1175835"/>
                </a:cubicBezTo>
                <a:cubicBezTo>
                  <a:pt x="7542898" y="1176577"/>
                  <a:pt x="7538515" y="1176948"/>
                  <a:pt x="7532715" y="1176948"/>
                </a:cubicBezTo>
                <a:cubicBezTo>
                  <a:pt x="7526365" y="1177644"/>
                  <a:pt x="7522757" y="1177993"/>
                  <a:pt x="7521891" y="1177993"/>
                </a:cubicBezTo>
                <a:cubicBezTo>
                  <a:pt x="7521891" y="1178825"/>
                  <a:pt x="7521537" y="1181376"/>
                  <a:pt x="7520829" y="1185647"/>
                </a:cubicBezTo>
                <a:cubicBezTo>
                  <a:pt x="7520829" y="1189671"/>
                  <a:pt x="7520829" y="1191672"/>
                  <a:pt x="7520829" y="1191649"/>
                </a:cubicBezTo>
                <a:cubicBezTo>
                  <a:pt x="7520346" y="1191649"/>
                  <a:pt x="7521167" y="1191295"/>
                  <a:pt x="7523291" y="1190587"/>
                </a:cubicBezTo>
                <a:cubicBezTo>
                  <a:pt x="7534687" y="1190587"/>
                  <a:pt x="7545669" y="1189176"/>
                  <a:pt x="7556234" y="1186355"/>
                </a:cubicBezTo>
                <a:cubicBezTo>
                  <a:pt x="7566845" y="1186355"/>
                  <a:pt x="7573493" y="1186805"/>
                  <a:pt x="7576179" y="1187704"/>
                </a:cubicBezTo>
                <a:cubicBezTo>
                  <a:pt x="7586924" y="1192312"/>
                  <a:pt x="7593769" y="1198309"/>
                  <a:pt x="7596713" y="1205693"/>
                </a:cubicBezTo>
                <a:cubicBezTo>
                  <a:pt x="7599018" y="1211774"/>
                  <a:pt x="7599215" y="1215932"/>
                  <a:pt x="7597303" y="1218169"/>
                </a:cubicBezTo>
                <a:cubicBezTo>
                  <a:pt x="7595281" y="1221013"/>
                  <a:pt x="7590791" y="1222080"/>
                  <a:pt x="7583833" y="1221372"/>
                </a:cubicBezTo>
                <a:cubicBezTo>
                  <a:pt x="7564759" y="1219259"/>
                  <a:pt x="7539859" y="1218203"/>
                  <a:pt x="7509129" y="1218203"/>
                </a:cubicBezTo>
                <a:cubicBezTo>
                  <a:pt x="7493213" y="1218203"/>
                  <a:pt x="7471156" y="1220316"/>
                  <a:pt x="7442955" y="1224542"/>
                </a:cubicBezTo>
                <a:cubicBezTo>
                  <a:pt x="7438011" y="1225250"/>
                  <a:pt x="7433599" y="1224503"/>
                  <a:pt x="7429721" y="1222300"/>
                </a:cubicBezTo>
                <a:cubicBezTo>
                  <a:pt x="7424731" y="1219804"/>
                  <a:pt x="7419841" y="1214567"/>
                  <a:pt x="7415053" y="1206587"/>
                </a:cubicBezTo>
                <a:cubicBezTo>
                  <a:pt x="7414267" y="1203271"/>
                  <a:pt x="7413868" y="1200933"/>
                  <a:pt x="7413856" y="1199573"/>
                </a:cubicBezTo>
                <a:cubicBezTo>
                  <a:pt x="7415632" y="1197820"/>
                  <a:pt x="7418121" y="1196943"/>
                  <a:pt x="7421325" y="1196943"/>
                </a:cubicBezTo>
                <a:cubicBezTo>
                  <a:pt x="7430541" y="1196943"/>
                  <a:pt x="7442883" y="1196235"/>
                  <a:pt x="7458348" y="1194819"/>
                </a:cubicBezTo>
                <a:cubicBezTo>
                  <a:pt x="7468847" y="1194819"/>
                  <a:pt x="7479051" y="1194240"/>
                  <a:pt x="7488965" y="1193082"/>
                </a:cubicBezTo>
                <a:cubicBezTo>
                  <a:pt x="7488965" y="1189328"/>
                  <a:pt x="7488965" y="1185007"/>
                  <a:pt x="7488965" y="1180117"/>
                </a:cubicBezTo>
                <a:cubicBezTo>
                  <a:pt x="7489719" y="1180117"/>
                  <a:pt x="7488869" y="1180117"/>
                  <a:pt x="7486419" y="1180117"/>
                </a:cubicBezTo>
                <a:cubicBezTo>
                  <a:pt x="7483587" y="1180825"/>
                  <a:pt x="7481417" y="1181179"/>
                  <a:pt x="7479911" y="1181179"/>
                </a:cubicBezTo>
                <a:cubicBezTo>
                  <a:pt x="7473909" y="1181876"/>
                  <a:pt x="7469526" y="1180915"/>
                  <a:pt x="7466761" y="1178296"/>
                </a:cubicBezTo>
                <a:cubicBezTo>
                  <a:pt x="7463929" y="1176172"/>
                  <a:pt x="7460282" y="1172879"/>
                  <a:pt x="7455819" y="1168417"/>
                </a:cubicBezTo>
                <a:cubicBezTo>
                  <a:pt x="7452527" y="1162033"/>
                  <a:pt x="7454600" y="1157784"/>
                  <a:pt x="7462041" y="1155671"/>
                </a:cubicBezTo>
                <a:cubicBezTo>
                  <a:pt x="7471437" y="1155671"/>
                  <a:pt x="7480412" y="1155103"/>
                  <a:pt x="7488965" y="1153968"/>
                </a:cubicBezTo>
                <a:lnTo>
                  <a:pt x="7488965" y="1137800"/>
                </a:lnTo>
                <a:cubicBezTo>
                  <a:pt x="7486897" y="1137800"/>
                  <a:pt x="7484823" y="1137800"/>
                  <a:pt x="7482744" y="1137800"/>
                </a:cubicBezTo>
                <a:cubicBezTo>
                  <a:pt x="7482744" y="1136856"/>
                  <a:pt x="7482389" y="1137086"/>
                  <a:pt x="7481681" y="1138491"/>
                </a:cubicBezTo>
                <a:cubicBezTo>
                  <a:pt x="7481681" y="1139784"/>
                  <a:pt x="7481681" y="1140430"/>
                  <a:pt x="7481681" y="1140430"/>
                </a:cubicBezTo>
                <a:cubicBezTo>
                  <a:pt x="7479277" y="1145724"/>
                  <a:pt x="7473730" y="1146809"/>
                  <a:pt x="7465041" y="1143684"/>
                </a:cubicBezTo>
                <a:cubicBezTo>
                  <a:pt x="7458500" y="1140413"/>
                  <a:pt x="7454836" y="1132866"/>
                  <a:pt x="7454049" y="1121042"/>
                </a:cubicBezTo>
                <a:cubicBezTo>
                  <a:pt x="7453009" y="1104334"/>
                  <a:pt x="7451624" y="1090155"/>
                  <a:pt x="7449893" y="1078505"/>
                </a:cubicBezTo>
                <a:lnTo>
                  <a:pt x="7447919" y="1067733"/>
                </a:lnTo>
                <a:lnTo>
                  <a:pt x="7444810" y="1070919"/>
                </a:lnTo>
                <a:cubicBezTo>
                  <a:pt x="7437887" y="1073189"/>
                  <a:pt x="7431840" y="1073583"/>
                  <a:pt x="7426669" y="1072099"/>
                </a:cubicBezTo>
                <a:cubicBezTo>
                  <a:pt x="7428085" y="1072099"/>
                  <a:pt x="7428793" y="1072987"/>
                  <a:pt x="7428793" y="1074763"/>
                </a:cubicBezTo>
                <a:cubicBezTo>
                  <a:pt x="7430907" y="1076876"/>
                  <a:pt x="7431963" y="1079174"/>
                  <a:pt x="7431963" y="1081658"/>
                </a:cubicBezTo>
                <a:cubicBezTo>
                  <a:pt x="7431963" y="1082467"/>
                  <a:pt x="7431963" y="1082872"/>
                  <a:pt x="7431963" y="1082872"/>
                </a:cubicBezTo>
                <a:cubicBezTo>
                  <a:pt x="7431604" y="1084659"/>
                  <a:pt x="7431159" y="1086945"/>
                  <a:pt x="7430631" y="1089730"/>
                </a:cubicBezTo>
                <a:lnTo>
                  <a:pt x="7428860" y="1099226"/>
                </a:lnTo>
                <a:lnTo>
                  <a:pt x="7434923" y="1097826"/>
                </a:lnTo>
                <a:cubicBezTo>
                  <a:pt x="7437423" y="1097630"/>
                  <a:pt x="7439528" y="1097905"/>
                  <a:pt x="7441236" y="1098653"/>
                </a:cubicBezTo>
                <a:cubicBezTo>
                  <a:pt x="7444349" y="1099687"/>
                  <a:pt x="7447171" y="1101890"/>
                  <a:pt x="7449699" y="1105261"/>
                </a:cubicBezTo>
                <a:cubicBezTo>
                  <a:pt x="7450397" y="1106644"/>
                  <a:pt x="7451087" y="1107678"/>
                  <a:pt x="7451773" y="1108364"/>
                </a:cubicBezTo>
                <a:cubicBezTo>
                  <a:pt x="7455493" y="1115051"/>
                  <a:pt x="7453437" y="1119873"/>
                  <a:pt x="7445603" y="1122829"/>
                </a:cubicBezTo>
                <a:cubicBezTo>
                  <a:pt x="7439162" y="1124987"/>
                  <a:pt x="7433205" y="1126611"/>
                  <a:pt x="7427731" y="1127701"/>
                </a:cubicBezTo>
                <a:cubicBezTo>
                  <a:pt x="7427731" y="1137210"/>
                  <a:pt x="7427731" y="1145117"/>
                  <a:pt x="7427731" y="1151423"/>
                </a:cubicBezTo>
                <a:cubicBezTo>
                  <a:pt x="7435475" y="1148691"/>
                  <a:pt x="7443427" y="1146308"/>
                  <a:pt x="7451587" y="1144274"/>
                </a:cubicBezTo>
                <a:cubicBezTo>
                  <a:pt x="7455859" y="1141992"/>
                  <a:pt x="7459096" y="1142009"/>
                  <a:pt x="7461299" y="1144325"/>
                </a:cubicBezTo>
                <a:cubicBezTo>
                  <a:pt x="7462198" y="1147033"/>
                  <a:pt x="7460658" y="1150057"/>
                  <a:pt x="7456679" y="1153395"/>
                </a:cubicBezTo>
                <a:cubicBezTo>
                  <a:pt x="7445754" y="1162274"/>
                  <a:pt x="7432081" y="1172070"/>
                  <a:pt x="7415660" y="1182781"/>
                </a:cubicBezTo>
                <a:cubicBezTo>
                  <a:pt x="7413659" y="1184130"/>
                  <a:pt x="7411327" y="1185799"/>
                  <a:pt x="7408663" y="1187788"/>
                </a:cubicBezTo>
                <a:cubicBezTo>
                  <a:pt x="7401661" y="1192689"/>
                  <a:pt x="7395620" y="1197359"/>
                  <a:pt x="7390539" y="1201799"/>
                </a:cubicBezTo>
                <a:cubicBezTo>
                  <a:pt x="7384965" y="1205676"/>
                  <a:pt x="7380177" y="1206401"/>
                  <a:pt x="7376175" y="1203973"/>
                </a:cubicBezTo>
                <a:cubicBezTo>
                  <a:pt x="7366228" y="1195566"/>
                  <a:pt x="7360468" y="1188199"/>
                  <a:pt x="7358895" y="1181871"/>
                </a:cubicBezTo>
                <a:cubicBezTo>
                  <a:pt x="7357445" y="1173576"/>
                  <a:pt x="7359917" y="1169428"/>
                  <a:pt x="7366313" y="1169428"/>
                </a:cubicBezTo>
                <a:cubicBezTo>
                  <a:pt x="7369313" y="1169428"/>
                  <a:pt x="7378856" y="1166602"/>
                  <a:pt x="7394940" y="1160948"/>
                </a:cubicBezTo>
                <a:cubicBezTo>
                  <a:pt x="7394231" y="1161656"/>
                  <a:pt x="7393411" y="1161898"/>
                  <a:pt x="7392479" y="1161673"/>
                </a:cubicBezTo>
                <a:cubicBezTo>
                  <a:pt x="7393659" y="1160493"/>
                  <a:pt x="7394973" y="1159903"/>
                  <a:pt x="7396423" y="1159903"/>
                </a:cubicBezTo>
                <a:cubicBezTo>
                  <a:pt x="7397121" y="1159206"/>
                  <a:pt x="7397289" y="1158858"/>
                  <a:pt x="7396929" y="1158858"/>
                </a:cubicBezTo>
                <a:lnTo>
                  <a:pt x="7396929" y="1134631"/>
                </a:lnTo>
                <a:lnTo>
                  <a:pt x="7393445" y="1135204"/>
                </a:lnTo>
                <a:lnTo>
                  <a:pt x="7393018" y="1136485"/>
                </a:lnTo>
                <a:cubicBezTo>
                  <a:pt x="7389939" y="1137362"/>
                  <a:pt x="7386083" y="1136951"/>
                  <a:pt x="7381453" y="1135254"/>
                </a:cubicBezTo>
                <a:cubicBezTo>
                  <a:pt x="7381037" y="1134838"/>
                  <a:pt x="7380722" y="1134631"/>
                  <a:pt x="7380508" y="1134631"/>
                </a:cubicBezTo>
                <a:cubicBezTo>
                  <a:pt x="7377530" y="1133630"/>
                  <a:pt x="7374455" y="1131158"/>
                  <a:pt x="7371286" y="1127212"/>
                </a:cubicBezTo>
                <a:cubicBezTo>
                  <a:pt x="7370645" y="1126605"/>
                  <a:pt x="7369993" y="1125970"/>
                  <a:pt x="7369331" y="1125307"/>
                </a:cubicBezTo>
                <a:cubicBezTo>
                  <a:pt x="7365161" y="1118608"/>
                  <a:pt x="7366083" y="1114635"/>
                  <a:pt x="7372095" y="1113388"/>
                </a:cubicBezTo>
                <a:cubicBezTo>
                  <a:pt x="7380693" y="1111960"/>
                  <a:pt x="7388971" y="1110392"/>
                  <a:pt x="7396929" y="1108684"/>
                </a:cubicBezTo>
                <a:cubicBezTo>
                  <a:pt x="7396929" y="1098096"/>
                  <a:pt x="7396373" y="1089464"/>
                  <a:pt x="7395260" y="1082788"/>
                </a:cubicBezTo>
                <a:cubicBezTo>
                  <a:pt x="7395260" y="1082788"/>
                  <a:pt x="7396008" y="1082788"/>
                  <a:pt x="7397503" y="1082788"/>
                </a:cubicBezTo>
                <a:cubicBezTo>
                  <a:pt x="7392591" y="1083496"/>
                  <a:pt x="7387573" y="1082625"/>
                  <a:pt x="7382447" y="1080175"/>
                </a:cubicBezTo>
                <a:cubicBezTo>
                  <a:pt x="7381435" y="1079197"/>
                  <a:pt x="7379935" y="1077713"/>
                  <a:pt x="7377945" y="1075724"/>
                </a:cubicBezTo>
                <a:cubicBezTo>
                  <a:pt x="7373439" y="1072723"/>
                  <a:pt x="7370741" y="1070340"/>
                  <a:pt x="7369853" y="1068575"/>
                </a:cubicBezTo>
                <a:cubicBezTo>
                  <a:pt x="7368156" y="1066024"/>
                  <a:pt x="7367307" y="1063838"/>
                  <a:pt x="7367307" y="1062017"/>
                </a:cubicBezTo>
                <a:cubicBezTo>
                  <a:pt x="7368701" y="1060623"/>
                  <a:pt x="7370971" y="1059398"/>
                  <a:pt x="7374119" y="1058342"/>
                </a:cubicBezTo>
                <a:cubicBezTo>
                  <a:pt x="7378468" y="1058342"/>
                  <a:pt x="7385813" y="1056959"/>
                  <a:pt x="7396153" y="1054194"/>
                </a:cubicBezTo>
                <a:cubicBezTo>
                  <a:pt x="7399177" y="1053441"/>
                  <a:pt x="7401240" y="1053065"/>
                  <a:pt x="7402341" y="1053065"/>
                </a:cubicBezTo>
                <a:cubicBezTo>
                  <a:pt x="7407681" y="1050389"/>
                  <a:pt x="7414143" y="1048293"/>
                  <a:pt x="7421729" y="1046776"/>
                </a:cubicBezTo>
                <a:cubicBezTo>
                  <a:pt x="7425765" y="1045304"/>
                  <a:pt x="7430867" y="1045669"/>
                  <a:pt x="7437038" y="1047872"/>
                </a:cubicBezTo>
                <a:lnTo>
                  <a:pt x="7443663" y="1051124"/>
                </a:lnTo>
                <a:lnTo>
                  <a:pt x="7443327" y="1043118"/>
                </a:lnTo>
                <a:cubicBezTo>
                  <a:pt x="7444754" y="1041263"/>
                  <a:pt x="7447581" y="1041078"/>
                  <a:pt x="7451807" y="1042561"/>
                </a:cubicBezTo>
                <a:cubicBezTo>
                  <a:pt x="7460484" y="1043292"/>
                  <a:pt x="7466811" y="1044315"/>
                  <a:pt x="7470791" y="1045630"/>
                </a:cubicBezTo>
                <a:lnTo>
                  <a:pt x="7501185" y="1045272"/>
                </a:lnTo>
                <a:lnTo>
                  <a:pt x="7513917" y="1041448"/>
                </a:lnTo>
                <a:cubicBezTo>
                  <a:pt x="7527011" y="1039380"/>
                  <a:pt x="7537554" y="1037014"/>
                  <a:pt x="7545545" y="1034351"/>
                </a:cubicBezTo>
                <a:cubicBezTo>
                  <a:pt x="7548377" y="1032822"/>
                  <a:pt x="7551087" y="1032173"/>
                  <a:pt x="7553671" y="1032403"/>
                </a:cubicBezTo>
                <a:close/>
                <a:moveTo>
                  <a:pt x="1236384" y="1032024"/>
                </a:moveTo>
                <a:cubicBezTo>
                  <a:pt x="1250041" y="1037329"/>
                  <a:pt x="1261218" y="1046501"/>
                  <a:pt x="1269918" y="1059539"/>
                </a:cubicBezTo>
                <a:cubicBezTo>
                  <a:pt x="1273716" y="1063855"/>
                  <a:pt x="1273683" y="1068648"/>
                  <a:pt x="1269816" y="1073920"/>
                </a:cubicBezTo>
                <a:cubicBezTo>
                  <a:pt x="1269119" y="1075325"/>
                  <a:pt x="1267731" y="1077410"/>
                  <a:pt x="1265652" y="1080175"/>
                </a:cubicBezTo>
                <a:cubicBezTo>
                  <a:pt x="1264270" y="1083636"/>
                  <a:pt x="1261134" y="1089560"/>
                  <a:pt x="1256244" y="1097944"/>
                </a:cubicBezTo>
                <a:cubicBezTo>
                  <a:pt x="1255458" y="1100293"/>
                  <a:pt x="1254507" y="1101811"/>
                  <a:pt x="1253395" y="1102496"/>
                </a:cubicBezTo>
                <a:cubicBezTo>
                  <a:pt x="1281866" y="1147635"/>
                  <a:pt x="1324485" y="1182820"/>
                  <a:pt x="1381257" y="1208053"/>
                </a:cubicBezTo>
                <a:cubicBezTo>
                  <a:pt x="1386293" y="1210571"/>
                  <a:pt x="1388810" y="1212875"/>
                  <a:pt x="1388810" y="1214966"/>
                </a:cubicBezTo>
                <a:cubicBezTo>
                  <a:pt x="1388810" y="1218225"/>
                  <a:pt x="1385169" y="1220361"/>
                  <a:pt x="1377885" y="1221372"/>
                </a:cubicBezTo>
                <a:cubicBezTo>
                  <a:pt x="1359925" y="1224901"/>
                  <a:pt x="1342474" y="1226666"/>
                  <a:pt x="1325537" y="1226666"/>
                </a:cubicBezTo>
                <a:cubicBezTo>
                  <a:pt x="1316286" y="1227374"/>
                  <a:pt x="1308172" y="1225430"/>
                  <a:pt x="1301192" y="1220833"/>
                </a:cubicBezTo>
                <a:cubicBezTo>
                  <a:pt x="1275251" y="1197769"/>
                  <a:pt x="1255424" y="1170721"/>
                  <a:pt x="1241711" y="1139688"/>
                </a:cubicBezTo>
                <a:cubicBezTo>
                  <a:pt x="1241048" y="1137025"/>
                  <a:pt x="1239919" y="1132866"/>
                  <a:pt x="1238323" y="1127212"/>
                </a:cubicBezTo>
                <a:cubicBezTo>
                  <a:pt x="1227466" y="1148983"/>
                  <a:pt x="1213483" y="1169136"/>
                  <a:pt x="1196376" y="1187670"/>
                </a:cubicBezTo>
                <a:cubicBezTo>
                  <a:pt x="1181192" y="1202855"/>
                  <a:pt x="1160651" y="1214404"/>
                  <a:pt x="1134755" y="1222316"/>
                </a:cubicBezTo>
                <a:cubicBezTo>
                  <a:pt x="1131383" y="1223103"/>
                  <a:pt x="1128573" y="1222536"/>
                  <a:pt x="1126326" y="1220614"/>
                </a:cubicBezTo>
                <a:cubicBezTo>
                  <a:pt x="1126326" y="1218399"/>
                  <a:pt x="1127685" y="1216387"/>
                  <a:pt x="1130405" y="1214578"/>
                </a:cubicBezTo>
                <a:cubicBezTo>
                  <a:pt x="1168047" y="1185299"/>
                  <a:pt x="1197720" y="1141121"/>
                  <a:pt x="1219424" y="1082046"/>
                </a:cubicBezTo>
                <a:cubicBezTo>
                  <a:pt x="1225066" y="1068367"/>
                  <a:pt x="1226830" y="1054290"/>
                  <a:pt x="1224717" y="1039813"/>
                </a:cubicBezTo>
                <a:cubicBezTo>
                  <a:pt x="1224717" y="1033114"/>
                  <a:pt x="1228606" y="1030518"/>
                  <a:pt x="1236384" y="1032024"/>
                </a:cubicBezTo>
                <a:close/>
                <a:moveTo>
                  <a:pt x="6620680" y="1030637"/>
                </a:moveTo>
                <a:cubicBezTo>
                  <a:pt x="6623507" y="1030809"/>
                  <a:pt x="6626494" y="1031625"/>
                  <a:pt x="6629641" y="1033086"/>
                </a:cubicBezTo>
                <a:cubicBezTo>
                  <a:pt x="6636171" y="1034727"/>
                  <a:pt x="6640616" y="1037509"/>
                  <a:pt x="6642977" y="1041432"/>
                </a:cubicBezTo>
                <a:cubicBezTo>
                  <a:pt x="6648956" y="1047793"/>
                  <a:pt x="6648484" y="1053031"/>
                  <a:pt x="6641560" y="1057145"/>
                </a:cubicBezTo>
                <a:cubicBezTo>
                  <a:pt x="6634772" y="1059404"/>
                  <a:pt x="6623628" y="1061590"/>
                  <a:pt x="6608128" y="1063703"/>
                </a:cubicBezTo>
                <a:cubicBezTo>
                  <a:pt x="6605937" y="1064433"/>
                  <a:pt x="6605380" y="1064799"/>
                  <a:pt x="6606459" y="1064799"/>
                </a:cubicBezTo>
                <a:cubicBezTo>
                  <a:pt x="6609989" y="1064180"/>
                  <a:pt x="6611753" y="1064254"/>
                  <a:pt x="6611753" y="1065018"/>
                </a:cubicBezTo>
                <a:lnTo>
                  <a:pt x="6610671" y="1076075"/>
                </a:lnTo>
                <a:lnTo>
                  <a:pt x="6612596" y="1076432"/>
                </a:lnTo>
                <a:cubicBezTo>
                  <a:pt x="6622284" y="1079410"/>
                  <a:pt x="6631473" y="1083434"/>
                  <a:pt x="6640161" y="1088503"/>
                </a:cubicBezTo>
                <a:cubicBezTo>
                  <a:pt x="6648018" y="1092471"/>
                  <a:pt x="6651592" y="1098248"/>
                  <a:pt x="6650884" y="1105835"/>
                </a:cubicBezTo>
                <a:cubicBezTo>
                  <a:pt x="6650884" y="1113905"/>
                  <a:pt x="6648450" y="1120379"/>
                  <a:pt x="6643584" y="1125257"/>
                </a:cubicBezTo>
                <a:cubicBezTo>
                  <a:pt x="6638874" y="1129382"/>
                  <a:pt x="6633816" y="1130107"/>
                  <a:pt x="6628410" y="1127432"/>
                </a:cubicBezTo>
                <a:cubicBezTo>
                  <a:pt x="6624094" y="1121677"/>
                  <a:pt x="6619823" y="1115259"/>
                  <a:pt x="6615597" y="1108178"/>
                </a:cubicBezTo>
                <a:lnTo>
                  <a:pt x="6604005" y="1112797"/>
                </a:lnTo>
                <a:lnTo>
                  <a:pt x="6611298" y="1117687"/>
                </a:lnTo>
                <a:cubicBezTo>
                  <a:pt x="6613715" y="1121048"/>
                  <a:pt x="6614552" y="1124341"/>
                  <a:pt x="6613810" y="1127566"/>
                </a:cubicBezTo>
                <a:lnTo>
                  <a:pt x="6613858" y="1130929"/>
                </a:lnTo>
                <a:lnTo>
                  <a:pt x="6618109" y="1129337"/>
                </a:lnTo>
                <a:cubicBezTo>
                  <a:pt x="6623493" y="1127842"/>
                  <a:pt x="6628225" y="1128617"/>
                  <a:pt x="6632305" y="1131663"/>
                </a:cubicBezTo>
                <a:cubicBezTo>
                  <a:pt x="6635890" y="1133462"/>
                  <a:pt x="6638475" y="1135946"/>
                  <a:pt x="6640060" y="1139115"/>
                </a:cubicBezTo>
                <a:cubicBezTo>
                  <a:pt x="6642342" y="1142835"/>
                  <a:pt x="6641634" y="1146797"/>
                  <a:pt x="6637936" y="1151001"/>
                </a:cubicBezTo>
                <a:cubicBezTo>
                  <a:pt x="6635890" y="1152013"/>
                  <a:pt x="6632541" y="1152901"/>
                  <a:pt x="6627887" y="1153665"/>
                </a:cubicBezTo>
                <a:cubicBezTo>
                  <a:pt x="6620582" y="1155677"/>
                  <a:pt x="6615552" y="1157143"/>
                  <a:pt x="6612798" y="1158065"/>
                </a:cubicBezTo>
                <a:cubicBezTo>
                  <a:pt x="6612798" y="1163550"/>
                  <a:pt x="6612798" y="1168035"/>
                  <a:pt x="6612798" y="1171519"/>
                </a:cubicBezTo>
                <a:cubicBezTo>
                  <a:pt x="6623127" y="1169406"/>
                  <a:pt x="6634743" y="1167343"/>
                  <a:pt x="6647647" y="1165332"/>
                </a:cubicBezTo>
                <a:cubicBezTo>
                  <a:pt x="6651704" y="1163814"/>
                  <a:pt x="6654548" y="1164764"/>
                  <a:pt x="6656178" y="1168181"/>
                </a:cubicBezTo>
                <a:cubicBezTo>
                  <a:pt x="6656178" y="1171305"/>
                  <a:pt x="6654418" y="1173458"/>
                  <a:pt x="6650901" y="1174638"/>
                </a:cubicBezTo>
                <a:cubicBezTo>
                  <a:pt x="6621363" y="1188699"/>
                  <a:pt x="6589633" y="1203153"/>
                  <a:pt x="6555712" y="1218000"/>
                </a:cubicBezTo>
                <a:cubicBezTo>
                  <a:pt x="6550520" y="1219540"/>
                  <a:pt x="6546029" y="1219462"/>
                  <a:pt x="6542242" y="1217764"/>
                </a:cubicBezTo>
                <a:cubicBezTo>
                  <a:pt x="6532429" y="1209470"/>
                  <a:pt x="6525686" y="1201281"/>
                  <a:pt x="6522010" y="1193200"/>
                </a:cubicBezTo>
                <a:cubicBezTo>
                  <a:pt x="6520392" y="1187232"/>
                  <a:pt x="6522775" y="1184248"/>
                  <a:pt x="6529159" y="1184248"/>
                </a:cubicBezTo>
                <a:cubicBezTo>
                  <a:pt x="6530507" y="1184248"/>
                  <a:pt x="6534048" y="1183933"/>
                  <a:pt x="6539780" y="1183304"/>
                </a:cubicBezTo>
                <a:cubicBezTo>
                  <a:pt x="6550233" y="1181089"/>
                  <a:pt x="6559297" y="1179640"/>
                  <a:pt x="6566974" y="1178954"/>
                </a:cubicBezTo>
                <a:cubicBezTo>
                  <a:pt x="6568357" y="1178954"/>
                  <a:pt x="6570807" y="1178600"/>
                  <a:pt x="6574325" y="1177892"/>
                </a:cubicBezTo>
                <a:cubicBezTo>
                  <a:pt x="6577371" y="1177892"/>
                  <a:pt x="6578517" y="1177892"/>
                  <a:pt x="6577764" y="1177892"/>
                </a:cubicBezTo>
                <a:cubicBezTo>
                  <a:pt x="6577764" y="1173688"/>
                  <a:pt x="6577764" y="1169490"/>
                  <a:pt x="6577764" y="1165298"/>
                </a:cubicBezTo>
                <a:cubicBezTo>
                  <a:pt x="6578888" y="1165298"/>
                  <a:pt x="6578388" y="1165652"/>
                  <a:pt x="6576264" y="1166360"/>
                </a:cubicBezTo>
                <a:cubicBezTo>
                  <a:pt x="6573611" y="1166360"/>
                  <a:pt x="6571639" y="1166692"/>
                  <a:pt x="6570346" y="1167355"/>
                </a:cubicBezTo>
                <a:cubicBezTo>
                  <a:pt x="6564715" y="1168108"/>
                  <a:pt x="6559466" y="1168108"/>
                  <a:pt x="6554600" y="1167355"/>
                </a:cubicBezTo>
                <a:cubicBezTo>
                  <a:pt x="6549721" y="1164904"/>
                  <a:pt x="6544979" y="1161375"/>
                  <a:pt x="6540370" y="1156767"/>
                </a:cubicBezTo>
                <a:cubicBezTo>
                  <a:pt x="6536380" y="1148989"/>
                  <a:pt x="6537363" y="1145100"/>
                  <a:pt x="6543321" y="1145100"/>
                </a:cubicBezTo>
                <a:cubicBezTo>
                  <a:pt x="6545243" y="1144460"/>
                  <a:pt x="6548749" y="1143774"/>
                  <a:pt x="6553841" y="1143043"/>
                </a:cubicBezTo>
                <a:cubicBezTo>
                  <a:pt x="6563822" y="1140908"/>
                  <a:pt x="6570976" y="1139475"/>
                  <a:pt x="6575303" y="1138744"/>
                </a:cubicBezTo>
                <a:cubicBezTo>
                  <a:pt x="6576989" y="1138744"/>
                  <a:pt x="6577455" y="1138744"/>
                  <a:pt x="6576702" y="1138744"/>
                </a:cubicBezTo>
                <a:cubicBezTo>
                  <a:pt x="6576702" y="1137766"/>
                  <a:pt x="6576354" y="1135872"/>
                  <a:pt x="6575657" y="1133063"/>
                </a:cubicBezTo>
                <a:cubicBezTo>
                  <a:pt x="6575657" y="1128421"/>
                  <a:pt x="6575668" y="1125768"/>
                  <a:pt x="6575691" y="1125105"/>
                </a:cubicBezTo>
                <a:cubicBezTo>
                  <a:pt x="6570993" y="1128432"/>
                  <a:pt x="6565969" y="1131096"/>
                  <a:pt x="6560618" y="1133096"/>
                </a:cubicBezTo>
                <a:cubicBezTo>
                  <a:pt x="6554998" y="1137637"/>
                  <a:pt x="6549682" y="1137440"/>
                  <a:pt x="6544669" y="1132506"/>
                </a:cubicBezTo>
                <a:cubicBezTo>
                  <a:pt x="6539724" y="1128258"/>
                  <a:pt x="6535150" y="1123335"/>
                  <a:pt x="6530946" y="1117737"/>
                </a:cubicBezTo>
                <a:cubicBezTo>
                  <a:pt x="6528305" y="1112219"/>
                  <a:pt x="6529412" y="1108347"/>
                  <a:pt x="6534267" y="1106121"/>
                </a:cubicBezTo>
                <a:cubicBezTo>
                  <a:pt x="6542045" y="1102873"/>
                  <a:pt x="6547603" y="1099585"/>
                  <a:pt x="6550941" y="1096258"/>
                </a:cubicBezTo>
                <a:cubicBezTo>
                  <a:pt x="6558427" y="1087402"/>
                  <a:pt x="6565603" y="1078680"/>
                  <a:pt x="6572471" y="1070093"/>
                </a:cubicBezTo>
                <a:cubicBezTo>
                  <a:pt x="6570065" y="1070093"/>
                  <a:pt x="6566036" y="1070795"/>
                  <a:pt x="6560382" y="1072200"/>
                </a:cubicBezTo>
                <a:cubicBezTo>
                  <a:pt x="6554144" y="1072200"/>
                  <a:pt x="6549744" y="1070919"/>
                  <a:pt x="6547181" y="1068356"/>
                </a:cubicBezTo>
                <a:cubicBezTo>
                  <a:pt x="6541831" y="1065299"/>
                  <a:pt x="6538274" y="1061118"/>
                  <a:pt x="6536509" y="1055813"/>
                </a:cubicBezTo>
                <a:cubicBezTo>
                  <a:pt x="6535801" y="1051834"/>
                  <a:pt x="6537363" y="1049153"/>
                  <a:pt x="6541196" y="1047771"/>
                </a:cubicBezTo>
                <a:cubicBezTo>
                  <a:pt x="6549098" y="1047771"/>
                  <a:pt x="6560382" y="1046102"/>
                  <a:pt x="6575050" y="1042763"/>
                </a:cubicBezTo>
                <a:cubicBezTo>
                  <a:pt x="6588818" y="1039864"/>
                  <a:pt x="6601362" y="1036295"/>
                  <a:pt x="6612680" y="1032058"/>
                </a:cubicBezTo>
                <a:cubicBezTo>
                  <a:pt x="6615187" y="1030939"/>
                  <a:pt x="6617853" y="1030466"/>
                  <a:pt x="6620680" y="1030637"/>
                </a:cubicBezTo>
                <a:close/>
                <a:moveTo>
                  <a:pt x="7262589" y="1024880"/>
                </a:moveTo>
                <a:cubicBezTo>
                  <a:pt x="7264683" y="1025068"/>
                  <a:pt x="7267303" y="1025747"/>
                  <a:pt x="7270450" y="1026916"/>
                </a:cubicBezTo>
                <a:cubicBezTo>
                  <a:pt x="7282431" y="1033648"/>
                  <a:pt x="7290249" y="1039588"/>
                  <a:pt x="7293901" y="1044736"/>
                </a:cubicBezTo>
                <a:cubicBezTo>
                  <a:pt x="7297711" y="1049715"/>
                  <a:pt x="7298105" y="1054745"/>
                  <a:pt x="7295081" y="1059825"/>
                </a:cubicBezTo>
                <a:cubicBezTo>
                  <a:pt x="7292417" y="1068513"/>
                  <a:pt x="7290755" y="1083372"/>
                  <a:pt x="7290091" y="1104402"/>
                </a:cubicBezTo>
                <a:cubicBezTo>
                  <a:pt x="7290091" y="1158655"/>
                  <a:pt x="7290434" y="1189879"/>
                  <a:pt x="7291119" y="1198073"/>
                </a:cubicBezTo>
                <a:cubicBezTo>
                  <a:pt x="7290355" y="1209481"/>
                  <a:pt x="7286523" y="1219411"/>
                  <a:pt x="7279621" y="1227863"/>
                </a:cubicBezTo>
                <a:cubicBezTo>
                  <a:pt x="7274935" y="1231999"/>
                  <a:pt x="7269320" y="1232477"/>
                  <a:pt x="7262779" y="1229296"/>
                </a:cubicBezTo>
                <a:cubicBezTo>
                  <a:pt x="7257923" y="1225250"/>
                  <a:pt x="7254293" y="1219619"/>
                  <a:pt x="7251887" y="1212403"/>
                </a:cubicBezTo>
                <a:cubicBezTo>
                  <a:pt x="7251887" y="1211290"/>
                  <a:pt x="7251887" y="1210228"/>
                  <a:pt x="7251887" y="1209217"/>
                </a:cubicBezTo>
                <a:cubicBezTo>
                  <a:pt x="7251179" y="1207104"/>
                  <a:pt x="7250825" y="1206148"/>
                  <a:pt x="7250825" y="1206351"/>
                </a:cubicBezTo>
                <a:cubicBezTo>
                  <a:pt x="7224221" y="1204372"/>
                  <a:pt x="7194419" y="1205856"/>
                  <a:pt x="7161420" y="1210801"/>
                </a:cubicBezTo>
                <a:cubicBezTo>
                  <a:pt x="7156183" y="1210801"/>
                  <a:pt x="7152293" y="1209959"/>
                  <a:pt x="7149753" y="1208273"/>
                </a:cubicBezTo>
                <a:cubicBezTo>
                  <a:pt x="7149753" y="1208273"/>
                  <a:pt x="7149039" y="1207907"/>
                  <a:pt x="7147612" y="1207177"/>
                </a:cubicBezTo>
                <a:cubicBezTo>
                  <a:pt x="7145229" y="1205592"/>
                  <a:pt x="7145297" y="1204682"/>
                  <a:pt x="7147814" y="1204445"/>
                </a:cubicBezTo>
                <a:cubicBezTo>
                  <a:pt x="7147342" y="1214157"/>
                  <a:pt x="7144959" y="1220305"/>
                  <a:pt x="7140666" y="1222890"/>
                </a:cubicBezTo>
                <a:cubicBezTo>
                  <a:pt x="7136957" y="1225407"/>
                  <a:pt x="7132214" y="1225834"/>
                  <a:pt x="7126437" y="1224171"/>
                </a:cubicBezTo>
                <a:cubicBezTo>
                  <a:pt x="7126437" y="1224171"/>
                  <a:pt x="7126049" y="1223789"/>
                  <a:pt x="7125273" y="1223025"/>
                </a:cubicBezTo>
                <a:cubicBezTo>
                  <a:pt x="7119811" y="1220675"/>
                  <a:pt x="7116169" y="1216691"/>
                  <a:pt x="7114348" y="1211071"/>
                </a:cubicBezTo>
                <a:cubicBezTo>
                  <a:pt x="7111527" y="1201866"/>
                  <a:pt x="7110841" y="1193835"/>
                  <a:pt x="7112291" y="1186979"/>
                </a:cubicBezTo>
                <a:cubicBezTo>
                  <a:pt x="7115787" y="1172289"/>
                  <a:pt x="7117883" y="1136479"/>
                  <a:pt x="7118580" y="1079551"/>
                </a:cubicBezTo>
                <a:cubicBezTo>
                  <a:pt x="7118580" y="1064737"/>
                  <a:pt x="7115861" y="1053250"/>
                  <a:pt x="7110420" y="1045090"/>
                </a:cubicBezTo>
                <a:cubicBezTo>
                  <a:pt x="7108813" y="1038740"/>
                  <a:pt x="7111966" y="1034688"/>
                  <a:pt x="7119878" y="1032934"/>
                </a:cubicBezTo>
                <a:cubicBezTo>
                  <a:pt x="7126891" y="1035194"/>
                  <a:pt x="7133332" y="1036958"/>
                  <a:pt x="7139199" y="1038228"/>
                </a:cubicBezTo>
                <a:cubicBezTo>
                  <a:pt x="7152799" y="1037554"/>
                  <a:pt x="7174666" y="1035817"/>
                  <a:pt x="7204799" y="1033019"/>
                </a:cubicBezTo>
                <a:cubicBezTo>
                  <a:pt x="7212769" y="1031569"/>
                  <a:pt x="7218697" y="1030844"/>
                  <a:pt x="7222586" y="1030844"/>
                </a:cubicBezTo>
                <a:cubicBezTo>
                  <a:pt x="7232555" y="1030181"/>
                  <a:pt x="7244323" y="1028495"/>
                  <a:pt x="7257889" y="1025786"/>
                </a:cubicBezTo>
                <a:cubicBezTo>
                  <a:pt x="7258929" y="1024994"/>
                  <a:pt x="7260495" y="1024691"/>
                  <a:pt x="7262589" y="1024880"/>
                </a:cubicBezTo>
                <a:close/>
                <a:moveTo>
                  <a:pt x="1880337" y="1023898"/>
                </a:moveTo>
                <a:cubicBezTo>
                  <a:pt x="1883046" y="1024072"/>
                  <a:pt x="1885938" y="1025112"/>
                  <a:pt x="1889012" y="1027017"/>
                </a:cubicBezTo>
                <a:cubicBezTo>
                  <a:pt x="1896542" y="1030029"/>
                  <a:pt x="1902853" y="1035531"/>
                  <a:pt x="1907944" y="1043522"/>
                </a:cubicBezTo>
                <a:cubicBezTo>
                  <a:pt x="1910417" y="1047804"/>
                  <a:pt x="1910828" y="1052553"/>
                  <a:pt x="1909176" y="1057768"/>
                </a:cubicBezTo>
                <a:cubicBezTo>
                  <a:pt x="1905247" y="1067418"/>
                  <a:pt x="1900456" y="1076315"/>
                  <a:pt x="1894803" y="1084461"/>
                </a:cubicBezTo>
                <a:lnTo>
                  <a:pt x="1878688" y="1102747"/>
                </a:lnTo>
                <a:lnTo>
                  <a:pt x="1884527" y="1101670"/>
                </a:lnTo>
                <a:cubicBezTo>
                  <a:pt x="1886876" y="1101940"/>
                  <a:pt x="1889259" y="1102907"/>
                  <a:pt x="1891675" y="1104570"/>
                </a:cubicBezTo>
                <a:cubicBezTo>
                  <a:pt x="1892417" y="1105301"/>
                  <a:pt x="1893648" y="1106239"/>
                  <a:pt x="1895367" y="1107386"/>
                </a:cubicBezTo>
                <a:cubicBezTo>
                  <a:pt x="1904438" y="1113433"/>
                  <a:pt x="1909866" y="1117788"/>
                  <a:pt x="1911654" y="1120452"/>
                </a:cubicBezTo>
                <a:cubicBezTo>
                  <a:pt x="1911654" y="1121238"/>
                  <a:pt x="1911890" y="1122098"/>
                  <a:pt x="1912362" y="1123031"/>
                </a:cubicBezTo>
                <a:cubicBezTo>
                  <a:pt x="1914003" y="1127033"/>
                  <a:pt x="1913744" y="1130298"/>
                  <a:pt x="1911586" y="1132827"/>
                </a:cubicBezTo>
                <a:cubicBezTo>
                  <a:pt x="1907866" y="1137154"/>
                  <a:pt x="1905000" y="1143021"/>
                  <a:pt x="1902988" y="1150428"/>
                </a:cubicBezTo>
                <a:cubicBezTo>
                  <a:pt x="1900796" y="1156992"/>
                  <a:pt x="1896632" y="1164764"/>
                  <a:pt x="1890495" y="1173744"/>
                </a:cubicBezTo>
                <a:cubicBezTo>
                  <a:pt x="1890619" y="1173497"/>
                  <a:pt x="1891777" y="1174104"/>
                  <a:pt x="1893968" y="1175565"/>
                </a:cubicBezTo>
                <a:cubicBezTo>
                  <a:pt x="1895362" y="1176959"/>
                  <a:pt x="1898385" y="1179314"/>
                  <a:pt x="1903038" y="1182629"/>
                </a:cubicBezTo>
                <a:cubicBezTo>
                  <a:pt x="1911570" y="1189744"/>
                  <a:pt x="1926243" y="1198505"/>
                  <a:pt x="1947059" y="1208913"/>
                </a:cubicBezTo>
                <a:cubicBezTo>
                  <a:pt x="1950610" y="1211038"/>
                  <a:pt x="1953370" y="1212426"/>
                  <a:pt x="1955337" y="1213078"/>
                </a:cubicBezTo>
                <a:cubicBezTo>
                  <a:pt x="1960068" y="1214966"/>
                  <a:pt x="1962435" y="1217006"/>
                  <a:pt x="1962435" y="1219197"/>
                </a:cubicBezTo>
                <a:cubicBezTo>
                  <a:pt x="1962435" y="1222064"/>
                  <a:pt x="1959709" y="1223497"/>
                  <a:pt x="1954258" y="1223497"/>
                </a:cubicBezTo>
                <a:cubicBezTo>
                  <a:pt x="1947244" y="1224890"/>
                  <a:pt x="1934094" y="1225947"/>
                  <a:pt x="1914806" y="1226666"/>
                </a:cubicBezTo>
                <a:cubicBezTo>
                  <a:pt x="1911952" y="1226666"/>
                  <a:pt x="1909822" y="1226666"/>
                  <a:pt x="1908416" y="1226666"/>
                </a:cubicBezTo>
                <a:cubicBezTo>
                  <a:pt x="1902168" y="1226666"/>
                  <a:pt x="1896857" y="1225357"/>
                  <a:pt x="1892485" y="1222738"/>
                </a:cubicBezTo>
                <a:lnTo>
                  <a:pt x="1869674" y="1199018"/>
                </a:lnTo>
                <a:lnTo>
                  <a:pt x="1854433" y="1213233"/>
                </a:lnTo>
                <a:lnTo>
                  <a:pt x="1836390" y="1225973"/>
                </a:lnTo>
                <a:lnTo>
                  <a:pt x="1834033" y="1228774"/>
                </a:lnTo>
                <a:cubicBezTo>
                  <a:pt x="1831605" y="1232303"/>
                  <a:pt x="1827700" y="1233264"/>
                  <a:pt x="1822315" y="1231657"/>
                </a:cubicBezTo>
                <a:cubicBezTo>
                  <a:pt x="1818202" y="1229184"/>
                  <a:pt x="1814572" y="1225587"/>
                  <a:pt x="1811424" y="1220867"/>
                </a:cubicBezTo>
                <a:cubicBezTo>
                  <a:pt x="1811424" y="1220867"/>
                  <a:pt x="1811037" y="1220091"/>
                  <a:pt x="1810261" y="1218540"/>
                </a:cubicBezTo>
                <a:cubicBezTo>
                  <a:pt x="1807237" y="1212100"/>
                  <a:pt x="1806794" y="1206553"/>
                  <a:pt x="1808929" y="1201900"/>
                </a:cubicBezTo>
                <a:cubicBezTo>
                  <a:pt x="1812436" y="1187861"/>
                  <a:pt x="1814190" y="1176290"/>
                  <a:pt x="1814190" y="1167186"/>
                </a:cubicBezTo>
                <a:cubicBezTo>
                  <a:pt x="1815954" y="1148214"/>
                  <a:pt x="1817013" y="1130035"/>
                  <a:pt x="1817367" y="1112650"/>
                </a:cubicBezTo>
                <a:lnTo>
                  <a:pt x="1816426" y="1068190"/>
                </a:lnTo>
                <a:lnTo>
                  <a:pt x="1814705" y="1073013"/>
                </a:lnTo>
                <a:cubicBezTo>
                  <a:pt x="1812439" y="1080884"/>
                  <a:pt x="1810531" y="1092330"/>
                  <a:pt x="1808980" y="1107352"/>
                </a:cubicBezTo>
                <a:cubicBezTo>
                  <a:pt x="1807609" y="1124504"/>
                  <a:pt x="1806924" y="1152209"/>
                  <a:pt x="1806924" y="1190469"/>
                </a:cubicBezTo>
                <a:cubicBezTo>
                  <a:pt x="1806114" y="1212206"/>
                  <a:pt x="1798499" y="1224272"/>
                  <a:pt x="1784078" y="1226666"/>
                </a:cubicBezTo>
                <a:cubicBezTo>
                  <a:pt x="1775626" y="1226666"/>
                  <a:pt x="1770894" y="1224154"/>
                  <a:pt x="1769883" y="1219130"/>
                </a:cubicBezTo>
                <a:cubicBezTo>
                  <a:pt x="1765859" y="1207744"/>
                  <a:pt x="1758660" y="1197904"/>
                  <a:pt x="1748286" y="1189609"/>
                </a:cubicBezTo>
                <a:lnTo>
                  <a:pt x="1746630" y="1186513"/>
                </a:lnTo>
                <a:lnTo>
                  <a:pt x="1738571" y="1199375"/>
                </a:lnTo>
                <a:cubicBezTo>
                  <a:pt x="1731268" y="1208931"/>
                  <a:pt x="1722165" y="1217163"/>
                  <a:pt x="1711263" y="1224070"/>
                </a:cubicBezTo>
                <a:cubicBezTo>
                  <a:pt x="1708138" y="1225801"/>
                  <a:pt x="1705132" y="1226121"/>
                  <a:pt x="1702243" y="1225031"/>
                </a:cubicBezTo>
                <a:cubicBezTo>
                  <a:pt x="1700703" y="1222996"/>
                  <a:pt x="1700642" y="1221170"/>
                  <a:pt x="1702058" y="1219552"/>
                </a:cubicBezTo>
                <a:cubicBezTo>
                  <a:pt x="1721817" y="1189407"/>
                  <a:pt x="1733455" y="1152226"/>
                  <a:pt x="1736973" y="1108010"/>
                </a:cubicBezTo>
                <a:cubicBezTo>
                  <a:pt x="1739086" y="1073751"/>
                  <a:pt x="1737131" y="1053975"/>
                  <a:pt x="1731106" y="1048681"/>
                </a:cubicBezTo>
                <a:cubicBezTo>
                  <a:pt x="1729375" y="1042859"/>
                  <a:pt x="1731567" y="1039380"/>
                  <a:pt x="1737681" y="1038245"/>
                </a:cubicBezTo>
                <a:cubicBezTo>
                  <a:pt x="1741885" y="1038245"/>
                  <a:pt x="1748123" y="1039296"/>
                  <a:pt x="1756395" y="1041398"/>
                </a:cubicBezTo>
                <a:cubicBezTo>
                  <a:pt x="1764713" y="1040780"/>
                  <a:pt x="1772867" y="1039139"/>
                  <a:pt x="1780858" y="1036475"/>
                </a:cubicBezTo>
                <a:cubicBezTo>
                  <a:pt x="1784501" y="1034115"/>
                  <a:pt x="1789434" y="1034092"/>
                  <a:pt x="1795661" y="1036407"/>
                </a:cubicBezTo>
                <a:cubicBezTo>
                  <a:pt x="1799516" y="1038335"/>
                  <a:pt x="1803244" y="1040894"/>
                  <a:pt x="1806843" y="1044083"/>
                </a:cubicBezTo>
                <a:lnTo>
                  <a:pt x="1814173" y="1052149"/>
                </a:lnTo>
                <a:lnTo>
                  <a:pt x="1812284" y="1042679"/>
                </a:lnTo>
                <a:cubicBezTo>
                  <a:pt x="1810733" y="1036194"/>
                  <a:pt x="1813510" y="1032951"/>
                  <a:pt x="1820613" y="1032951"/>
                </a:cubicBezTo>
                <a:cubicBezTo>
                  <a:pt x="1828357" y="1032951"/>
                  <a:pt x="1834584" y="1034002"/>
                  <a:pt x="1839293" y="1036104"/>
                </a:cubicBezTo>
                <a:cubicBezTo>
                  <a:pt x="1850027" y="1034800"/>
                  <a:pt x="1861183" y="1031423"/>
                  <a:pt x="1872759" y="1025971"/>
                </a:cubicBezTo>
                <a:cubicBezTo>
                  <a:pt x="1875103" y="1024415"/>
                  <a:pt x="1877629" y="1023724"/>
                  <a:pt x="1880337" y="1023898"/>
                </a:cubicBezTo>
                <a:close/>
                <a:moveTo>
                  <a:pt x="8642068" y="1022979"/>
                </a:moveTo>
                <a:cubicBezTo>
                  <a:pt x="8644291" y="1022254"/>
                  <a:pt x="8646892" y="1022442"/>
                  <a:pt x="8649870" y="1023544"/>
                </a:cubicBezTo>
                <a:cubicBezTo>
                  <a:pt x="8659604" y="1026545"/>
                  <a:pt x="8669944" y="1031692"/>
                  <a:pt x="8680892" y="1038987"/>
                </a:cubicBezTo>
                <a:cubicBezTo>
                  <a:pt x="8687152" y="1044607"/>
                  <a:pt x="8686702" y="1050035"/>
                  <a:pt x="8679543" y="1055273"/>
                </a:cubicBezTo>
                <a:cubicBezTo>
                  <a:pt x="8678868" y="1055273"/>
                  <a:pt x="8677677" y="1055846"/>
                  <a:pt x="8675969" y="1056993"/>
                </a:cubicBezTo>
                <a:cubicBezTo>
                  <a:pt x="8665583" y="1061444"/>
                  <a:pt x="8657406" y="1064394"/>
                  <a:pt x="8651438" y="1065844"/>
                </a:cubicBezTo>
                <a:lnTo>
                  <a:pt x="8650997" y="1066259"/>
                </a:lnTo>
                <a:lnTo>
                  <a:pt x="8658637" y="1071677"/>
                </a:lnTo>
                <a:cubicBezTo>
                  <a:pt x="8663504" y="1077196"/>
                  <a:pt x="8663554" y="1082658"/>
                  <a:pt x="8658789" y="1088065"/>
                </a:cubicBezTo>
                <a:cubicBezTo>
                  <a:pt x="8657002" y="1090459"/>
                  <a:pt x="8655153" y="1093954"/>
                  <a:pt x="8653242" y="1098551"/>
                </a:cubicBezTo>
                <a:cubicBezTo>
                  <a:pt x="8652545" y="1098551"/>
                  <a:pt x="8652843" y="1098225"/>
                  <a:pt x="8654136" y="1097574"/>
                </a:cubicBezTo>
                <a:cubicBezTo>
                  <a:pt x="8665724" y="1096854"/>
                  <a:pt x="8679829" y="1094769"/>
                  <a:pt x="8696453" y="1091319"/>
                </a:cubicBezTo>
                <a:cubicBezTo>
                  <a:pt x="8703095" y="1088363"/>
                  <a:pt x="8709294" y="1088756"/>
                  <a:pt x="8715049" y="1092499"/>
                </a:cubicBezTo>
                <a:cubicBezTo>
                  <a:pt x="8722062" y="1096388"/>
                  <a:pt x="8727828" y="1101344"/>
                  <a:pt x="8732347" y="1107369"/>
                </a:cubicBezTo>
                <a:cubicBezTo>
                  <a:pt x="8736033" y="1116563"/>
                  <a:pt x="8732937" y="1122121"/>
                  <a:pt x="8723057" y="1124043"/>
                </a:cubicBezTo>
                <a:cubicBezTo>
                  <a:pt x="8703264" y="1121930"/>
                  <a:pt x="8677941" y="1122559"/>
                  <a:pt x="8647088" y="1125931"/>
                </a:cubicBezTo>
                <a:cubicBezTo>
                  <a:pt x="8643975" y="1134631"/>
                  <a:pt x="8641446" y="1141363"/>
                  <a:pt x="8639502" y="1146129"/>
                </a:cubicBezTo>
                <a:cubicBezTo>
                  <a:pt x="8643694" y="1146219"/>
                  <a:pt x="8649257" y="1144881"/>
                  <a:pt x="8656193" y="1142116"/>
                </a:cubicBezTo>
                <a:cubicBezTo>
                  <a:pt x="8665454" y="1139857"/>
                  <a:pt x="8671799" y="1140295"/>
                  <a:pt x="8675227" y="1143431"/>
                </a:cubicBezTo>
                <a:cubicBezTo>
                  <a:pt x="8683286" y="1146365"/>
                  <a:pt x="8690558" y="1152153"/>
                  <a:pt x="8697043" y="1160796"/>
                </a:cubicBezTo>
                <a:cubicBezTo>
                  <a:pt x="8700999" y="1167124"/>
                  <a:pt x="8700572" y="1172525"/>
                  <a:pt x="8695762" y="1176998"/>
                </a:cubicBezTo>
                <a:cubicBezTo>
                  <a:pt x="8691007" y="1182416"/>
                  <a:pt x="8686006" y="1189755"/>
                  <a:pt x="8680757" y="1199017"/>
                </a:cubicBezTo>
                <a:lnTo>
                  <a:pt x="8679128" y="1202875"/>
                </a:lnTo>
                <a:lnTo>
                  <a:pt x="8679867" y="1203114"/>
                </a:lnTo>
                <a:cubicBezTo>
                  <a:pt x="8681124" y="1204069"/>
                  <a:pt x="8683184" y="1206384"/>
                  <a:pt x="8686051" y="1210060"/>
                </a:cubicBezTo>
                <a:cubicBezTo>
                  <a:pt x="8687456" y="1217332"/>
                  <a:pt x="8684005" y="1221457"/>
                  <a:pt x="8675699" y="1222434"/>
                </a:cubicBezTo>
                <a:cubicBezTo>
                  <a:pt x="8670697" y="1222434"/>
                  <a:pt x="8663577" y="1222789"/>
                  <a:pt x="8654338" y="1223497"/>
                </a:cubicBezTo>
                <a:cubicBezTo>
                  <a:pt x="8634691" y="1224193"/>
                  <a:pt x="8621631" y="1224812"/>
                  <a:pt x="8615157" y="1225351"/>
                </a:cubicBezTo>
                <a:cubicBezTo>
                  <a:pt x="8615157" y="1225351"/>
                  <a:pt x="8615157" y="1225317"/>
                  <a:pt x="8615157" y="1225250"/>
                </a:cubicBezTo>
                <a:cubicBezTo>
                  <a:pt x="8614325" y="1226925"/>
                  <a:pt x="8613909" y="1227762"/>
                  <a:pt x="8613909" y="1227762"/>
                </a:cubicBezTo>
                <a:cubicBezTo>
                  <a:pt x="8609896" y="1234079"/>
                  <a:pt x="8604063" y="1235675"/>
                  <a:pt x="8596409" y="1232550"/>
                </a:cubicBezTo>
                <a:cubicBezTo>
                  <a:pt x="8589912" y="1227683"/>
                  <a:pt x="8586249" y="1221957"/>
                  <a:pt x="8585417" y="1215370"/>
                </a:cubicBezTo>
                <a:cubicBezTo>
                  <a:pt x="8585417" y="1213325"/>
                  <a:pt x="8585063" y="1209565"/>
                  <a:pt x="8584354" y="1204091"/>
                </a:cubicBezTo>
                <a:cubicBezTo>
                  <a:pt x="8582949" y="1196774"/>
                  <a:pt x="8582247" y="1191717"/>
                  <a:pt x="8582247" y="1188918"/>
                </a:cubicBezTo>
                <a:cubicBezTo>
                  <a:pt x="8580887" y="1178105"/>
                  <a:pt x="8577790" y="1168900"/>
                  <a:pt x="8572957" y="1161302"/>
                </a:cubicBezTo>
                <a:cubicBezTo>
                  <a:pt x="8571384" y="1157503"/>
                  <a:pt x="8571395" y="1154643"/>
                  <a:pt x="8572991" y="1152721"/>
                </a:cubicBezTo>
                <a:cubicBezTo>
                  <a:pt x="8574340" y="1149742"/>
                  <a:pt x="8577251" y="1148967"/>
                  <a:pt x="8581724" y="1150394"/>
                </a:cubicBezTo>
                <a:cubicBezTo>
                  <a:pt x="8586040" y="1150394"/>
                  <a:pt x="8590317" y="1151097"/>
                  <a:pt x="8594554" y="1152502"/>
                </a:cubicBezTo>
                <a:cubicBezTo>
                  <a:pt x="8599522" y="1152502"/>
                  <a:pt x="8604339" y="1151984"/>
                  <a:pt x="8609003" y="1150950"/>
                </a:cubicBezTo>
                <a:cubicBezTo>
                  <a:pt x="8609531" y="1148882"/>
                  <a:pt x="8610487" y="1144752"/>
                  <a:pt x="8611869" y="1138559"/>
                </a:cubicBezTo>
                <a:cubicBezTo>
                  <a:pt x="8612577" y="1132827"/>
                  <a:pt x="8613279" y="1129753"/>
                  <a:pt x="8613976" y="1129337"/>
                </a:cubicBezTo>
                <a:cubicBezTo>
                  <a:pt x="8597421" y="1131438"/>
                  <a:pt x="8585220" y="1133552"/>
                  <a:pt x="8577375" y="1135676"/>
                </a:cubicBezTo>
                <a:cubicBezTo>
                  <a:pt x="8572339" y="1136384"/>
                  <a:pt x="8568057" y="1135496"/>
                  <a:pt x="8564528" y="1133012"/>
                </a:cubicBezTo>
                <a:cubicBezTo>
                  <a:pt x="8562212" y="1131461"/>
                  <a:pt x="8559605" y="1128876"/>
                  <a:pt x="8556705" y="1125257"/>
                </a:cubicBezTo>
                <a:cubicBezTo>
                  <a:pt x="8555289" y="1123829"/>
                  <a:pt x="8554131" y="1122649"/>
                  <a:pt x="8553232" y="1121716"/>
                </a:cubicBezTo>
                <a:lnTo>
                  <a:pt x="8551776" y="1118909"/>
                </a:lnTo>
                <a:lnTo>
                  <a:pt x="8550332" y="1126403"/>
                </a:lnTo>
                <a:cubicBezTo>
                  <a:pt x="8546410" y="1133293"/>
                  <a:pt x="8540576" y="1134788"/>
                  <a:pt x="8532832" y="1130888"/>
                </a:cubicBezTo>
                <a:cubicBezTo>
                  <a:pt x="8519075" y="1121480"/>
                  <a:pt x="8506981" y="1108954"/>
                  <a:pt x="8496551" y="1093308"/>
                </a:cubicBezTo>
                <a:cubicBezTo>
                  <a:pt x="8496551" y="1093308"/>
                  <a:pt x="8496551" y="1092954"/>
                  <a:pt x="8496551" y="1092246"/>
                </a:cubicBezTo>
                <a:cubicBezTo>
                  <a:pt x="8495134" y="1087986"/>
                  <a:pt x="8496916" y="1085856"/>
                  <a:pt x="8501895" y="1085856"/>
                </a:cubicBezTo>
                <a:cubicBezTo>
                  <a:pt x="8503513" y="1085856"/>
                  <a:pt x="8506717" y="1086255"/>
                  <a:pt x="8511505" y="1087053"/>
                </a:cubicBezTo>
                <a:cubicBezTo>
                  <a:pt x="8522261" y="1088391"/>
                  <a:pt x="8530714" y="1089447"/>
                  <a:pt x="8536861" y="1090223"/>
                </a:cubicBezTo>
                <a:cubicBezTo>
                  <a:pt x="8544274" y="1093010"/>
                  <a:pt x="8549103" y="1097419"/>
                  <a:pt x="8551348" y="1103449"/>
                </a:cubicBezTo>
                <a:lnTo>
                  <a:pt x="8552667" y="1112913"/>
                </a:lnTo>
                <a:lnTo>
                  <a:pt x="8558694" y="1110184"/>
                </a:lnTo>
                <a:cubicBezTo>
                  <a:pt x="8564382" y="1110184"/>
                  <a:pt x="8579330" y="1108453"/>
                  <a:pt x="8603540" y="1104992"/>
                </a:cubicBezTo>
                <a:cubicBezTo>
                  <a:pt x="8607991" y="1103519"/>
                  <a:pt x="8612268" y="1102783"/>
                  <a:pt x="8616371" y="1102783"/>
                </a:cubicBezTo>
                <a:lnTo>
                  <a:pt x="8618208" y="1089768"/>
                </a:lnTo>
                <a:cubicBezTo>
                  <a:pt x="8618208" y="1088599"/>
                  <a:pt x="8618208" y="1086525"/>
                  <a:pt x="8618208" y="1083546"/>
                </a:cubicBezTo>
                <a:cubicBezTo>
                  <a:pt x="8618916" y="1078309"/>
                  <a:pt x="8619293" y="1075589"/>
                  <a:pt x="8619338" y="1075386"/>
                </a:cubicBezTo>
                <a:cubicBezTo>
                  <a:pt x="8601355" y="1081029"/>
                  <a:pt x="8589193" y="1083850"/>
                  <a:pt x="8582854" y="1083850"/>
                </a:cubicBezTo>
                <a:cubicBezTo>
                  <a:pt x="8579786" y="1084547"/>
                  <a:pt x="8577111" y="1083929"/>
                  <a:pt x="8574829" y="1081995"/>
                </a:cubicBezTo>
                <a:cubicBezTo>
                  <a:pt x="8574829" y="1078792"/>
                  <a:pt x="8576346" y="1076685"/>
                  <a:pt x="8579381" y="1075673"/>
                </a:cubicBezTo>
                <a:cubicBezTo>
                  <a:pt x="8605704" y="1057667"/>
                  <a:pt x="8624755" y="1041741"/>
                  <a:pt x="8636534" y="1027893"/>
                </a:cubicBezTo>
                <a:cubicBezTo>
                  <a:pt x="8638001" y="1025342"/>
                  <a:pt x="8639846" y="1023704"/>
                  <a:pt x="8642068" y="1022979"/>
                </a:cubicBezTo>
                <a:close/>
                <a:moveTo>
                  <a:pt x="6304103" y="1022680"/>
                </a:moveTo>
                <a:cubicBezTo>
                  <a:pt x="6306013" y="1021564"/>
                  <a:pt x="6308626" y="1021616"/>
                  <a:pt x="6311942" y="1022836"/>
                </a:cubicBezTo>
                <a:cubicBezTo>
                  <a:pt x="6321563" y="1027275"/>
                  <a:pt x="6328661" y="1033311"/>
                  <a:pt x="6333236" y="1040943"/>
                </a:cubicBezTo>
                <a:cubicBezTo>
                  <a:pt x="6335461" y="1047585"/>
                  <a:pt x="6335146" y="1052463"/>
                  <a:pt x="6332291" y="1055577"/>
                </a:cubicBezTo>
                <a:cubicBezTo>
                  <a:pt x="6329437" y="1057723"/>
                  <a:pt x="6324148" y="1062309"/>
                  <a:pt x="6316427" y="1069334"/>
                </a:cubicBezTo>
                <a:cubicBezTo>
                  <a:pt x="6313611" y="1071795"/>
                  <a:pt x="6311263" y="1073878"/>
                  <a:pt x="6309384" y="1075580"/>
                </a:cubicBezTo>
                <a:lnTo>
                  <a:pt x="6307408" y="1077432"/>
                </a:lnTo>
                <a:lnTo>
                  <a:pt x="6320747" y="1083656"/>
                </a:lnTo>
                <a:cubicBezTo>
                  <a:pt x="6324380" y="1086606"/>
                  <a:pt x="6327172" y="1090419"/>
                  <a:pt x="6329122" y="1095095"/>
                </a:cubicBezTo>
                <a:cubicBezTo>
                  <a:pt x="6331268" y="1100097"/>
                  <a:pt x="6330690" y="1104430"/>
                  <a:pt x="6327385" y="1108094"/>
                </a:cubicBezTo>
                <a:cubicBezTo>
                  <a:pt x="6325694" y="1110460"/>
                  <a:pt x="6323058" y="1113695"/>
                  <a:pt x="6319478" y="1117801"/>
                </a:cubicBezTo>
                <a:lnTo>
                  <a:pt x="6317687" y="1119770"/>
                </a:lnTo>
                <a:lnTo>
                  <a:pt x="6325818" y="1117754"/>
                </a:lnTo>
                <a:cubicBezTo>
                  <a:pt x="6332876" y="1115641"/>
                  <a:pt x="6337478" y="1114371"/>
                  <a:pt x="6339625" y="1113944"/>
                </a:cubicBezTo>
                <a:cubicBezTo>
                  <a:pt x="6339625" y="1112168"/>
                  <a:pt x="6339625" y="1108594"/>
                  <a:pt x="6339625" y="1103221"/>
                </a:cubicBezTo>
                <a:cubicBezTo>
                  <a:pt x="6338917" y="1097579"/>
                  <a:pt x="6338563" y="1093168"/>
                  <a:pt x="6338563" y="1089987"/>
                </a:cubicBezTo>
                <a:cubicBezTo>
                  <a:pt x="6339271" y="1080028"/>
                  <a:pt x="6337540" y="1071256"/>
                  <a:pt x="6333370" y="1063669"/>
                </a:cubicBezTo>
                <a:cubicBezTo>
                  <a:pt x="6332606" y="1057094"/>
                  <a:pt x="6334410" y="1053233"/>
                  <a:pt x="6338782" y="1052087"/>
                </a:cubicBezTo>
                <a:cubicBezTo>
                  <a:pt x="6347358" y="1050603"/>
                  <a:pt x="6358114" y="1056262"/>
                  <a:pt x="6371051" y="1069064"/>
                </a:cubicBezTo>
                <a:cubicBezTo>
                  <a:pt x="6374873" y="1073774"/>
                  <a:pt x="6376041" y="1079303"/>
                  <a:pt x="6374558" y="1085654"/>
                </a:cubicBezTo>
                <a:cubicBezTo>
                  <a:pt x="6373861" y="1088475"/>
                  <a:pt x="6372810" y="1092690"/>
                  <a:pt x="6371405" y="1098298"/>
                </a:cubicBezTo>
                <a:cubicBezTo>
                  <a:pt x="6371057" y="1100372"/>
                  <a:pt x="6370714" y="1101958"/>
                  <a:pt x="6370376" y="1103057"/>
                </a:cubicBezTo>
                <a:lnTo>
                  <a:pt x="6370052" y="1103655"/>
                </a:lnTo>
                <a:lnTo>
                  <a:pt x="6376674" y="1101780"/>
                </a:lnTo>
                <a:lnTo>
                  <a:pt x="6377723" y="1102135"/>
                </a:lnTo>
                <a:lnTo>
                  <a:pt x="6377559" y="1101974"/>
                </a:lnTo>
                <a:cubicBezTo>
                  <a:pt x="6374839" y="1098164"/>
                  <a:pt x="6375536" y="1094955"/>
                  <a:pt x="6379649" y="1092347"/>
                </a:cubicBezTo>
                <a:cubicBezTo>
                  <a:pt x="6397442" y="1089503"/>
                  <a:pt x="6417926" y="1083518"/>
                  <a:pt x="6441102" y="1074392"/>
                </a:cubicBezTo>
                <a:cubicBezTo>
                  <a:pt x="6445822" y="1072144"/>
                  <a:pt x="6450043" y="1072588"/>
                  <a:pt x="6453763" y="1075724"/>
                </a:cubicBezTo>
                <a:cubicBezTo>
                  <a:pt x="6461991" y="1078702"/>
                  <a:pt x="6468656" y="1085305"/>
                  <a:pt x="6473759" y="1095534"/>
                </a:cubicBezTo>
                <a:cubicBezTo>
                  <a:pt x="6476108" y="1100558"/>
                  <a:pt x="6476091" y="1105621"/>
                  <a:pt x="6473708" y="1110724"/>
                </a:cubicBezTo>
                <a:cubicBezTo>
                  <a:pt x="6471797" y="1115164"/>
                  <a:pt x="6469774" y="1123779"/>
                  <a:pt x="6467639" y="1136569"/>
                </a:cubicBezTo>
                <a:cubicBezTo>
                  <a:pt x="6466233" y="1147168"/>
                  <a:pt x="6463778" y="1162572"/>
                  <a:pt x="6460271" y="1182781"/>
                </a:cubicBezTo>
                <a:cubicBezTo>
                  <a:pt x="6459619" y="1186007"/>
                  <a:pt x="6459293" y="1188648"/>
                  <a:pt x="6459293" y="1190705"/>
                </a:cubicBezTo>
                <a:cubicBezTo>
                  <a:pt x="6455494" y="1211240"/>
                  <a:pt x="6447435" y="1224199"/>
                  <a:pt x="6435117" y="1229583"/>
                </a:cubicBezTo>
                <a:cubicBezTo>
                  <a:pt x="6427159" y="1232573"/>
                  <a:pt x="6420826" y="1231050"/>
                  <a:pt x="6416116" y="1225014"/>
                </a:cubicBezTo>
                <a:cubicBezTo>
                  <a:pt x="6414020" y="1219068"/>
                  <a:pt x="6411607" y="1213684"/>
                  <a:pt x="6408875" y="1208863"/>
                </a:cubicBezTo>
                <a:lnTo>
                  <a:pt x="6401250" y="1198209"/>
                </a:lnTo>
                <a:lnTo>
                  <a:pt x="6401196" y="1198258"/>
                </a:lnTo>
                <a:cubicBezTo>
                  <a:pt x="6388922" y="1213420"/>
                  <a:pt x="6372911" y="1223570"/>
                  <a:pt x="6353164" y="1228706"/>
                </a:cubicBezTo>
                <a:cubicBezTo>
                  <a:pt x="6347667" y="1229459"/>
                  <a:pt x="6344919" y="1228403"/>
                  <a:pt x="6344919" y="1225537"/>
                </a:cubicBezTo>
                <a:cubicBezTo>
                  <a:pt x="6344919" y="1224154"/>
                  <a:pt x="6345942" y="1222946"/>
                  <a:pt x="6347987" y="1221912"/>
                </a:cubicBezTo>
                <a:cubicBezTo>
                  <a:pt x="6362144" y="1208104"/>
                  <a:pt x="6373551" y="1192659"/>
                  <a:pt x="6382208" y="1175578"/>
                </a:cubicBezTo>
                <a:lnTo>
                  <a:pt x="6388845" y="1159266"/>
                </a:lnTo>
                <a:lnTo>
                  <a:pt x="6353905" y="1213769"/>
                </a:lnTo>
                <a:cubicBezTo>
                  <a:pt x="6349702" y="1219546"/>
                  <a:pt x="6344492" y="1219608"/>
                  <a:pt x="6338277" y="1213954"/>
                </a:cubicBezTo>
                <a:cubicBezTo>
                  <a:pt x="6333072" y="1208031"/>
                  <a:pt x="6329302" y="1201546"/>
                  <a:pt x="6326963" y="1194498"/>
                </a:cubicBezTo>
                <a:cubicBezTo>
                  <a:pt x="6326233" y="1188789"/>
                  <a:pt x="6327515" y="1184242"/>
                  <a:pt x="6330807" y="1180859"/>
                </a:cubicBezTo>
                <a:cubicBezTo>
                  <a:pt x="6336686" y="1176993"/>
                  <a:pt x="6339271" y="1172227"/>
                  <a:pt x="6338563" y="1166562"/>
                </a:cubicBezTo>
                <a:lnTo>
                  <a:pt x="6339625" y="1142032"/>
                </a:lnTo>
                <a:cubicBezTo>
                  <a:pt x="6338198" y="1142695"/>
                  <a:pt x="6336118" y="1143701"/>
                  <a:pt x="6333387" y="1145050"/>
                </a:cubicBezTo>
                <a:cubicBezTo>
                  <a:pt x="6325306" y="1146567"/>
                  <a:pt x="6317393" y="1141661"/>
                  <a:pt x="6309649" y="1130331"/>
                </a:cubicBezTo>
                <a:lnTo>
                  <a:pt x="6309166" y="1129141"/>
                </a:lnTo>
                <a:lnTo>
                  <a:pt x="6305906" y="1132725"/>
                </a:lnTo>
                <a:cubicBezTo>
                  <a:pt x="6307098" y="1133366"/>
                  <a:pt x="6308756" y="1135805"/>
                  <a:pt x="6310880" y="1140042"/>
                </a:cubicBezTo>
                <a:cubicBezTo>
                  <a:pt x="6311790" y="1140953"/>
                  <a:pt x="6312246" y="1141869"/>
                  <a:pt x="6312246" y="1142791"/>
                </a:cubicBezTo>
                <a:cubicBezTo>
                  <a:pt x="6314358" y="1146331"/>
                  <a:pt x="6315415" y="1150641"/>
                  <a:pt x="6315415" y="1155722"/>
                </a:cubicBezTo>
                <a:cubicBezTo>
                  <a:pt x="6315415" y="1193363"/>
                  <a:pt x="6313937" y="1217343"/>
                  <a:pt x="6310981" y="1227661"/>
                </a:cubicBezTo>
                <a:cubicBezTo>
                  <a:pt x="6308789" y="1233348"/>
                  <a:pt x="6303737" y="1234663"/>
                  <a:pt x="6295824" y="1231606"/>
                </a:cubicBezTo>
                <a:cubicBezTo>
                  <a:pt x="6290452" y="1229291"/>
                  <a:pt x="6286114" y="1225660"/>
                  <a:pt x="6282809" y="1220715"/>
                </a:cubicBezTo>
                <a:cubicBezTo>
                  <a:pt x="6281191" y="1215736"/>
                  <a:pt x="6280735" y="1209840"/>
                  <a:pt x="6281443" y="1203029"/>
                </a:cubicBezTo>
                <a:cubicBezTo>
                  <a:pt x="6281443" y="1200950"/>
                  <a:pt x="6281820" y="1196921"/>
                  <a:pt x="6282573" y="1190941"/>
                </a:cubicBezTo>
                <a:cubicBezTo>
                  <a:pt x="6285349" y="1174306"/>
                  <a:pt x="6286737" y="1162848"/>
                  <a:pt x="6286737" y="1156565"/>
                </a:cubicBezTo>
                <a:lnTo>
                  <a:pt x="6288091" y="1151081"/>
                </a:lnTo>
                <a:lnTo>
                  <a:pt x="6268529" y="1165462"/>
                </a:lnTo>
                <a:cubicBezTo>
                  <a:pt x="6260341" y="1169837"/>
                  <a:pt x="6251163" y="1173295"/>
                  <a:pt x="6240997" y="1175835"/>
                </a:cubicBezTo>
                <a:cubicBezTo>
                  <a:pt x="6235513" y="1176577"/>
                  <a:pt x="6234046" y="1174391"/>
                  <a:pt x="6236597" y="1169277"/>
                </a:cubicBezTo>
                <a:cubicBezTo>
                  <a:pt x="6252029" y="1155250"/>
                  <a:pt x="6266983" y="1137553"/>
                  <a:pt x="6281460" y="1116186"/>
                </a:cubicBezTo>
                <a:cubicBezTo>
                  <a:pt x="6282966" y="1113163"/>
                  <a:pt x="6285124" y="1109549"/>
                  <a:pt x="6287934" y="1105346"/>
                </a:cubicBezTo>
                <a:cubicBezTo>
                  <a:pt x="6291413" y="1099434"/>
                  <a:pt x="6294022" y="1094655"/>
                  <a:pt x="6295761" y="1091011"/>
                </a:cubicBezTo>
                <a:lnTo>
                  <a:pt x="6298097" y="1084267"/>
                </a:lnTo>
                <a:lnTo>
                  <a:pt x="6281165" y="1095593"/>
                </a:lnTo>
                <a:cubicBezTo>
                  <a:pt x="6272578" y="1100364"/>
                  <a:pt x="6263398" y="1104559"/>
                  <a:pt x="6253625" y="1108178"/>
                </a:cubicBezTo>
                <a:cubicBezTo>
                  <a:pt x="6250815" y="1108178"/>
                  <a:pt x="6248450" y="1106880"/>
                  <a:pt x="6246528" y="1104284"/>
                </a:cubicBezTo>
                <a:cubicBezTo>
                  <a:pt x="6246528" y="1104284"/>
                  <a:pt x="6247449" y="1103030"/>
                  <a:pt x="6249292" y="1100524"/>
                </a:cubicBezTo>
                <a:cubicBezTo>
                  <a:pt x="6260532" y="1092083"/>
                  <a:pt x="6274070" y="1076909"/>
                  <a:pt x="6289907" y="1055003"/>
                </a:cubicBezTo>
                <a:cubicBezTo>
                  <a:pt x="6296954" y="1044270"/>
                  <a:pt x="6300478" y="1035778"/>
                  <a:pt x="6300478" y="1029529"/>
                </a:cubicBezTo>
                <a:cubicBezTo>
                  <a:pt x="6300984" y="1026078"/>
                  <a:pt x="6302192" y="1023795"/>
                  <a:pt x="6304103" y="1022680"/>
                </a:cubicBezTo>
                <a:close/>
                <a:moveTo>
                  <a:pt x="6937253" y="1021298"/>
                </a:moveTo>
                <a:cubicBezTo>
                  <a:pt x="6938829" y="1021362"/>
                  <a:pt x="6940669" y="1021757"/>
                  <a:pt x="6942771" y="1022482"/>
                </a:cubicBezTo>
                <a:cubicBezTo>
                  <a:pt x="6955729" y="1026292"/>
                  <a:pt x="6965817" y="1033255"/>
                  <a:pt x="6973033" y="1043370"/>
                </a:cubicBezTo>
                <a:cubicBezTo>
                  <a:pt x="6975573" y="1047270"/>
                  <a:pt x="6975056" y="1051699"/>
                  <a:pt x="6971482" y="1056656"/>
                </a:cubicBezTo>
                <a:cubicBezTo>
                  <a:pt x="6970291" y="1057836"/>
                  <a:pt x="6967211" y="1060561"/>
                  <a:pt x="6962243" y="1064832"/>
                </a:cubicBezTo>
                <a:cubicBezTo>
                  <a:pt x="6957230" y="1069845"/>
                  <a:pt x="6953330" y="1073745"/>
                  <a:pt x="6950543" y="1076533"/>
                </a:cubicBezTo>
                <a:cubicBezTo>
                  <a:pt x="6935021" y="1092752"/>
                  <a:pt x="6921921" y="1103609"/>
                  <a:pt x="6911243" y="1109105"/>
                </a:cubicBezTo>
                <a:cubicBezTo>
                  <a:pt x="6912738" y="1109173"/>
                  <a:pt x="6922461" y="1108487"/>
                  <a:pt x="6940410" y="1107049"/>
                </a:cubicBezTo>
                <a:cubicBezTo>
                  <a:pt x="6958753" y="1104935"/>
                  <a:pt x="6970504" y="1103671"/>
                  <a:pt x="6975663" y="1103255"/>
                </a:cubicBezTo>
                <a:cubicBezTo>
                  <a:pt x="6973067" y="1100456"/>
                  <a:pt x="6969267" y="1095129"/>
                  <a:pt x="6964266" y="1087272"/>
                </a:cubicBezTo>
                <a:cubicBezTo>
                  <a:pt x="6963670" y="1085452"/>
                  <a:pt x="6963119" y="1084288"/>
                  <a:pt x="6962614" y="1083782"/>
                </a:cubicBezTo>
                <a:cubicBezTo>
                  <a:pt x="6960725" y="1080961"/>
                  <a:pt x="6959781" y="1078652"/>
                  <a:pt x="6959781" y="1076853"/>
                </a:cubicBezTo>
                <a:cubicBezTo>
                  <a:pt x="6961849" y="1074380"/>
                  <a:pt x="6965143" y="1073925"/>
                  <a:pt x="6969661" y="1075488"/>
                </a:cubicBezTo>
                <a:cubicBezTo>
                  <a:pt x="6989027" y="1079804"/>
                  <a:pt x="7004083" y="1086615"/>
                  <a:pt x="7014827" y="1095921"/>
                </a:cubicBezTo>
                <a:cubicBezTo>
                  <a:pt x="7025471" y="1105340"/>
                  <a:pt x="7026703" y="1118176"/>
                  <a:pt x="7018520" y="1134428"/>
                </a:cubicBezTo>
                <a:cubicBezTo>
                  <a:pt x="7012147" y="1140902"/>
                  <a:pt x="7005229" y="1141745"/>
                  <a:pt x="6997766" y="1136957"/>
                </a:cubicBezTo>
                <a:cubicBezTo>
                  <a:pt x="6992921" y="1130730"/>
                  <a:pt x="6987981" y="1123959"/>
                  <a:pt x="6982947" y="1116642"/>
                </a:cubicBezTo>
                <a:cubicBezTo>
                  <a:pt x="6945709" y="1129915"/>
                  <a:pt x="6920449" y="1139705"/>
                  <a:pt x="6907163" y="1146011"/>
                </a:cubicBezTo>
                <a:cubicBezTo>
                  <a:pt x="6901127" y="1148292"/>
                  <a:pt x="6895463" y="1147820"/>
                  <a:pt x="6890169" y="1144594"/>
                </a:cubicBezTo>
                <a:cubicBezTo>
                  <a:pt x="6884009" y="1139986"/>
                  <a:pt x="6879019" y="1132338"/>
                  <a:pt x="6875197" y="1121649"/>
                </a:cubicBezTo>
                <a:cubicBezTo>
                  <a:pt x="6873051" y="1115456"/>
                  <a:pt x="6874871" y="1111308"/>
                  <a:pt x="6880660" y="1109207"/>
                </a:cubicBezTo>
                <a:cubicBezTo>
                  <a:pt x="6888933" y="1108577"/>
                  <a:pt x="6895001" y="1105042"/>
                  <a:pt x="6898869" y="1098602"/>
                </a:cubicBezTo>
                <a:cubicBezTo>
                  <a:pt x="6907208" y="1086778"/>
                  <a:pt x="6915643" y="1072695"/>
                  <a:pt x="6924175" y="1056352"/>
                </a:cubicBezTo>
                <a:cubicBezTo>
                  <a:pt x="6930985" y="1043786"/>
                  <a:pt x="6932981" y="1034884"/>
                  <a:pt x="6930159" y="1029647"/>
                </a:cubicBezTo>
                <a:cubicBezTo>
                  <a:pt x="6930159" y="1023889"/>
                  <a:pt x="6932524" y="1021107"/>
                  <a:pt x="6937253" y="1021298"/>
                </a:cubicBezTo>
                <a:close/>
                <a:moveTo>
                  <a:pt x="8019272" y="1020346"/>
                </a:moveTo>
                <a:cubicBezTo>
                  <a:pt x="8020931" y="1020455"/>
                  <a:pt x="8022865" y="1020891"/>
                  <a:pt x="8025077" y="1021655"/>
                </a:cubicBezTo>
                <a:cubicBezTo>
                  <a:pt x="8035417" y="1026084"/>
                  <a:pt x="8043819" y="1031883"/>
                  <a:pt x="8050282" y="1039054"/>
                </a:cubicBezTo>
                <a:cubicBezTo>
                  <a:pt x="8052923" y="1041988"/>
                  <a:pt x="8053187" y="1045866"/>
                  <a:pt x="8051074" y="1050687"/>
                </a:cubicBezTo>
                <a:cubicBezTo>
                  <a:pt x="8051074" y="1051620"/>
                  <a:pt x="8051074" y="1052087"/>
                  <a:pt x="8051074" y="1052087"/>
                </a:cubicBezTo>
                <a:cubicBezTo>
                  <a:pt x="8048781" y="1055144"/>
                  <a:pt x="8047371" y="1057487"/>
                  <a:pt x="8046843" y="1059117"/>
                </a:cubicBezTo>
                <a:cubicBezTo>
                  <a:pt x="8082685" y="1094151"/>
                  <a:pt x="8122946" y="1117945"/>
                  <a:pt x="8167623" y="1130500"/>
                </a:cubicBezTo>
                <a:cubicBezTo>
                  <a:pt x="8172445" y="1132433"/>
                  <a:pt x="8174856" y="1134063"/>
                  <a:pt x="8174856" y="1135389"/>
                </a:cubicBezTo>
                <a:cubicBezTo>
                  <a:pt x="8175553" y="1138547"/>
                  <a:pt x="8173176" y="1140762"/>
                  <a:pt x="8167725" y="1142032"/>
                </a:cubicBezTo>
                <a:cubicBezTo>
                  <a:pt x="8166455" y="1142032"/>
                  <a:pt x="8164841" y="1142358"/>
                  <a:pt x="8162886" y="1143010"/>
                </a:cubicBezTo>
                <a:cubicBezTo>
                  <a:pt x="8146443" y="1146584"/>
                  <a:pt x="8128678" y="1149782"/>
                  <a:pt x="8109593" y="1152603"/>
                </a:cubicBezTo>
                <a:cubicBezTo>
                  <a:pt x="8102963" y="1153311"/>
                  <a:pt x="8097101" y="1151597"/>
                  <a:pt x="8092009" y="1147461"/>
                </a:cubicBezTo>
                <a:lnTo>
                  <a:pt x="8079169" y="1133260"/>
                </a:lnTo>
                <a:lnTo>
                  <a:pt x="8074964" y="1144139"/>
                </a:lnTo>
                <a:cubicBezTo>
                  <a:pt x="8073335" y="1144139"/>
                  <a:pt x="8070929" y="1144460"/>
                  <a:pt x="8067748" y="1145100"/>
                </a:cubicBezTo>
                <a:cubicBezTo>
                  <a:pt x="8065489" y="1145853"/>
                  <a:pt x="8059223" y="1146736"/>
                  <a:pt x="8048950" y="1147747"/>
                </a:cubicBezTo>
                <a:cubicBezTo>
                  <a:pt x="8050361" y="1148523"/>
                  <a:pt x="8051419" y="1149777"/>
                  <a:pt x="8052123" y="1151511"/>
                </a:cubicBezTo>
                <a:lnTo>
                  <a:pt x="8053107" y="1157677"/>
                </a:lnTo>
                <a:lnTo>
                  <a:pt x="8062101" y="1156733"/>
                </a:lnTo>
                <a:cubicBezTo>
                  <a:pt x="8072261" y="1153901"/>
                  <a:pt x="8080106" y="1158543"/>
                  <a:pt x="8085636" y="1170659"/>
                </a:cubicBezTo>
                <a:cubicBezTo>
                  <a:pt x="8087985" y="1177122"/>
                  <a:pt x="8086519" y="1180960"/>
                  <a:pt x="8081235" y="1182174"/>
                </a:cubicBezTo>
                <a:cubicBezTo>
                  <a:pt x="8077572" y="1182905"/>
                  <a:pt x="8071851" y="1183624"/>
                  <a:pt x="8064073" y="1184332"/>
                </a:cubicBezTo>
                <a:cubicBezTo>
                  <a:pt x="8056419" y="1185737"/>
                  <a:pt x="8051377" y="1186647"/>
                  <a:pt x="8048950" y="1187063"/>
                </a:cubicBezTo>
                <a:cubicBezTo>
                  <a:pt x="8048950" y="1192998"/>
                  <a:pt x="8048247" y="1199112"/>
                  <a:pt x="8046843" y="1205406"/>
                </a:cubicBezTo>
                <a:cubicBezTo>
                  <a:pt x="8048911" y="1205406"/>
                  <a:pt x="8051355" y="1205406"/>
                  <a:pt x="8054177" y="1205406"/>
                </a:cubicBezTo>
                <a:cubicBezTo>
                  <a:pt x="8054885" y="1205406"/>
                  <a:pt x="8056009" y="1205406"/>
                  <a:pt x="8057548" y="1205406"/>
                </a:cubicBezTo>
                <a:cubicBezTo>
                  <a:pt x="8066147" y="1204743"/>
                  <a:pt x="8075762" y="1203350"/>
                  <a:pt x="8086395" y="1201225"/>
                </a:cubicBezTo>
                <a:cubicBezTo>
                  <a:pt x="8093689" y="1199764"/>
                  <a:pt x="8100978" y="1201388"/>
                  <a:pt x="8108261" y="1206098"/>
                </a:cubicBezTo>
                <a:cubicBezTo>
                  <a:pt x="8113578" y="1210650"/>
                  <a:pt x="8118461" y="1216258"/>
                  <a:pt x="8122913" y="1222923"/>
                </a:cubicBezTo>
                <a:cubicBezTo>
                  <a:pt x="8124385" y="1231061"/>
                  <a:pt x="8120833" y="1234776"/>
                  <a:pt x="8112257" y="1234068"/>
                </a:cubicBezTo>
                <a:cubicBezTo>
                  <a:pt x="8088913" y="1229841"/>
                  <a:pt x="8063562" y="1228431"/>
                  <a:pt x="8036204" y="1229836"/>
                </a:cubicBezTo>
                <a:cubicBezTo>
                  <a:pt x="8013208" y="1229836"/>
                  <a:pt x="7993325" y="1231584"/>
                  <a:pt x="7976555" y="1235079"/>
                </a:cubicBezTo>
                <a:cubicBezTo>
                  <a:pt x="7968845" y="1236518"/>
                  <a:pt x="7963585" y="1235489"/>
                  <a:pt x="7960775" y="1231994"/>
                </a:cubicBezTo>
                <a:cubicBezTo>
                  <a:pt x="7956605" y="1228543"/>
                  <a:pt x="7952761" y="1225053"/>
                  <a:pt x="7949243" y="1221524"/>
                </a:cubicBezTo>
                <a:cubicBezTo>
                  <a:pt x="7947220" y="1219501"/>
                  <a:pt x="7946209" y="1217112"/>
                  <a:pt x="7946209" y="1214359"/>
                </a:cubicBezTo>
                <a:cubicBezTo>
                  <a:pt x="7947951" y="1212617"/>
                  <a:pt x="7950322" y="1211746"/>
                  <a:pt x="7953323" y="1211746"/>
                </a:cubicBezTo>
                <a:cubicBezTo>
                  <a:pt x="7957527" y="1211038"/>
                  <a:pt x="7963664" y="1210683"/>
                  <a:pt x="7971733" y="1210683"/>
                </a:cubicBezTo>
                <a:cubicBezTo>
                  <a:pt x="7979445" y="1209987"/>
                  <a:pt x="7985065" y="1209638"/>
                  <a:pt x="7988593" y="1209638"/>
                </a:cubicBezTo>
                <a:cubicBezTo>
                  <a:pt x="7989301" y="1209638"/>
                  <a:pt x="7989925" y="1209638"/>
                  <a:pt x="7990465" y="1209638"/>
                </a:cubicBezTo>
                <a:cubicBezTo>
                  <a:pt x="7998209" y="1208222"/>
                  <a:pt x="8005671" y="1207514"/>
                  <a:pt x="8012854" y="1207514"/>
                </a:cubicBezTo>
                <a:cubicBezTo>
                  <a:pt x="8012854" y="1201793"/>
                  <a:pt x="8013208" y="1195836"/>
                  <a:pt x="8013916" y="1189643"/>
                </a:cubicBezTo>
                <a:cubicBezTo>
                  <a:pt x="8011376" y="1190340"/>
                  <a:pt x="8007251" y="1190688"/>
                  <a:pt x="8001541" y="1190688"/>
                </a:cubicBezTo>
                <a:cubicBezTo>
                  <a:pt x="7992651" y="1191396"/>
                  <a:pt x="7984581" y="1187372"/>
                  <a:pt x="7977331" y="1178617"/>
                </a:cubicBezTo>
                <a:cubicBezTo>
                  <a:pt x="7974926" y="1171783"/>
                  <a:pt x="7976443" y="1168366"/>
                  <a:pt x="7981883" y="1168366"/>
                </a:cubicBezTo>
                <a:cubicBezTo>
                  <a:pt x="7985963" y="1167703"/>
                  <a:pt x="7991915" y="1166663"/>
                  <a:pt x="7999737" y="1165247"/>
                </a:cubicBezTo>
                <a:cubicBezTo>
                  <a:pt x="8007381" y="1164550"/>
                  <a:pt x="8012107" y="1164022"/>
                  <a:pt x="8013916" y="1163663"/>
                </a:cubicBezTo>
                <a:cubicBezTo>
                  <a:pt x="8013916" y="1164011"/>
                  <a:pt x="8013916" y="1163938"/>
                  <a:pt x="8013916" y="1163443"/>
                </a:cubicBezTo>
                <a:cubicBezTo>
                  <a:pt x="8013208" y="1162746"/>
                  <a:pt x="8012854" y="1161583"/>
                  <a:pt x="8012854" y="1159953"/>
                </a:cubicBezTo>
                <a:cubicBezTo>
                  <a:pt x="8012854" y="1156121"/>
                  <a:pt x="8012725" y="1153670"/>
                  <a:pt x="8012466" y="1152603"/>
                </a:cubicBezTo>
                <a:cubicBezTo>
                  <a:pt x="8013477" y="1152603"/>
                  <a:pt x="8013113" y="1152603"/>
                  <a:pt x="8011370" y="1152603"/>
                </a:cubicBezTo>
                <a:cubicBezTo>
                  <a:pt x="8008538" y="1153311"/>
                  <a:pt x="8006133" y="1153665"/>
                  <a:pt x="8004155" y="1153665"/>
                </a:cubicBezTo>
                <a:cubicBezTo>
                  <a:pt x="7995343" y="1152867"/>
                  <a:pt x="7987874" y="1147865"/>
                  <a:pt x="7981748" y="1138660"/>
                </a:cubicBezTo>
                <a:lnTo>
                  <a:pt x="7980272" y="1137224"/>
                </a:lnTo>
                <a:lnTo>
                  <a:pt x="7961543" y="1150546"/>
                </a:lnTo>
                <a:cubicBezTo>
                  <a:pt x="7954343" y="1154575"/>
                  <a:pt x="7946417" y="1158031"/>
                  <a:pt x="7937762" y="1160914"/>
                </a:cubicBezTo>
                <a:cubicBezTo>
                  <a:pt x="7930703" y="1162432"/>
                  <a:pt x="7927174" y="1161864"/>
                  <a:pt x="7927174" y="1159212"/>
                </a:cubicBezTo>
                <a:cubicBezTo>
                  <a:pt x="7926466" y="1157762"/>
                  <a:pt x="7928563" y="1154463"/>
                  <a:pt x="7933463" y="1149315"/>
                </a:cubicBezTo>
                <a:cubicBezTo>
                  <a:pt x="7961225" y="1128915"/>
                  <a:pt x="7985221" y="1098501"/>
                  <a:pt x="8005453" y="1058072"/>
                </a:cubicBezTo>
                <a:cubicBezTo>
                  <a:pt x="8011095" y="1048282"/>
                  <a:pt x="8013213" y="1038329"/>
                  <a:pt x="8011809" y="1028214"/>
                </a:cubicBezTo>
                <a:cubicBezTo>
                  <a:pt x="8011809" y="1022642"/>
                  <a:pt x="8014296" y="1020019"/>
                  <a:pt x="8019272" y="1020346"/>
                </a:cubicBezTo>
                <a:close/>
                <a:moveTo>
                  <a:pt x="380224" y="1020346"/>
                </a:moveTo>
                <a:cubicBezTo>
                  <a:pt x="381882" y="1020455"/>
                  <a:pt x="383817" y="1020891"/>
                  <a:pt x="386029" y="1021655"/>
                </a:cubicBezTo>
                <a:cubicBezTo>
                  <a:pt x="396369" y="1026084"/>
                  <a:pt x="404771" y="1031883"/>
                  <a:pt x="411234" y="1039054"/>
                </a:cubicBezTo>
                <a:cubicBezTo>
                  <a:pt x="413875" y="1041988"/>
                  <a:pt x="414139" y="1045866"/>
                  <a:pt x="412026" y="1050687"/>
                </a:cubicBezTo>
                <a:cubicBezTo>
                  <a:pt x="412026" y="1051620"/>
                  <a:pt x="412026" y="1052087"/>
                  <a:pt x="412026" y="1052087"/>
                </a:cubicBezTo>
                <a:cubicBezTo>
                  <a:pt x="409733" y="1055144"/>
                  <a:pt x="408323" y="1057487"/>
                  <a:pt x="407794" y="1059117"/>
                </a:cubicBezTo>
                <a:cubicBezTo>
                  <a:pt x="443637" y="1094151"/>
                  <a:pt x="483898" y="1117945"/>
                  <a:pt x="528575" y="1130500"/>
                </a:cubicBezTo>
                <a:cubicBezTo>
                  <a:pt x="533397" y="1132433"/>
                  <a:pt x="535808" y="1134063"/>
                  <a:pt x="535808" y="1135389"/>
                </a:cubicBezTo>
                <a:cubicBezTo>
                  <a:pt x="536505" y="1138547"/>
                  <a:pt x="534128" y="1140762"/>
                  <a:pt x="528677" y="1142032"/>
                </a:cubicBezTo>
                <a:cubicBezTo>
                  <a:pt x="527407" y="1142032"/>
                  <a:pt x="525794" y="1142358"/>
                  <a:pt x="523838" y="1143010"/>
                </a:cubicBezTo>
                <a:cubicBezTo>
                  <a:pt x="507394" y="1146584"/>
                  <a:pt x="489630" y="1149782"/>
                  <a:pt x="470545" y="1152603"/>
                </a:cubicBezTo>
                <a:cubicBezTo>
                  <a:pt x="463914" y="1153311"/>
                  <a:pt x="458052" y="1151597"/>
                  <a:pt x="452961" y="1147461"/>
                </a:cubicBezTo>
                <a:lnTo>
                  <a:pt x="440121" y="1133260"/>
                </a:lnTo>
                <a:lnTo>
                  <a:pt x="435916" y="1144139"/>
                </a:lnTo>
                <a:cubicBezTo>
                  <a:pt x="434286" y="1144139"/>
                  <a:pt x="431881" y="1144460"/>
                  <a:pt x="428700" y="1145100"/>
                </a:cubicBezTo>
                <a:cubicBezTo>
                  <a:pt x="426441" y="1145853"/>
                  <a:pt x="420175" y="1146736"/>
                  <a:pt x="409902" y="1147747"/>
                </a:cubicBezTo>
                <a:cubicBezTo>
                  <a:pt x="411312" y="1148523"/>
                  <a:pt x="412370" y="1149777"/>
                  <a:pt x="413075" y="1151511"/>
                </a:cubicBezTo>
                <a:lnTo>
                  <a:pt x="414058" y="1157677"/>
                </a:lnTo>
                <a:lnTo>
                  <a:pt x="423052" y="1156733"/>
                </a:lnTo>
                <a:cubicBezTo>
                  <a:pt x="433213" y="1153901"/>
                  <a:pt x="441058" y="1158543"/>
                  <a:pt x="446588" y="1170659"/>
                </a:cubicBezTo>
                <a:cubicBezTo>
                  <a:pt x="448937" y="1177122"/>
                  <a:pt x="447470" y="1180960"/>
                  <a:pt x="442187" y="1182174"/>
                </a:cubicBezTo>
                <a:cubicBezTo>
                  <a:pt x="438523" y="1182905"/>
                  <a:pt x="432802" y="1183624"/>
                  <a:pt x="425025" y="1184332"/>
                </a:cubicBezTo>
                <a:cubicBezTo>
                  <a:pt x="417370" y="1185737"/>
                  <a:pt x="412329" y="1186647"/>
                  <a:pt x="409902" y="1187063"/>
                </a:cubicBezTo>
                <a:cubicBezTo>
                  <a:pt x="409902" y="1192998"/>
                  <a:pt x="409199" y="1199112"/>
                  <a:pt x="407794" y="1205406"/>
                </a:cubicBezTo>
                <a:cubicBezTo>
                  <a:pt x="409862" y="1205406"/>
                  <a:pt x="412307" y="1205406"/>
                  <a:pt x="415128" y="1205406"/>
                </a:cubicBezTo>
                <a:cubicBezTo>
                  <a:pt x="415836" y="1205406"/>
                  <a:pt x="416960" y="1205406"/>
                  <a:pt x="418500" y="1205406"/>
                </a:cubicBezTo>
                <a:cubicBezTo>
                  <a:pt x="427098" y="1204743"/>
                  <a:pt x="436714" y="1203350"/>
                  <a:pt x="447347" y="1201225"/>
                </a:cubicBezTo>
                <a:cubicBezTo>
                  <a:pt x="454641" y="1199764"/>
                  <a:pt x="461930" y="1201388"/>
                  <a:pt x="469213" y="1206098"/>
                </a:cubicBezTo>
                <a:cubicBezTo>
                  <a:pt x="474529" y="1210650"/>
                  <a:pt x="479413" y="1216258"/>
                  <a:pt x="483864" y="1222923"/>
                </a:cubicBezTo>
                <a:cubicBezTo>
                  <a:pt x="485336" y="1231061"/>
                  <a:pt x="481785" y="1234776"/>
                  <a:pt x="473209" y="1234068"/>
                </a:cubicBezTo>
                <a:cubicBezTo>
                  <a:pt x="449864" y="1229841"/>
                  <a:pt x="424513" y="1228431"/>
                  <a:pt x="397156" y="1229836"/>
                </a:cubicBezTo>
                <a:cubicBezTo>
                  <a:pt x="374160" y="1229836"/>
                  <a:pt x="354277" y="1231584"/>
                  <a:pt x="337507" y="1235079"/>
                </a:cubicBezTo>
                <a:cubicBezTo>
                  <a:pt x="329797" y="1236518"/>
                  <a:pt x="324537" y="1235489"/>
                  <a:pt x="321727" y="1231994"/>
                </a:cubicBezTo>
                <a:cubicBezTo>
                  <a:pt x="317557" y="1228543"/>
                  <a:pt x="313713" y="1225053"/>
                  <a:pt x="310195" y="1221524"/>
                </a:cubicBezTo>
                <a:cubicBezTo>
                  <a:pt x="308172" y="1219501"/>
                  <a:pt x="307160" y="1217112"/>
                  <a:pt x="307160" y="1214359"/>
                </a:cubicBezTo>
                <a:cubicBezTo>
                  <a:pt x="308903" y="1212617"/>
                  <a:pt x="311274" y="1211746"/>
                  <a:pt x="314275" y="1211746"/>
                </a:cubicBezTo>
                <a:cubicBezTo>
                  <a:pt x="318479" y="1211038"/>
                  <a:pt x="324615" y="1210683"/>
                  <a:pt x="332686" y="1210683"/>
                </a:cubicBezTo>
                <a:cubicBezTo>
                  <a:pt x="340396" y="1209987"/>
                  <a:pt x="346016" y="1209638"/>
                  <a:pt x="349545" y="1209638"/>
                </a:cubicBezTo>
                <a:cubicBezTo>
                  <a:pt x="350253" y="1209638"/>
                  <a:pt x="350877" y="1209638"/>
                  <a:pt x="351416" y="1209638"/>
                </a:cubicBezTo>
                <a:cubicBezTo>
                  <a:pt x="359160" y="1208222"/>
                  <a:pt x="366623" y="1207514"/>
                  <a:pt x="373806" y="1207514"/>
                </a:cubicBezTo>
                <a:cubicBezTo>
                  <a:pt x="373806" y="1201793"/>
                  <a:pt x="374160" y="1195836"/>
                  <a:pt x="374868" y="1189643"/>
                </a:cubicBezTo>
                <a:cubicBezTo>
                  <a:pt x="372328" y="1190340"/>
                  <a:pt x="368203" y="1190688"/>
                  <a:pt x="362493" y="1190688"/>
                </a:cubicBezTo>
                <a:cubicBezTo>
                  <a:pt x="353602" y="1191396"/>
                  <a:pt x="345533" y="1187372"/>
                  <a:pt x="338283" y="1178617"/>
                </a:cubicBezTo>
                <a:cubicBezTo>
                  <a:pt x="335878" y="1171783"/>
                  <a:pt x="337395" y="1168366"/>
                  <a:pt x="342835" y="1168366"/>
                </a:cubicBezTo>
                <a:cubicBezTo>
                  <a:pt x="346915" y="1167703"/>
                  <a:pt x="352866" y="1166663"/>
                  <a:pt x="360689" y="1165247"/>
                </a:cubicBezTo>
                <a:cubicBezTo>
                  <a:pt x="368332" y="1164550"/>
                  <a:pt x="373058" y="1164022"/>
                  <a:pt x="374868" y="1163663"/>
                </a:cubicBezTo>
                <a:cubicBezTo>
                  <a:pt x="374868" y="1164011"/>
                  <a:pt x="374868" y="1163938"/>
                  <a:pt x="374868" y="1163443"/>
                </a:cubicBezTo>
                <a:cubicBezTo>
                  <a:pt x="374160" y="1162746"/>
                  <a:pt x="373806" y="1161583"/>
                  <a:pt x="373806" y="1159953"/>
                </a:cubicBezTo>
                <a:cubicBezTo>
                  <a:pt x="373806" y="1156121"/>
                  <a:pt x="373676" y="1153670"/>
                  <a:pt x="373418" y="1152603"/>
                </a:cubicBezTo>
                <a:cubicBezTo>
                  <a:pt x="374429" y="1152603"/>
                  <a:pt x="374064" y="1152603"/>
                  <a:pt x="372322" y="1152603"/>
                </a:cubicBezTo>
                <a:cubicBezTo>
                  <a:pt x="369490" y="1153311"/>
                  <a:pt x="367084" y="1153665"/>
                  <a:pt x="365106" y="1153665"/>
                </a:cubicBezTo>
                <a:cubicBezTo>
                  <a:pt x="356294" y="1152867"/>
                  <a:pt x="348825" y="1147865"/>
                  <a:pt x="342700" y="1138660"/>
                </a:cubicBezTo>
                <a:lnTo>
                  <a:pt x="341224" y="1137224"/>
                </a:lnTo>
                <a:lnTo>
                  <a:pt x="322494" y="1150546"/>
                </a:lnTo>
                <a:cubicBezTo>
                  <a:pt x="315295" y="1154575"/>
                  <a:pt x="307368" y="1158031"/>
                  <a:pt x="298714" y="1160914"/>
                </a:cubicBezTo>
                <a:cubicBezTo>
                  <a:pt x="291655" y="1162432"/>
                  <a:pt x="288126" y="1161864"/>
                  <a:pt x="288126" y="1159212"/>
                </a:cubicBezTo>
                <a:cubicBezTo>
                  <a:pt x="287418" y="1157762"/>
                  <a:pt x="289514" y="1154463"/>
                  <a:pt x="294415" y="1149315"/>
                </a:cubicBezTo>
                <a:cubicBezTo>
                  <a:pt x="322177" y="1128915"/>
                  <a:pt x="346173" y="1098501"/>
                  <a:pt x="366404" y="1058072"/>
                </a:cubicBezTo>
                <a:cubicBezTo>
                  <a:pt x="372047" y="1048282"/>
                  <a:pt x="374165" y="1038329"/>
                  <a:pt x="372760" y="1028214"/>
                </a:cubicBezTo>
                <a:cubicBezTo>
                  <a:pt x="372760" y="1022642"/>
                  <a:pt x="375248" y="1020019"/>
                  <a:pt x="380224" y="1020346"/>
                </a:cubicBezTo>
                <a:close/>
                <a:moveTo>
                  <a:pt x="7776739" y="1019855"/>
                </a:moveTo>
                <a:cubicBezTo>
                  <a:pt x="7778472" y="1019642"/>
                  <a:pt x="7780557" y="1019809"/>
                  <a:pt x="7782993" y="1020357"/>
                </a:cubicBezTo>
                <a:cubicBezTo>
                  <a:pt x="7794413" y="1023403"/>
                  <a:pt x="7804197" y="1029001"/>
                  <a:pt x="7812345" y="1037149"/>
                </a:cubicBezTo>
                <a:cubicBezTo>
                  <a:pt x="7816257" y="1042185"/>
                  <a:pt x="7816650" y="1047698"/>
                  <a:pt x="7813525" y="1053688"/>
                </a:cubicBezTo>
                <a:cubicBezTo>
                  <a:pt x="7808625" y="1062096"/>
                  <a:pt x="7804095" y="1071857"/>
                  <a:pt x="7799937" y="1082973"/>
                </a:cubicBezTo>
                <a:cubicBezTo>
                  <a:pt x="7799565" y="1083732"/>
                  <a:pt x="7799028" y="1084821"/>
                  <a:pt x="7798322" y="1086240"/>
                </a:cubicBezTo>
                <a:lnTo>
                  <a:pt x="7796381" y="1090133"/>
                </a:lnTo>
                <a:lnTo>
                  <a:pt x="7798036" y="1089481"/>
                </a:lnTo>
                <a:cubicBezTo>
                  <a:pt x="7800309" y="1088627"/>
                  <a:pt x="7803472" y="1087463"/>
                  <a:pt x="7807523" y="1085991"/>
                </a:cubicBezTo>
                <a:cubicBezTo>
                  <a:pt x="7817369" y="1082473"/>
                  <a:pt x="7824871" y="1079753"/>
                  <a:pt x="7830031" y="1077831"/>
                </a:cubicBezTo>
                <a:cubicBezTo>
                  <a:pt x="7840450" y="1072582"/>
                  <a:pt x="7851218" y="1077123"/>
                  <a:pt x="7862333" y="1091454"/>
                </a:cubicBezTo>
                <a:cubicBezTo>
                  <a:pt x="7865368" y="1098119"/>
                  <a:pt x="7863182" y="1102980"/>
                  <a:pt x="7855775" y="1106037"/>
                </a:cubicBezTo>
                <a:lnTo>
                  <a:pt x="7806937" y="1112185"/>
                </a:lnTo>
                <a:lnTo>
                  <a:pt x="7818293" y="1116751"/>
                </a:lnTo>
                <a:cubicBezTo>
                  <a:pt x="7822314" y="1119533"/>
                  <a:pt x="7826001" y="1123346"/>
                  <a:pt x="7829357" y="1128190"/>
                </a:cubicBezTo>
                <a:cubicBezTo>
                  <a:pt x="7831807" y="1132585"/>
                  <a:pt x="7831874" y="1137277"/>
                  <a:pt x="7829559" y="1142268"/>
                </a:cubicBezTo>
                <a:cubicBezTo>
                  <a:pt x="7828885" y="1144291"/>
                  <a:pt x="7827165" y="1148753"/>
                  <a:pt x="7824399" y="1155654"/>
                </a:cubicBezTo>
                <a:cubicBezTo>
                  <a:pt x="7823658" y="1159318"/>
                  <a:pt x="7822905" y="1161903"/>
                  <a:pt x="7822141" y="1163410"/>
                </a:cubicBezTo>
                <a:cubicBezTo>
                  <a:pt x="7820028" y="1169771"/>
                  <a:pt x="7817661" y="1175245"/>
                  <a:pt x="7815043" y="1179831"/>
                </a:cubicBezTo>
                <a:cubicBezTo>
                  <a:pt x="7824293" y="1187485"/>
                  <a:pt x="7837938" y="1196864"/>
                  <a:pt x="7855977" y="1207969"/>
                </a:cubicBezTo>
                <a:cubicBezTo>
                  <a:pt x="7864925" y="1212442"/>
                  <a:pt x="7875697" y="1217658"/>
                  <a:pt x="7888297" y="1223615"/>
                </a:cubicBezTo>
                <a:cubicBezTo>
                  <a:pt x="7892355" y="1225638"/>
                  <a:pt x="7894383" y="1227689"/>
                  <a:pt x="7894383" y="1229768"/>
                </a:cubicBezTo>
                <a:cubicBezTo>
                  <a:pt x="7894383" y="1233343"/>
                  <a:pt x="7891894" y="1235130"/>
                  <a:pt x="7886915" y="1235130"/>
                </a:cubicBezTo>
                <a:cubicBezTo>
                  <a:pt x="7884802" y="1235130"/>
                  <a:pt x="7881717" y="1235130"/>
                  <a:pt x="7877659" y="1235130"/>
                </a:cubicBezTo>
                <a:cubicBezTo>
                  <a:pt x="7860001" y="1236535"/>
                  <a:pt x="7844749" y="1237237"/>
                  <a:pt x="7831902" y="1237237"/>
                </a:cubicBezTo>
                <a:cubicBezTo>
                  <a:pt x="7828475" y="1237237"/>
                  <a:pt x="7824641" y="1235967"/>
                  <a:pt x="7820404" y="1233427"/>
                </a:cubicBezTo>
                <a:cubicBezTo>
                  <a:pt x="7809603" y="1224064"/>
                  <a:pt x="7800977" y="1215112"/>
                  <a:pt x="7794525" y="1206570"/>
                </a:cubicBezTo>
                <a:cubicBezTo>
                  <a:pt x="7779464" y="1220597"/>
                  <a:pt x="7751977" y="1229746"/>
                  <a:pt x="7712065" y="1234017"/>
                </a:cubicBezTo>
                <a:cubicBezTo>
                  <a:pt x="7706581" y="1234759"/>
                  <a:pt x="7703838" y="1233343"/>
                  <a:pt x="7703838" y="1229768"/>
                </a:cubicBezTo>
                <a:cubicBezTo>
                  <a:pt x="7703838" y="1227498"/>
                  <a:pt x="7705473" y="1225818"/>
                  <a:pt x="7708744" y="1224727"/>
                </a:cubicBezTo>
                <a:cubicBezTo>
                  <a:pt x="7744037" y="1210880"/>
                  <a:pt x="7766381" y="1196802"/>
                  <a:pt x="7775777" y="1182494"/>
                </a:cubicBezTo>
                <a:cubicBezTo>
                  <a:pt x="7772484" y="1177684"/>
                  <a:pt x="7769753" y="1172750"/>
                  <a:pt x="7767583" y="1167692"/>
                </a:cubicBezTo>
                <a:cubicBezTo>
                  <a:pt x="7766988" y="1166500"/>
                  <a:pt x="7765981" y="1164843"/>
                  <a:pt x="7764565" y="1162718"/>
                </a:cubicBezTo>
                <a:cubicBezTo>
                  <a:pt x="7759721" y="1153738"/>
                  <a:pt x="7756777" y="1148719"/>
                  <a:pt x="7755731" y="1147663"/>
                </a:cubicBezTo>
                <a:cubicBezTo>
                  <a:pt x="7752877" y="1145763"/>
                  <a:pt x="7751449" y="1144943"/>
                  <a:pt x="7751449" y="1145201"/>
                </a:cubicBezTo>
                <a:cubicBezTo>
                  <a:pt x="7749752" y="1145898"/>
                  <a:pt x="7746425" y="1146955"/>
                  <a:pt x="7741468" y="1148371"/>
                </a:cubicBezTo>
                <a:cubicBezTo>
                  <a:pt x="7737579" y="1148371"/>
                  <a:pt x="7735657" y="1148371"/>
                  <a:pt x="7735702" y="1148371"/>
                </a:cubicBezTo>
                <a:cubicBezTo>
                  <a:pt x="7735702" y="1149034"/>
                  <a:pt x="7735702" y="1152524"/>
                  <a:pt x="7735702" y="1158841"/>
                </a:cubicBezTo>
                <a:cubicBezTo>
                  <a:pt x="7735348" y="1162033"/>
                  <a:pt x="7735083" y="1164779"/>
                  <a:pt x="7734905" y="1167081"/>
                </a:cubicBezTo>
                <a:lnTo>
                  <a:pt x="7734647" y="1172502"/>
                </a:lnTo>
                <a:lnTo>
                  <a:pt x="7742075" y="1169530"/>
                </a:lnTo>
                <a:cubicBezTo>
                  <a:pt x="7746347" y="1168821"/>
                  <a:pt x="7753737" y="1166663"/>
                  <a:pt x="7764245" y="1163056"/>
                </a:cubicBezTo>
                <a:cubicBezTo>
                  <a:pt x="7768494" y="1165180"/>
                  <a:pt x="7770079" y="1168377"/>
                  <a:pt x="7768999" y="1172649"/>
                </a:cubicBezTo>
                <a:cubicBezTo>
                  <a:pt x="7761975" y="1177336"/>
                  <a:pt x="7751393" y="1183568"/>
                  <a:pt x="7737253" y="1191346"/>
                </a:cubicBezTo>
                <a:cubicBezTo>
                  <a:pt x="7711335" y="1206766"/>
                  <a:pt x="7691165" y="1218439"/>
                  <a:pt x="7676745" y="1226363"/>
                </a:cubicBezTo>
                <a:cubicBezTo>
                  <a:pt x="7669990" y="1229386"/>
                  <a:pt x="7663977" y="1229319"/>
                  <a:pt x="7658705" y="1226160"/>
                </a:cubicBezTo>
                <a:cubicBezTo>
                  <a:pt x="7649691" y="1220147"/>
                  <a:pt x="7643319" y="1212673"/>
                  <a:pt x="7639587" y="1203737"/>
                </a:cubicBezTo>
                <a:cubicBezTo>
                  <a:pt x="7637991" y="1197083"/>
                  <a:pt x="7640165" y="1193757"/>
                  <a:pt x="7646111" y="1193757"/>
                </a:cubicBezTo>
                <a:cubicBezTo>
                  <a:pt x="7648033" y="1193127"/>
                  <a:pt x="7652175" y="1192458"/>
                  <a:pt x="7658537" y="1191750"/>
                </a:cubicBezTo>
                <a:cubicBezTo>
                  <a:pt x="7664437" y="1190267"/>
                  <a:pt x="7667545" y="1189525"/>
                  <a:pt x="7667860" y="1189525"/>
                </a:cubicBezTo>
                <a:cubicBezTo>
                  <a:pt x="7667860" y="1174913"/>
                  <a:pt x="7667511" y="1163005"/>
                  <a:pt x="7666815" y="1153800"/>
                </a:cubicBezTo>
                <a:cubicBezTo>
                  <a:pt x="7666152" y="1142504"/>
                  <a:pt x="7664185" y="1134569"/>
                  <a:pt x="7660913" y="1129994"/>
                </a:cubicBezTo>
                <a:cubicBezTo>
                  <a:pt x="7657789" y="1122419"/>
                  <a:pt x="7659666" y="1117220"/>
                  <a:pt x="7666545" y="1114399"/>
                </a:cubicBezTo>
                <a:cubicBezTo>
                  <a:pt x="7678447" y="1116658"/>
                  <a:pt x="7688462" y="1121120"/>
                  <a:pt x="7696589" y="1127786"/>
                </a:cubicBezTo>
                <a:cubicBezTo>
                  <a:pt x="7701500" y="1131315"/>
                  <a:pt x="7702467" y="1136446"/>
                  <a:pt x="7699488" y="1143178"/>
                </a:cubicBezTo>
                <a:cubicBezTo>
                  <a:pt x="7698241" y="1147539"/>
                  <a:pt x="7697617" y="1153519"/>
                  <a:pt x="7697617" y="1161117"/>
                </a:cubicBezTo>
                <a:cubicBezTo>
                  <a:pt x="7699022" y="1168220"/>
                  <a:pt x="7699022" y="1174863"/>
                  <a:pt x="7697617" y="1181045"/>
                </a:cubicBezTo>
                <a:cubicBezTo>
                  <a:pt x="7695909" y="1181202"/>
                  <a:pt x="7697049" y="1180882"/>
                  <a:pt x="7701039" y="1180084"/>
                </a:cubicBezTo>
                <a:cubicBezTo>
                  <a:pt x="7703995" y="1179330"/>
                  <a:pt x="7705283" y="1178954"/>
                  <a:pt x="7704900" y="1178954"/>
                </a:cubicBezTo>
                <a:cubicBezTo>
                  <a:pt x="7703484" y="1175627"/>
                  <a:pt x="7703129" y="1172059"/>
                  <a:pt x="7703838" y="1168248"/>
                </a:cubicBezTo>
                <a:cubicBezTo>
                  <a:pt x="7703838" y="1148073"/>
                  <a:pt x="7703484" y="1132349"/>
                  <a:pt x="7702775" y="1121076"/>
                </a:cubicBezTo>
                <a:cubicBezTo>
                  <a:pt x="7702775" y="1110803"/>
                  <a:pt x="7702141" y="1104036"/>
                  <a:pt x="7700871" y="1100777"/>
                </a:cubicBezTo>
                <a:cubicBezTo>
                  <a:pt x="7698443" y="1101451"/>
                  <a:pt x="7695487" y="1102491"/>
                  <a:pt x="7692003" y="1103896"/>
                </a:cubicBezTo>
                <a:cubicBezTo>
                  <a:pt x="7682989" y="1104638"/>
                  <a:pt x="7673418" y="1100754"/>
                  <a:pt x="7663291" y="1092246"/>
                </a:cubicBezTo>
                <a:cubicBezTo>
                  <a:pt x="7659998" y="1086177"/>
                  <a:pt x="7661453" y="1081647"/>
                  <a:pt x="7667657" y="1078657"/>
                </a:cubicBezTo>
                <a:cubicBezTo>
                  <a:pt x="7678313" y="1076522"/>
                  <a:pt x="7691053" y="1073689"/>
                  <a:pt x="7705878" y="1070160"/>
                </a:cubicBezTo>
                <a:cubicBezTo>
                  <a:pt x="7714813" y="1067418"/>
                  <a:pt x="7723547" y="1063905"/>
                  <a:pt x="7732077" y="1059623"/>
                </a:cubicBezTo>
                <a:cubicBezTo>
                  <a:pt x="7743093" y="1056644"/>
                  <a:pt x="7753377" y="1060550"/>
                  <a:pt x="7762930" y="1071340"/>
                </a:cubicBezTo>
                <a:cubicBezTo>
                  <a:pt x="7764527" y="1076016"/>
                  <a:pt x="7763447" y="1080377"/>
                  <a:pt x="7759693" y="1084423"/>
                </a:cubicBezTo>
                <a:cubicBezTo>
                  <a:pt x="7755659" y="1086042"/>
                  <a:pt x="7749662" y="1087941"/>
                  <a:pt x="7741704" y="1090122"/>
                </a:cubicBezTo>
                <a:lnTo>
                  <a:pt x="7734368" y="1091294"/>
                </a:lnTo>
                <a:lnTo>
                  <a:pt x="7735702" y="1092499"/>
                </a:lnTo>
                <a:cubicBezTo>
                  <a:pt x="7742053" y="1097062"/>
                  <a:pt x="7743345" y="1102755"/>
                  <a:pt x="7739580" y="1109577"/>
                </a:cubicBezTo>
                <a:cubicBezTo>
                  <a:pt x="7737703" y="1113331"/>
                  <a:pt x="7736765" y="1117052"/>
                  <a:pt x="7736765" y="1120738"/>
                </a:cubicBezTo>
                <a:cubicBezTo>
                  <a:pt x="7739271" y="1120210"/>
                  <a:pt x="7742789" y="1118811"/>
                  <a:pt x="7747319" y="1116540"/>
                </a:cubicBezTo>
                <a:cubicBezTo>
                  <a:pt x="7749611" y="1116540"/>
                  <a:pt x="7751994" y="1116529"/>
                  <a:pt x="7754467" y="1116507"/>
                </a:cubicBezTo>
                <a:cubicBezTo>
                  <a:pt x="7763739" y="1092476"/>
                  <a:pt x="7769433" y="1073358"/>
                  <a:pt x="7771545" y="1059151"/>
                </a:cubicBezTo>
                <a:cubicBezTo>
                  <a:pt x="7773659" y="1046326"/>
                  <a:pt x="7773355" y="1037290"/>
                  <a:pt x="7770635" y="1032041"/>
                </a:cubicBezTo>
                <a:cubicBezTo>
                  <a:pt x="7769505" y="1024555"/>
                  <a:pt x="7771540" y="1020493"/>
                  <a:pt x="7776739" y="1019855"/>
                </a:cubicBezTo>
                <a:close/>
                <a:moveTo>
                  <a:pt x="1549143" y="1019750"/>
                </a:moveTo>
                <a:cubicBezTo>
                  <a:pt x="1552133" y="1019503"/>
                  <a:pt x="1554993" y="1020149"/>
                  <a:pt x="1557725" y="1021689"/>
                </a:cubicBezTo>
                <a:cubicBezTo>
                  <a:pt x="1565727" y="1025342"/>
                  <a:pt x="1573190" y="1029860"/>
                  <a:pt x="1580114" y="1035244"/>
                </a:cubicBezTo>
                <a:cubicBezTo>
                  <a:pt x="1584542" y="1039380"/>
                  <a:pt x="1584896" y="1044410"/>
                  <a:pt x="1581176" y="1050333"/>
                </a:cubicBezTo>
                <a:cubicBezTo>
                  <a:pt x="1576680" y="1056347"/>
                  <a:pt x="1571842" y="1062191"/>
                  <a:pt x="1566660" y="1067867"/>
                </a:cubicBezTo>
                <a:cubicBezTo>
                  <a:pt x="1567705" y="1067867"/>
                  <a:pt x="1569262" y="1068901"/>
                  <a:pt x="1571330" y="1070969"/>
                </a:cubicBezTo>
                <a:cubicBezTo>
                  <a:pt x="1577388" y="1079927"/>
                  <a:pt x="1575798" y="1086283"/>
                  <a:pt x="1566559" y="1090037"/>
                </a:cubicBezTo>
                <a:cubicBezTo>
                  <a:pt x="1564300" y="1090790"/>
                  <a:pt x="1559787" y="1091897"/>
                  <a:pt x="1553020" y="1093359"/>
                </a:cubicBezTo>
                <a:cubicBezTo>
                  <a:pt x="1549075" y="1094055"/>
                  <a:pt x="1546923" y="1094129"/>
                  <a:pt x="1546563" y="1093578"/>
                </a:cubicBezTo>
                <a:cubicBezTo>
                  <a:pt x="1553611" y="1097264"/>
                  <a:pt x="1556291" y="1101991"/>
                  <a:pt x="1554605" y="1107757"/>
                </a:cubicBezTo>
                <a:cubicBezTo>
                  <a:pt x="1554178" y="1107543"/>
                  <a:pt x="1554319" y="1107476"/>
                  <a:pt x="1555027" y="1107554"/>
                </a:cubicBezTo>
                <a:lnTo>
                  <a:pt x="1555027" y="1106998"/>
                </a:lnTo>
                <a:cubicBezTo>
                  <a:pt x="1554880" y="1107121"/>
                  <a:pt x="1556364" y="1106554"/>
                  <a:pt x="1559477" y="1105295"/>
                </a:cubicBezTo>
                <a:cubicBezTo>
                  <a:pt x="1562850" y="1103620"/>
                  <a:pt x="1565002" y="1102783"/>
                  <a:pt x="1565935" y="1102783"/>
                </a:cubicBezTo>
                <a:cubicBezTo>
                  <a:pt x="1575039" y="1099243"/>
                  <a:pt x="1582148" y="1099001"/>
                  <a:pt x="1587262" y="1102058"/>
                </a:cubicBezTo>
                <a:cubicBezTo>
                  <a:pt x="1592027" y="1103654"/>
                  <a:pt x="1595315" y="1105807"/>
                  <a:pt x="1597125" y="1108515"/>
                </a:cubicBezTo>
                <a:cubicBezTo>
                  <a:pt x="1597743" y="1109763"/>
                  <a:pt x="1598367" y="1110701"/>
                  <a:pt x="1598996" y="1111331"/>
                </a:cubicBezTo>
                <a:cubicBezTo>
                  <a:pt x="1603537" y="1118558"/>
                  <a:pt x="1602278" y="1124155"/>
                  <a:pt x="1595219" y="1128123"/>
                </a:cubicBezTo>
                <a:cubicBezTo>
                  <a:pt x="1591668" y="1128831"/>
                  <a:pt x="1586233" y="1130281"/>
                  <a:pt x="1578917" y="1132473"/>
                </a:cubicBezTo>
                <a:lnTo>
                  <a:pt x="1562692" y="1134919"/>
                </a:lnTo>
                <a:lnTo>
                  <a:pt x="1571049" y="1154132"/>
                </a:lnTo>
                <a:cubicBezTo>
                  <a:pt x="1580888" y="1172818"/>
                  <a:pt x="1593677" y="1186482"/>
                  <a:pt x="1609415" y="1195122"/>
                </a:cubicBezTo>
                <a:cubicBezTo>
                  <a:pt x="1612000" y="1195617"/>
                  <a:pt x="1613771" y="1195021"/>
                  <a:pt x="1614726" y="1193335"/>
                </a:cubicBezTo>
                <a:cubicBezTo>
                  <a:pt x="1620020" y="1182084"/>
                  <a:pt x="1624443" y="1171131"/>
                  <a:pt x="1627995" y="1160476"/>
                </a:cubicBezTo>
                <a:cubicBezTo>
                  <a:pt x="1629242" y="1157981"/>
                  <a:pt x="1630990" y="1156733"/>
                  <a:pt x="1633238" y="1156733"/>
                </a:cubicBezTo>
                <a:cubicBezTo>
                  <a:pt x="1636812" y="1156733"/>
                  <a:pt x="1638599" y="1158133"/>
                  <a:pt x="1638599" y="1160931"/>
                </a:cubicBezTo>
                <a:cubicBezTo>
                  <a:pt x="1640656" y="1172598"/>
                  <a:pt x="1642049" y="1182421"/>
                  <a:pt x="1642780" y="1190402"/>
                </a:cubicBezTo>
                <a:cubicBezTo>
                  <a:pt x="1644196" y="1201720"/>
                  <a:pt x="1646658" y="1212639"/>
                  <a:pt x="1650165" y="1223159"/>
                </a:cubicBezTo>
                <a:cubicBezTo>
                  <a:pt x="1651626" y="1232544"/>
                  <a:pt x="1646540" y="1237237"/>
                  <a:pt x="1634906" y="1237237"/>
                </a:cubicBezTo>
                <a:cubicBezTo>
                  <a:pt x="1603054" y="1232899"/>
                  <a:pt x="1577051" y="1219220"/>
                  <a:pt x="1556898" y="1196201"/>
                </a:cubicBezTo>
                <a:cubicBezTo>
                  <a:pt x="1543804" y="1179477"/>
                  <a:pt x="1534256" y="1161774"/>
                  <a:pt x="1528254" y="1143094"/>
                </a:cubicBezTo>
                <a:cubicBezTo>
                  <a:pt x="1528793" y="1143094"/>
                  <a:pt x="1527051" y="1143763"/>
                  <a:pt x="1523028" y="1145100"/>
                </a:cubicBezTo>
                <a:cubicBezTo>
                  <a:pt x="1519509" y="1145808"/>
                  <a:pt x="1516790" y="1146483"/>
                  <a:pt x="1514867" y="1147123"/>
                </a:cubicBezTo>
                <a:cubicBezTo>
                  <a:pt x="1506753" y="1150079"/>
                  <a:pt x="1500116" y="1149978"/>
                  <a:pt x="1494957" y="1146820"/>
                </a:cubicBezTo>
                <a:cubicBezTo>
                  <a:pt x="1492731" y="1145336"/>
                  <a:pt x="1490337" y="1143628"/>
                  <a:pt x="1487775" y="1141695"/>
                </a:cubicBezTo>
                <a:cubicBezTo>
                  <a:pt x="1485504" y="1140942"/>
                  <a:pt x="1485527" y="1140346"/>
                  <a:pt x="1487842" y="1139908"/>
                </a:cubicBezTo>
                <a:cubicBezTo>
                  <a:pt x="1487437" y="1148809"/>
                  <a:pt x="1486201" y="1160150"/>
                  <a:pt x="1484133" y="1173930"/>
                </a:cubicBezTo>
                <a:lnTo>
                  <a:pt x="1484133" y="1174705"/>
                </a:lnTo>
                <a:cubicBezTo>
                  <a:pt x="1484751" y="1174829"/>
                  <a:pt x="1493968" y="1172396"/>
                  <a:pt x="1511782" y="1167405"/>
                </a:cubicBezTo>
                <a:cubicBezTo>
                  <a:pt x="1515705" y="1166742"/>
                  <a:pt x="1518189" y="1166152"/>
                  <a:pt x="1519234" y="1165635"/>
                </a:cubicBezTo>
                <a:cubicBezTo>
                  <a:pt x="1524652" y="1163218"/>
                  <a:pt x="1528361" y="1163145"/>
                  <a:pt x="1530361" y="1165416"/>
                </a:cubicBezTo>
                <a:cubicBezTo>
                  <a:pt x="1531283" y="1167967"/>
                  <a:pt x="1530367" y="1170800"/>
                  <a:pt x="1527613" y="1173913"/>
                </a:cubicBezTo>
                <a:cubicBezTo>
                  <a:pt x="1525501" y="1176026"/>
                  <a:pt x="1522325" y="1179201"/>
                  <a:pt x="1518087" y="1183439"/>
                </a:cubicBezTo>
                <a:cubicBezTo>
                  <a:pt x="1509489" y="1192037"/>
                  <a:pt x="1502329" y="1198123"/>
                  <a:pt x="1496608" y="1201697"/>
                </a:cubicBezTo>
                <a:cubicBezTo>
                  <a:pt x="1496092" y="1202203"/>
                  <a:pt x="1495395" y="1202900"/>
                  <a:pt x="1494519" y="1203788"/>
                </a:cubicBezTo>
                <a:cubicBezTo>
                  <a:pt x="1485504" y="1210723"/>
                  <a:pt x="1477321" y="1217860"/>
                  <a:pt x="1469971" y="1225199"/>
                </a:cubicBezTo>
                <a:cubicBezTo>
                  <a:pt x="1464362" y="1226885"/>
                  <a:pt x="1459676" y="1226874"/>
                  <a:pt x="1455910" y="1225166"/>
                </a:cubicBezTo>
                <a:cubicBezTo>
                  <a:pt x="1451044" y="1221929"/>
                  <a:pt x="1446463" y="1214572"/>
                  <a:pt x="1442170" y="1203097"/>
                </a:cubicBezTo>
                <a:cubicBezTo>
                  <a:pt x="1441417" y="1202344"/>
                  <a:pt x="1441040" y="1201967"/>
                  <a:pt x="1441040" y="1201967"/>
                </a:cubicBezTo>
                <a:cubicBezTo>
                  <a:pt x="1439366" y="1195999"/>
                  <a:pt x="1440479" y="1191953"/>
                  <a:pt x="1444378" y="1189828"/>
                </a:cubicBezTo>
                <a:cubicBezTo>
                  <a:pt x="1448312" y="1188704"/>
                  <a:pt x="1450942" y="1180780"/>
                  <a:pt x="1452268" y="1166057"/>
                </a:cubicBezTo>
                <a:cubicBezTo>
                  <a:pt x="1455090" y="1142150"/>
                  <a:pt x="1456152" y="1117580"/>
                  <a:pt x="1455455" y="1092347"/>
                </a:cubicBezTo>
                <a:cubicBezTo>
                  <a:pt x="1454769" y="1068373"/>
                  <a:pt x="1451712" y="1052997"/>
                  <a:pt x="1446284" y="1046220"/>
                </a:cubicBezTo>
                <a:cubicBezTo>
                  <a:pt x="1443935" y="1039903"/>
                  <a:pt x="1446329" y="1035829"/>
                  <a:pt x="1453466" y="1033997"/>
                </a:cubicBezTo>
                <a:cubicBezTo>
                  <a:pt x="1461008" y="1036188"/>
                  <a:pt x="1468432" y="1037953"/>
                  <a:pt x="1475737" y="1039290"/>
                </a:cubicBezTo>
                <a:cubicBezTo>
                  <a:pt x="1478165" y="1039459"/>
                  <a:pt x="1483762" y="1038453"/>
                  <a:pt x="1492529" y="1036273"/>
                </a:cubicBezTo>
                <a:cubicBezTo>
                  <a:pt x="1501060" y="1033429"/>
                  <a:pt x="1507326" y="1031670"/>
                  <a:pt x="1511326" y="1030996"/>
                </a:cubicBezTo>
                <a:cubicBezTo>
                  <a:pt x="1512744" y="1030288"/>
                  <a:pt x="1516092" y="1029551"/>
                  <a:pt x="1521375" y="1028787"/>
                </a:cubicBezTo>
                <a:cubicBezTo>
                  <a:pt x="1533177" y="1025516"/>
                  <a:pt x="1539313" y="1023645"/>
                  <a:pt x="1539786" y="1023173"/>
                </a:cubicBezTo>
                <a:cubicBezTo>
                  <a:pt x="1543034" y="1021139"/>
                  <a:pt x="1546154" y="1019998"/>
                  <a:pt x="1549143" y="1019750"/>
                </a:cubicBezTo>
                <a:close/>
                <a:moveTo>
                  <a:pt x="4020244" y="1018090"/>
                </a:moveTo>
                <a:cubicBezTo>
                  <a:pt x="4021460" y="1017789"/>
                  <a:pt x="4022909" y="1017820"/>
                  <a:pt x="4024592" y="1018182"/>
                </a:cubicBezTo>
                <a:cubicBezTo>
                  <a:pt x="4037562" y="1020464"/>
                  <a:pt x="4048145" y="1026078"/>
                  <a:pt x="4056338" y="1035025"/>
                </a:cubicBezTo>
                <a:cubicBezTo>
                  <a:pt x="4058856" y="1037700"/>
                  <a:pt x="4059407" y="1041409"/>
                  <a:pt x="4057990" y="1046152"/>
                </a:cubicBezTo>
                <a:cubicBezTo>
                  <a:pt x="4057990" y="1046152"/>
                  <a:pt x="4057990" y="1046506"/>
                  <a:pt x="4057990" y="1047214"/>
                </a:cubicBezTo>
                <a:cubicBezTo>
                  <a:pt x="4057260" y="1049417"/>
                  <a:pt x="4056542" y="1052770"/>
                  <a:pt x="4055837" y="1057271"/>
                </a:cubicBezTo>
                <a:lnTo>
                  <a:pt x="4053889" y="1073161"/>
                </a:lnTo>
                <a:lnTo>
                  <a:pt x="4056085" y="1073161"/>
                </a:lnTo>
                <a:cubicBezTo>
                  <a:pt x="4060356" y="1071025"/>
                  <a:pt x="4064695" y="1071486"/>
                  <a:pt x="4069101" y="1074544"/>
                </a:cubicBezTo>
                <a:cubicBezTo>
                  <a:pt x="4074766" y="1076162"/>
                  <a:pt x="4078396" y="1079348"/>
                  <a:pt x="4079992" y="1084103"/>
                </a:cubicBezTo>
                <a:cubicBezTo>
                  <a:pt x="4080846" y="1084946"/>
                  <a:pt x="4081273" y="1085884"/>
                  <a:pt x="4081273" y="1086918"/>
                </a:cubicBezTo>
                <a:cubicBezTo>
                  <a:pt x="4082746" y="1086918"/>
                  <a:pt x="4084364" y="1087261"/>
                  <a:pt x="4086129" y="1087947"/>
                </a:cubicBezTo>
                <a:cubicBezTo>
                  <a:pt x="4089995" y="1087329"/>
                  <a:pt x="4096818" y="1085626"/>
                  <a:pt x="4106596" y="1082838"/>
                </a:cubicBezTo>
                <a:cubicBezTo>
                  <a:pt x="4109845" y="1082186"/>
                  <a:pt x="4112132" y="1081523"/>
                  <a:pt x="4113458" y="1080849"/>
                </a:cubicBezTo>
                <a:cubicBezTo>
                  <a:pt x="4131082" y="1075926"/>
                  <a:pt x="4141647" y="1072414"/>
                  <a:pt x="4145154" y="1070312"/>
                </a:cubicBezTo>
                <a:cubicBezTo>
                  <a:pt x="4150335" y="1067255"/>
                  <a:pt x="4155348" y="1066929"/>
                  <a:pt x="4160192" y="1069334"/>
                </a:cubicBezTo>
                <a:cubicBezTo>
                  <a:pt x="4170735" y="1074605"/>
                  <a:pt x="4178260" y="1082130"/>
                  <a:pt x="4182767" y="1091909"/>
                </a:cubicBezTo>
                <a:cubicBezTo>
                  <a:pt x="4184925" y="1095809"/>
                  <a:pt x="4184740" y="1100462"/>
                  <a:pt x="4182211" y="1105868"/>
                </a:cubicBezTo>
                <a:cubicBezTo>
                  <a:pt x="4173051" y="1115029"/>
                  <a:pt x="4166908" y="1122340"/>
                  <a:pt x="4163784" y="1127802"/>
                </a:cubicBezTo>
                <a:cubicBezTo>
                  <a:pt x="4165683" y="1128803"/>
                  <a:pt x="4167448" y="1131793"/>
                  <a:pt x="4169077" y="1136772"/>
                </a:cubicBezTo>
                <a:cubicBezTo>
                  <a:pt x="4171190" y="1143909"/>
                  <a:pt x="4168774" y="1148422"/>
                  <a:pt x="4161828" y="1150310"/>
                </a:cubicBezTo>
                <a:cubicBezTo>
                  <a:pt x="4153263" y="1151838"/>
                  <a:pt x="4140973" y="1153665"/>
                  <a:pt x="4124956" y="1155789"/>
                </a:cubicBezTo>
                <a:cubicBezTo>
                  <a:pt x="4113660" y="1157194"/>
                  <a:pt x="4105798" y="1158144"/>
                  <a:pt x="4101370" y="1158638"/>
                </a:cubicBezTo>
                <a:lnTo>
                  <a:pt x="4101370" y="1172446"/>
                </a:lnTo>
                <a:cubicBezTo>
                  <a:pt x="4100662" y="1190879"/>
                  <a:pt x="4107996" y="1199393"/>
                  <a:pt x="4123371" y="1197988"/>
                </a:cubicBezTo>
                <a:cubicBezTo>
                  <a:pt x="4131172" y="1198696"/>
                  <a:pt x="4142372" y="1198359"/>
                  <a:pt x="4156972" y="1196977"/>
                </a:cubicBezTo>
                <a:cubicBezTo>
                  <a:pt x="4167493" y="1195729"/>
                  <a:pt x="4174725" y="1189834"/>
                  <a:pt x="4178670" y="1179291"/>
                </a:cubicBezTo>
                <a:cubicBezTo>
                  <a:pt x="4181357" y="1172637"/>
                  <a:pt x="4183790" y="1164899"/>
                  <a:pt x="4185971" y="1156076"/>
                </a:cubicBezTo>
                <a:cubicBezTo>
                  <a:pt x="4185971" y="1156076"/>
                  <a:pt x="4186325" y="1155722"/>
                  <a:pt x="4187033" y="1155014"/>
                </a:cubicBezTo>
                <a:cubicBezTo>
                  <a:pt x="4190236" y="1150506"/>
                  <a:pt x="4193052" y="1151344"/>
                  <a:pt x="4195479" y="1157526"/>
                </a:cubicBezTo>
                <a:cubicBezTo>
                  <a:pt x="4198300" y="1168765"/>
                  <a:pt x="4202858" y="1179297"/>
                  <a:pt x="4209152" y="1189120"/>
                </a:cubicBezTo>
                <a:cubicBezTo>
                  <a:pt x="4214176" y="1199562"/>
                  <a:pt x="4214643" y="1208222"/>
                  <a:pt x="4210552" y="1215101"/>
                </a:cubicBezTo>
                <a:cubicBezTo>
                  <a:pt x="4196974" y="1224901"/>
                  <a:pt x="4178198" y="1230167"/>
                  <a:pt x="4154224" y="1230898"/>
                </a:cubicBezTo>
                <a:cubicBezTo>
                  <a:pt x="4149065" y="1230898"/>
                  <a:pt x="4142220" y="1230544"/>
                  <a:pt x="4133689" y="1229836"/>
                </a:cubicBezTo>
                <a:cubicBezTo>
                  <a:pt x="4126912" y="1229836"/>
                  <a:pt x="4121657" y="1229836"/>
                  <a:pt x="4117926" y="1229836"/>
                </a:cubicBezTo>
                <a:cubicBezTo>
                  <a:pt x="4100898" y="1228363"/>
                  <a:pt x="4088236" y="1223474"/>
                  <a:pt x="4079941" y="1215168"/>
                </a:cubicBezTo>
                <a:cubicBezTo>
                  <a:pt x="4072984" y="1208177"/>
                  <a:pt x="4069859" y="1196106"/>
                  <a:pt x="4070568" y="1178954"/>
                </a:cubicBezTo>
                <a:cubicBezTo>
                  <a:pt x="4070568" y="1175458"/>
                  <a:pt x="4070568" y="1169878"/>
                  <a:pt x="4070568" y="1162213"/>
                </a:cubicBezTo>
                <a:cubicBezTo>
                  <a:pt x="4069859" y="1144465"/>
                  <a:pt x="4069859" y="1131641"/>
                  <a:pt x="4070568" y="1123739"/>
                </a:cubicBezTo>
                <a:lnTo>
                  <a:pt x="4070584" y="1123318"/>
                </a:lnTo>
                <a:lnTo>
                  <a:pt x="4060187" y="1135065"/>
                </a:lnTo>
                <a:cubicBezTo>
                  <a:pt x="4056902" y="1138563"/>
                  <a:pt x="4054012" y="1141402"/>
                  <a:pt x="4051516" y="1143583"/>
                </a:cubicBezTo>
                <a:cubicBezTo>
                  <a:pt x="4050864" y="1153811"/>
                  <a:pt x="4051258" y="1171547"/>
                  <a:pt x="4052697" y="1196791"/>
                </a:cubicBezTo>
                <a:cubicBezTo>
                  <a:pt x="4052697" y="1201849"/>
                  <a:pt x="4052697" y="1206008"/>
                  <a:pt x="4052697" y="1209267"/>
                </a:cubicBezTo>
                <a:cubicBezTo>
                  <a:pt x="4051887" y="1219979"/>
                  <a:pt x="4045256" y="1229218"/>
                  <a:pt x="4032802" y="1236984"/>
                </a:cubicBezTo>
                <a:cubicBezTo>
                  <a:pt x="4022530" y="1239974"/>
                  <a:pt x="4016426" y="1236911"/>
                  <a:pt x="4014493" y="1227796"/>
                </a:cubicBezTo>
                <a:cubicBezTo>
                  <a:pt x="4013200" y="1219636"/>
                  <a:pt x="4006597" y="1210256"/>
                  <a:pt x="3994683" y="1199657"/>
                </a:cubicBezTo>
                <a:cubicBezTo>
                  <a:pt x="3991671" y="1197039"/>
                  <a:pt x="3991036" y="1194369"/>
                  <a:pt x="3992778" y="1191649"/>
                </a:cubicBezTo>
                <a:cubicBezTo>
                  <a:pt x="3992778" y="1191649"/>
                  <a:pt x="3994745" y="1191649"/>
                  <a:pt x="3998679" y="1191649"/>
                </a:cubicBezTo>
                <a:cubicBezTo>
                  <a:pt x="4005265" y="1191649"/>
                  <a:pt x="4011745" y="1192352"/>
                  <a:pt x="4018118" y="1193757"/>
                </a:cubicBezTo>
                <a:cubicBezTo>
                  <a:pt x="4019231" y="1193757"/>
                  <a:pt x="4019787" y="1193065"/>
                  <a:pt x="4019787" y="1191683"/>
                </a:cubicBezTo>
                <a:cubicBezTo>
                  <a:pt x="4019787" y="1179701"/>
                  <a:pt x="4019787" y="1170204"/>
                  <a:pt x="4019787" y="1163190"/>
                </a:cubicBezTo>
                <a:cubicBezTo>
                  <a:pt x="4018910" y="1165663"/>
                  <a:pt x="4014752" y="1169945"/>
                  <a:pt x="4007311" y="1176037"/>
                </a:cubicBezTo>
                <a:cubicBezTo>
                  <a:pt x="4005198" y="1178150"/>
                  <a:pt x="4003433" y="1179909"/>
                  <a:pt x="4002017" y="1181314"/>
                </a:cubicBezTo>
                <a:cubicBezTo>
                  <a:pt x="3996442" y="1186159"/>
                  <a:pt x="3990974" y="1186811"/>
                  <a:pt x="3985613" y="1183270"/>
                </a:cubicBezTo>
                <a:cubicBezTo>
                  <a:pt x="3975239" y="1172896"/>
                  <a:pt x="3970052" y="1164202"/>
                  <a:pt x="3970052" y="1157188"/>
                </a:cubicBezTo>
                <a:cubicBezTo>
                  <a:pt x="3969355" y="1151951"/>
                  <a:pt x="3971845" y="1149332"/>
                  <a:pt x="3977520" y="1149332"/>
                </a:cubicBezTo>
                <a:cubicBezTo>
                  <a:pt x="3980386" y="1149332"/>
                  <a:pt x="3984478" y="1148000"/>
                  <a:pt x="3989794" y="1145336"/>
                </a:cubicBezTo>
                <a:cubicBezTo>
                  <a:pt x="3992626" y="1144628"/>
                  <a:pt x="3994616" y="1143988"/>
                  <a:pt x="3995762" y="1143414"/>
                </a:cubicBezTo>
                <a:cubicBezTo>
                  <a:pt x="3999696" y="1141830"/>
                  <a:pt x="4005754" y="1139329"/>
                  <a:pt x="4013937" y="1135912"/>
                </a:cubicBezTo>
                <a:cubicBezTo>
                  <a:pt x="4017444" y="1133810"/>
                  <a:pt x="4019742" y="1132574"/>
                  <a:pt x="4020832" y="1132203"/>
                </a:cubicBezTo>
                <a:cubicBezTo>
                  <a:pt x="4020832" y="1123200"/>
                  <a:pt x="4020832" y="1115192"/>
                  <a:pt x="4020832" y="1108178"/>
                </a:cubicBezTo>
                <a:cubicBezTo>
                  <a:pt x="4022451" y="1108718"/>
                  <a:pt x="4021950" y="1109420"/>
                  <a:pt x="4019332" y="1110286"/>
                </a:cubicBezTo>
                <a:cubicBezTo>
                  <a:pt x="4014049" y="1111612"/>
                  <a:pt x="4009958" y="1112994"/>
                  <a:pt x="4007058" y="1114433"/>
                </a:cubicBezTo>
                <a:cubicBezTo>
                  <a:pt x="4002068" y="1115197"/>
                  <a:pt x="3997797" y="1115169"/>
                  <a:pt x="3994245" y="1114349"/>
                </a:cubicBezTo>
                <a:cubicBezTo>
                  <a:pt x="3987760" y="1110302"/>
                  <a:pt x="3982679" y="1104609"/>
                  <a:pt x="3979004" y="1097270"/>
                </a:cubicBezTo>
                <a:cubicBezTo>
                  <a:pt x="3977981" y="1096225"/>
                  <a:pt x="3977470" y="1094365"/>
                  <a:pt x="3977470" y="1091690"/>
                </a:cubicBezTo>
                <a:cubicBezTo>
                  <a:pt x="3979212" y="1089914"/>
                  <a:pt x="3981241" y="1089026"/>
                  <a:pt x="3983556" y="1089026"/>
                </a:cubicBezTo>
                <a:cubicBezTo>
                  <a:pt x="3989614" y="1087823"/>
                  <a:pt x="4002040" y="1085204"/>
                  <a:pt x="4020832" y="1081169"/>
                </a:cubicBezTo>
                <a:lnTo>
                  <a:pt x="4020832" y="1070025"/>
                </a:lnTo>
                <a:cubicBezTo>
                  <a:pt x="4020832" y="1050142"/>
                  <a:pt x="4019096" y="1036716"/>
                  <a:pt x="4015623" y="1029748"/>
                </a:cubicBezTo>
                <a:cubicBezTo>
                  <a:pt x="4015058" y="1022878"/>
                  <a:pt x="4016598" y="1018992"/>
                  <a:pt x="4020244" y="1018090"/>
                </a:cubicBezTo>
                <a:close/>
                <a:moveTo>
                  <a:pt x="4681007" y="1016649"/>
                </a:moveTo>
                <a:cubicBezTo>
                  <a:pt x="4682548" y="1016629"/>
                  <a:pt x="4684376" y="1016921"/>
                  <a:pt x="4686492" y="1017525"/>
                </a:cubicBezTo>
                <a:cubicBezTo>
                  <a:pt x="4700059" y="1021818"/>
                  <a:pt x="4709910" y="1028180"/>
                  <a:pt x="4716047" y="1036610"/>
                </a:cubicBezTo>
                <a:cubicBezTo>
                  <a:pt x="4719003" y="1041083"/>
                  <a:pt x="4718717" y="1044972"/>
                  <a:pt x="4715187" y="1048277"/>
                </a:cubicBezTo>
                <a:cubicBezTo>
                  <a:pt x="4715187" y="1049176"/>
                  <a:pt x="4713215" y="1053565"/>
                  <a:pt x="4709269" y="1061444"/>
                </a:cubicBezTo>
                <a:cubicBezTo>
                  <a:pt x="4708281" y="1062433"/>
                  <a:pt x="4707786" y="1063034"/>
                  <a:pt x="4707786" y="1063248"/>
                </a:cubicBezTo>
                <a:cubicBezTo>
                  <a:pt x="4704639" y="1070351"/>
                  <a:pt x="4701109" y="1075420"/>
                  <a:pt x="4697198" y="1078455"/>
                </a:cubicBezTo>
                <a:cubicBezTo>
                  <a:pt x="4696097" y="1078455"/>
                  <a:pt x="4696957" y="1078101"/>
                  <a:pt x="4699778" y="1077393"/>
                </a:cubicBezTo>
                <a:cubicBezTo>
                  <a:pt x="4702958" y="1077393"/>
                  <a:pt x="4705145" y="1077393"/>
                  <a:pt x="4706336" y="1077393"/>
                </a:cubicBezTo>
                <a:cubicBezTo>
                  <a:pt x="4712754" y="1076111"/>
                  <a:pt x="4720453" y="1074088"/>
                  <a:pt x="4729433" y="1071323"/>
                </a:cubicBezTo>
                <a:cubicBezTo>
                  <a:pt x="4734885" y="1068300"/>
                  <a:pt x="4740386" y="1068794"/>
                  <a:pt x="4745939" y="1072807"/>
                </a:cubicBezTo>
                <a:cubicBezTo>
                  <a:pt x="4756099" y="1078607"/>
                  <a:pt x="4762995" y="1084777"/>
                  <a:pt x="4766625" y="1091319"/>
                </a:cubicBezTo>
                <a:cubicBezTo>
                  <a:pt x="4769008" y="1094747"/>
                  <a:pt x="4768688" y="1100080"/>
                  <a:pt x="4765664" y="1107318"/>
                </a:cubicBezTo>
                <a:cubicBezTo>
                  <a:pt x="4763697" y="1111904"/>
                  <a:pt x="4762371" y="1120013"/>
                  <a:pt x="4761685" y="1131646"/>
                </a:cubicBezTo>
                <a:cubicBezTo>
                  <a:pt x="4759550" y="1160881"/>
                  <a:pt x="4755689" y="1184557"/>
                  <a:pt x="4750103" y="1202675"/>
                </a:cubicBezTo>
                <a:cubicBezTo>
                  <a:pt x="4744045" y="1220895"/>
                  <a:pt x="4735593" y="1232707"/>
                  <a:pt x="4724746" y="1238114"/>
                </a:cubicBezTo>
                <a:cubicBezTo>
                  <a:pt x="4715946" y="1240350"/>
                  <a:pt x="4708938" y="1237338"/>
                  <a:pt x="4703723" y="1229077"/>
                </a:cubicBezTo>
                <a:cubicBezTo>
                  <a:pt x="4697620" y="1216197"/>
                  <a:pt x="4688695" y="1205609"/>
                  <a:pt x="4676950" y="1197314"/>
                </a:cubicBezTo>
                <a:cubicBezTo>
                  <a:pt x="4674848" y="1195212"/>
                  <a:pt x="4673797" y="1193335"/>
                  <a:pt x="4673797" y="1191683"/>
                </a:cubicBezTo>
                <a:cubicBezTo>
                  <a:pt x="4673797" y="1189547"/>
                  <a:pt x="4676096" y="1188480"/>
                  <a:pt x="4680693" y="1188480"/>
                </a:cubicBezTo>
                <a:cubicBezTo>
                  <a:pt x="4689347" y="1190649"/>
                  <a:pt x="4698491" y="1192419"/>
                  <a:pt x="4708123" y="1193790"/>
                </a:cubicBezTo>
                <a:cubicBezTo>
                  <a:pt x="4711652" y="1193757"/>
                  <a:pt x="4713636" y="1192897"/>
                  <a:pt x="4714074" y="1191211"/>
                </a:cubicBezTo>
                <a:cubicBezTo>
                  <a:pt x="4721077" y="1175824"/>
                  <a:pt x="4724224" y="1146028"/>
                  <a:pt x="4723516" y="1101822"/>
                </a:cubicBezTo>
                <a:cubicBezTo>
                  <a:pt x="4723516" y="1101125"/>
                  <a:pt x="4722836" y="1100777"/>
                  <a:pt x="4721476" y="1100777"/>
                </a:cubicBezTo>
                <a:cubicBezTo>
                  <a:pt x="4716822" y="1100777"/>
                  <a:pt x="4709365" y="1102148"/>
                  <a:pt x="4699103" y="1104891"/>
                </a:cubicBezTo>
                <a:cubicBezTo>
                  <a:pt x="4696754" y="1105666"/>
                  <a:pt x="4695040" y="1106054"/>
                  <a:pt x="4693961" y="1106054"/>
                </a:cubicBezTo>
                <a:cubicBezTo>
                  <a:pt x="4693253" y="1106054"/>
                  <a:pt x="4692736" y="1106054"/>
                  <a:pt x="4692410" y="1106054"/>
                </a:cubicBezTo>
                <a:cubicBezTo>
                  <a:pt x="4688544" y="1106762"/>
                  <a:pt x="4685767" y="1106414"/>
                  <a:pt x="4684081" y="1105009"/>
                </a:cubicBezTo>
                <a:cubicBezTo>
                  <a:pt x="4682913" y="1105009"/>
                  <a:pt x="4681744" y="1104300"/>
                  <a:pt x="4680575" y="1102884"/>
                </a:cubicBezTo>
                <a:cubicBezTo>
                  <a:pt x="4681148" y="1102974"/>
                  <a:pt x="4680412" y="1104042"/>
                  <a:pt x="4678366" y="1106088"/>
                </a:cubicBezTo>
                <a:cubicBezTo>
                  <a:pt x="4673454" y="1113112"/>
                  <a:pt x="4669504" y="1116922"/>
                  <a:pt x="4666514" y="1117518"/>
                </a:cubicBezTo>
                <a:cubicBezTo>
                  <a:pt x="4674134" y="1118339"/>
                  <a:pt x="4683300" y="1120536"/>
                  <a:pt x="4694012" y="1124110"/>
                </a:cubicBezTo>
                <a:cubicBezTo>
                  <a:pt x="4705937" y="1126493"/>
                  <a:pt x="4712276" y="1135350"/>
                  <a:pt x="4713029" y="1150681"/>
                </a:cubicBezTo>
                <a:cubicBezTo>
                  <a:pt x="4709567" y="1167484"/>
                  <a:pt x="4700902" y="1172221"/>
                  <a:pt x="4687032" y="1164893"/>
                </a:cubicBezTo>
                <a:cubicBezTo>
                  <a:pt x="4679411" y="1158801"/>
                  <a:pt x="4669880" y="1146825"/>
                  <a:pt x="4658438" y="1128966"/>
                </a:cubicBezTo>
                <a:cubicBezTo>
                  <a:pt x="4657157" y="1127055"/>
                  <a:pt x="4657000" y="1126122"/>
                  <a:pt x="4657966" y="1126167"/>
                </a:cubicBezTo>
                <a:cubicBezTo>
                  <a:pt x="4655831" y="1129224"/>
                  <a:pt x="4652622" y="1132045"/>
                  <a:pt x="4648339" y="1134631"/>
                </a:cubicBezTo>
                <a:cubicBezTo>
                  <a:pt x="4648339" y="1134631"/>
                  <a:pt x="4648755" y="1134631"/>
                  <a:pt x="4649587" y="1134631"/>
                </a:cubicBezTo>
                <a:cubicBezTo>
                  <a:pt x="4649587" y="1140936"/>
                  <a:pt x="4649587" y="1148096"/>
                  <a:pt x="4649587" y="1156109"/>
                </a:cubicBezTo>
                <a:cubicBezTo>
                  <a:pt x="4650273" y="1163629"/>
                  <a:pt x="4650273" y="1172497"/>
                  <a:pt x="4649587" y="1182714"/>
                </a:cubicBezTo>
                <a:cubicBezTo>
                  <a:pt x="4649587" y="1187996"/>
                  <a:pt x="4649587" y="1191542"/>
                  <a:pt x="4649587" y="1193352"/>
                </a:cubicBezTo>
                <a:cubicBezTo>
                  <a:pt x="4648722" y="1205682"/>
                  <a:pt x="4643310" y="1211847"/>
                  <a:pt x="4633351" y="1211847"/>
                </a:cubicBezTo>
                <a:cubicBezTo>
                  <a:pt x="4623157" y="1211015"/>
                  <a:pt x="4617385" y="1205373"/>
                  <a:pt x="4616037" y="1194920"/>
                </a:cubicBezTo>
                <a:cubicBezTo>
                  <a:pt x="4605415" y="1196336"/>
                  <a:pt x="4597182" y="1197044"/>
                  <a:pt x="4591338" y="1197044"/>
                </a:cubicBezTo>
                <a:lnTo>
                  <a:pt x="4593529" y="1197044"/>
                </a:lnTo>
                <a:cubicBezTo>
                  <a:pt x="4593529" y="1201439"/>
                  <a:pt x="4592079" y="1205080"/>
                  <a:pt x="4589180" y="1207969"/>
                </a:cubicBezTo>
                <a:cubicBezTo>
                  <a:pt x="4583650" y="1211262"/>
                  <a:pt x="4577693" y="1211279"/>
                  <a:pt x="4571309" y="1208020"/>
                </a:cubicBezTo>
                <a:cubicBezTo>
                  <a:pt x="4564880" y="1200793"/>
                  <a:pt x="4561665" y="1193891"/>
                  <a:pt x="4561665" y="1187316"/>
                </a:cubicBezTo>
                <a:cubicBezTo>
                  <a:pt x="4562362" y="1178201"/>
                  <a:pt x="4562008" y="1159672"/>
                  <a:pt x="4560603" y="1131731"/>
                </a:cubicBezTo>
                <a:cubicBezTo>
                  <a:pt x="4560603" y="1114040"/>
                  <a:pt x="4558305" y="1102564"/>
                  <a:pt x="4553707" y="1097304"/>
                </a:cubicBezTo>
                <a:cubicBezTo>
                  <a:pt x="4551246" y="1090099"/>
                  <a:pt x="4553078" y="1085929"/>
                  <a:pt x="4559204" y="1084794"/>
                </a:cubicBezTo>
                <a:cubicBezTo>
                  <a:pt x="4561766" y="1084794"/>
                  <a:pt x="4566712" y="1085525"/>
                  <a:pt x="4574040" y="1086986"/>
                </a:cubicBezTo>
                <a:cubicBezTo>
                  <a:pt x="4576726" y="1087638"/>
                  <a:pt x="4577839" y="1087964"/>
                  <a:pt x="4577378" y="1087964"/>
                </a:cubicBezTo>
                <a:cubicBezTo>
                  <a:pt x="4578187" y="1086368"/>
                  <a:pt x="4580137" y="1082861"/>
                  <a:pt x="4583228" y="1077443"/>
                </a:cubicBezTo>
                <a:cubicBezTo>
                  <a:pt x="4585780" y="1073026"/>
                  <a:pt x="4587825" y="1069250"/>
                  <a:pt x="4589365" y="1066114"/>
                </a:cubicBezTo>
                <a:cubicBezTo>
                  <a:pt x="4594873" y="1051974"/>
                  <a:pt x="4596975" y="1043404"/>
                  <a:pt x="4595671" y="1040403"/>
                </a:cubicBezTo>
                <a:cubicBezTo>
                  <a:pt x="4594153" y="1033581"/>
                  <a:pt x="4598110" y="1029327"/>
                  <a:pt x="4607540" y="1027641"/>
                </a:cubicBezTo>
                <a:cubicBezTo>
                  <a:pt x="4616520" y="1030788"/>
                  <a:pt x="4624753" y="1036486"/>
                  <a:pt x="4632239" y="1044736"/>
                </a:cubicBezTo>
                <a:cubicBezTo>
                  <a:pt x="4636757" y="1051345"/>
                  <a:pt x="4636274" y="1058038"/>
                  <a:pt x="4630789" y="1064816"/>
                </a:cubicBezTo>
                <a:cubicBezTo>
                  <a:pt x="4628575" y="1067019"/>
                  <a:pt x="4624410" y="1071183"/>
                  <a:pt x="4618296" y="1077308"/>
                </a:cubicBezTo>
                <a:lnTo>
                  <a:pt x="4611080" y="1082935"/>
                </a:lnTo>
                <a:lnTo>
                  <a:pt x="4611232" y="1082872"/>
                </a:lnTo>
                <a:cubicBezTo>
                  <a:pt x="4615065" y="1081332"/>
                  <a:pt x="4617369" y="1080562"/>
                  <a:pt x="4618144" y="1080562"/>
                </a:cubicBezTo>
                <a:cubicBezTo>
                  <a:pt x="4624607" y="1077730"/>
                  <a:pt x="4630367" y="1078208"/>
                  <a:pt x="4635425" y="1081995"/>
                </a:cubicBezTo>
                <a:cubicBezTo>
                  <a:pt x="4637741" y="1083524"/>
                  <a:pt x="4640331" y="1085008"/>
                  <a:pt x="4643197" y="1086446"/>
                </a:cubicBezTo>
                <a:cubicBezTo>
                  <a:pt x="4645872" y="1088458"/>
                  <a:pt x="4648345" y="1089841"/>
                  <a:pt x="4650615" y="1090594"/>
                </a:cubicBezTo>
                <a:cubicBezTo>
                  <a:pt x="4654875" y="1095146"/>
                  <a:pt x="4655825" y="1100063"/>
                  <a:pt x="4653465" y="1105346"/>
                </a:cubicBezTo>
                <a:cubicBezTo>
                  <a:pt x="4652925" y="1106447"/>
                  <a:pt x="4651987" y="1110522"/>
                  <a:pt x="4650649" y="1117569"/>
                </a:cubicBezTo>
                <a:cubicBezTo>
                  <a:pt x="4659045" y="1099732"/>
                  <a:pt x="4666424" y="1078073"/>
                  <a:pt x="4672786" y="1052593"/>
                </a:cubicBezTo>
                <a:cubicBezTo>
                  <a:pt x="4674876" y="1044354"/>
                  <a:pt x="4675579" y="1035244"/>
                  <a:pt x="4674893" y="1025263"/>
                </a:cubicBezTo>
                <a:cubicBezTo>
                  <a:pt x="4674345" y="1019582"/>
                  <a:pt x="4676383" y="1016710"/>
                  <a:pt x="4681007" y="1016649"/>
                </a:cubicBezTo>
                <a:close/>
                <a:moveTo>
                  <a:pt x="2414058" y="1016649"/>
                </a:moveTo>
                <a:cubicBezTo>
                  <a:pt x="2415599" y="1016629"/>
                  <a:pt x="2417428" y="1016921"/>
                  <a:pt x="2419544" y="1017525"/>
                </a:cubicBezTo>
                <a:cubicBezTo>
                  <a:pt x="2433109" y="1021818"/>
                  <a:pt x="2442961" y="1028180"/>
                  <a:pt x="2449098" y="1036610"/>
                </a:cubicBezTo>
                <a:cubicBezTo>
                  <a:pt x="2452054" y="1041083"/>
                  <a:pt x="2451768" y="1044972"/>
                  <a:pt x="2448239" y="1048277"/>
                </a:cubicBezTo>
                <a:cubicBezTo>
                  <a:pt x="2448239" y="1049176"/>
                  <a:pt x="2446265" y="1053565"/>
                  <a:pt x="2442321" y="1061444"/>
                </a:cubicBezTo>
                <a:cubicBezTo>
                  <a:pt x="2441332" y="1062433"/>
                  <a:pt x="2440837" y="1063034"/>
                  <a:pt x="2440837" y="1063248"/>
                </a:cubicBezTo>
                <a:cubicBezTo>
                  <a:pt x="2437690" y="1070351"/>
                  <a:pt x="2434161" y="1075420"/>
                  <a:pt x="2430250" y="1078455"/>
                </a:cubicBezTo>
                <a:cubicBezTo>
                  <a:pt x="2429148" y="1078455"/>
                  <a:pt x="2430008" y="1078101"/>
                  <a:pt x="2432828" y="1077393"/>
                </a:cubicBezTo>
                <a:cubicBezTo>
                  <a:pt x="2436010" y="1077393"/>
                  <a:pt x="2438196" y="1077393"/>
                  <a:pt x="2439387" y="1077393"/>
                </a:cubicBezTo>
                <a:cubicBezTo>
                  <a:pt x="2445805" y="1076111"/>
                  <a:pt x="2453504" y="1074088"/>
                  <a:pt x="2462485" y="1071323"/>
                </a:cubicBezTo>
                <a:cubicBezTo>
                  <a:pt x="2467936" y="1068300"/>
                  <a:pt x="2473437" y="1068794"/>
                  <a:pt x="2478990" y="1072807"/>
                </a:cubicBezTo>
                <a:cubicBezTo>
                  <a:pt x="2489151" y="1078607"/>
                  <a:pt x="2496046" y="1084777"/>
                  <a:pt x="2499677" y="1091319"/>
                </a:cubicBezTo>
                <a:cubicBezTo>
                  <a:pt x="2502059" y="1094747"/>
                  <a:pt x="2501739" y="1100080"/>
                  <a:pt x="2498715" y="1107318"/>
                </a:cubicBezTo>
                <a:cubicBezTo>
                  <a:pt x="2496748" y="1111904"/>
                  <a:pt x="2495422" y="1120013"/>
                  <a:pt x="2494736" y="1131646"/>
                </a:cubicBezTo>
                <a:cubicBezTo>
                  <a:pt x="2492601" y="1160881"/>
                  <a:pt x="2488740" y="1184557"/>
                  <a:pt x="2483154" y="1202675"/>
                </a:cubicBezTo>
                <a:cubicBezTo>
                  <a:pt x="2477096" y="1220895"/>
                  <a:pt x="2468644" y="1232707"/>
                  <a:pt x="2457797" y="1238114"/>
                </a:cubicBezTo>
                <a:cubicBezTo>
                  <a:pt x="2448997" y="1240350"/>
                  <a:pt x="2441989" y="1237338"/>
                  <a:pt x="2436774" y="1229077"/>
                </a:cubicBezTo>
                <a:cubicBezTo>
                  <a:pt x="2430671" y="1216197"/>
                  <a:pt x="2421746" y="1205609"/>
                  <a:pt x="2410001" y="1197314"/>
                </a:cubicBezTo>
                <a:cubicBezTo>
                  <a:pt x="2407899" y="1195212"/>
                  <a:pt x="2406849" y="1193335"/>
                  <a:pt x="2406849" y="1191683"/>
                </a:cubicBezTo>
                <a:cubicBezTo>
                  <a:pt x="2406849" y="1189547"/>
                  <a:pt x="2409146" y="1188480"/>
                  <a:pt x="2413744" y="1188480"/>
                </a:cubicBezTo>
                <a:cubicBezTo>
                  <a:pt x="2422398" y="1190649"/>
                  <a:pt x="2431542" y="1192419"/>
                  <a:pt x="2441174" y="1193790"/>
                </a:cubicBezTo>
                <a:cubicBezTo>
                  <a:pt x="2444704" y="1193757"/>
                  <a:pt x="2446687" y="1192897"/>
                  <a:pt x="2447126" y="1191211"/>
                </a:cubicBezTo>
                <a:cubicBezTo>
                  <a:pt x="2454128" y="1175824"/>
                  <a:pt x="2457275" y="1146028"/>
                  <a:pt x="2456567" y="1101822"/>
                </a:cubicBezTo>
                <a:cubicBezTo>
                  <a:pt x="2456567" y="1101125"/>
                  <a:pt x="2455887" y="1100777"/>
                  <a:pt x="2454527" y="1100777"/>
                </a:cubicBezTo>
                <a:cubicBezTo>
                  <a:pt x="2449874" y="1100777"/>
                  <a:pt x="2442416" y="1102148"/>
                  <a:pt x="2432155" y="1104891"/>
                </a:cubicBezTo>
                <a:cubicBezTo>
                  <a:pt x="2429805" y="1105666"/>
                  <a:pt x="2428092" y="1106054"/>
                  <a:pt x="2427012" y="1106054"/>
                </a:cubicBezTo>
                <a:cubicBezTo>
                  <a:pt x="2426305" y="1106054"/>
                  <a:pt x="2425787" y="1106054"/>
                  <a:pt x="2425462" y="1106054"/>
                </a:cubicBezTo>
                <a:cubicBezTo>
                  <a:pt x="2421595" y="1106762"/>
                  <a:pt x="2418818" y="1106414"/>
                  <a:pt x="2417132" y="1105009"/>
                </a:cubicBezTo>
                <a:cubicBezTo>
                  <a:pt x="2415964" y="1105009"/>
                  <a:pt x="2414795" y="1104300"/>
                  <a:pt x="2413626" y="1102884"/>
                </a:cubicBezTo>
                <a:cubicBezTo>
                  <a:pt x="2414199" y="1102974"/>
                  <a:pt x="2413463" y="1104042"/>
                  <a:pt x="2411417" y="1106088"/>
                </a:cubicBezTo>
                <a:cubicBezTo>
                  <a:pt x="2406506" y="1113112"/>
                  <a:pt x="2402555" y="1116922"/>
                  <a:pt x="2399565" y="1117518"/>
                </a:cubicBezTo>
                <a:cubicBezTo>
                  <a:pt x="2407186" y="1118339"/>
                  <a:pt x="2416351" y="1120536"/>
                  <a:pt x="2427063" y="1124110"/>
                </a:cubicBezTo>
                <a:cubicBezTo>
                  <a:pt x="2438988" y="1126493"/>
                  <a:pt x="2445327" y="1135350"/>
                  <a:pt x="2446080" y="1150681"/>
                </a:cubicBezTo>
                <a:cubicBezTo>
                  <a:pt x="2442618" y="1167484"/>
                  <a:pt x="2433952" y="1172221"/>
                  <a:pt x="2420083" y="1164893"/>
                </a:cubicBezTo>
                <a:cubicBezTo>
                  <a:pt x="2412463" y="1158801"/>
                  <a:pt x="2402931" y="1146825"/>
                  <a:pt x="2391490" y="1128966"/>
                </a:cubicBezTo>
                <a:cubicBezTo>
                  <a:pt x="2390208" y="1127055"/>
                  <a:pt x="2390051" y="1126122"/>
                  <a:pt x="2391018" y="1126167"/>
                </a:cubicBezTo>
                <a:cubicBezTo>
                  <a:pt x="2388882" y="1129224"/>
                  <a:pt x="2385673" y="1132045"/>
                  <a:pt x="2381391" y="1134631"/>
                </a:cubicBezTo>
                <a:cubicBezTo>
                  <a:pt x="2381391" y="1134631"/>
                  <a:pt x="2381806" y="1134631"/>
                  <a:pt x="2382638" y="1134631"/>
                </a:cubicBezTo>
                <a:cubicBezTo>
                  <a:pt x="2382638" y="1140936"/>
                  <a:pt x="2382638" y="1148096"/>
                  <a:pt x="2382638" y="1156109"/>
                </a:cubicBezTo>
                <a:cubicBezTo>
                  <a:pt x="2383324" y="1163629"/>
                  <a:pt x="2383324" y="1172497"/>
                  <a:pt x="2382638" y="1182714"/>
                </a:cubicBezTo>
                <a:cubicBezTo>
                  <a:pt x="2382638" y="1187996"/>
                  <a:pt x="2382638" y="1191542"/>
                  <a:pt x="2382638" y="1193352"/>
                </a:cubicBezTo>
                <a:cubicBezTo>
                  <a:pt x="2381773" y="1205682"/>
                  <a:pt x="2376361" y="1211847"/>
                  <a:pt x="2366403" y="1211847"/>
                </a:cubicBezTo>
                <a:cubicBezTo>
                  <a:pt x="2356208" y="1211015"/>
                  <a:pt x="2350437" y="1205373"/>
                  <a:pt x="2349088" y="1194920"/>
                </a:cubicBezTo>
                <a:cubicBezTo>
                  <a:pt x="2338467" y="1196336"/>
                  <a:pt x="2330234" y="1197044"/>
                  <a:pt x="2324389" y="1197044"/>
                </a:cubicBezTo>
                <a:lnTo>
                  <a:pt x="2326581" y="1197044"/>
                </a:lnTo>
                <a:cubicBezTo>
                  <a:pt x="2326581" y="1201439"/>
                  <a:pt x="2325130" y="1205080"/>
                  <a:pt x="2322231" y="1207969"/>
                </a:cubicBezTo>
                <a:cubicBezTo>
                  <a:pt x="2316701" y="1211262"/>
                  <a:pt x="2310744" y="1211279"/>
                  <a:pt x="2304360" y="1208020"/>
                </a:cubicBezTo>
                <a:cubicBezTo>
                  <a:pt x="2297931" y="1200793"/>
                  <a:pt x="2294716" y="1193891"/>
                  <a:pt x="2294716" y="1187316"/>
                </a:cubicBezTo>
                <a:cubicBezTo>
                  <a:pt x="2295413" y="1178201"/>
                  <a:pt x="2295059" y="1159672"/>
                  <a:pt x="2293654" y="1131731"/>
                </a:cubicBezTo>
                <a:cubicBezTo>
                  <a:pt x="2293654" y="1114040"/>
                  <a:pt x="2291356" y="1102564"/>
                  <a:pt x="2286759" y="1097304"/>
                </a:cubicBezTo>
                <a:cubicBezTo>
                  <a:pt x="2284297" y="1090099"/>
                  <a:pt x="2286129" y="1085929"/>
                  <a:pt x="2292255" y="1084794"/>
                </a:cubicBezTo>
                <a:cubicBezTo>
                  <a:pt x="2294818" y="1084794"/>
                  <a:pt x="2299763" y="1085525"/>
                  <a:pt x="2307091" y="1086986"/>
                </a:cubicBezTo>
                <a:cubicBezTo>
                  <a:pt x="2309777" y="1087638"/>
                  <a:pt x="2310890" y="1087964"/>
                  <a:pt x="2310430" y="1087964"/>
                </a:cubicBezTo>
                <a:cubicBezTo>
                  <a:pt x="2311238" y="1086368"/>
                  <a:pt x="2313189" y="1082861"/>
                  <a:pt x="2316280" y="1077443"/>
                </a:cubicBezTo>
                <a:cubicBezTo>
                  <a:pt x="2318831" y="1073026"/>
                  <a:pt x="2320877" y="1069250"/>
                  <a:pt x="2322417" y="1066114"/>
                </a:cubicBezTo>
                <a:cubicBezTo>
                  <a:pt x="2327924" y="1051974"/>
                  <a:pt x="2330025" y="1043404"/>
                  <a:pt x="2328722" y="1040403"/>
                </a:cubicBezTo>
                <a:cubicBezTo>
                  <a:pt x="2327204" y="1033581"/>
                  <a:pt x="2331161" y="1029327"/>
                  <a:pt x="2340590" y="1027641"/>
                </a:cubicBezTo>
                <a:cubicBezTo>
                  <a:pt x="2349571" y="1030788"/>
                  <a:pt x="2357804" y="1036486"/>
                  <a:pt x="2365290" y="1044736"/>
                </a:cubicBezTo>
                <a:cubicBezTo>
                  <a:pt x="2369808" y="1051345"/>
                  <a:pt x="2369325" y="1058038"/>
                  <a:pt x="2363840" y="1064816"/>
                </a:cubicBezTo>
                <a:cubicBezTo>
                  <a:pt x="2361626" y="1067019"/>
                  <a:pt x="2357461" y="1071183"/>
                  <a:pt x="2351348" y="1077308"/>
                </a:cubicBezTo>
                <a:lnTo>
                  <a:pt x="2344131" y="1082935"/>
                </a:lnTo>
                <a:lnTo>
                  <a:pt x="2344283" y="1082872"/>
                </a:lnTo>
                <a:cubicBezTo>
                  <a:pt x="2348116" y="1081332"/>
                  <a:pt x="2350420" y="1080562"/>
                  <a:pt x="2351195" y="1080562"/>
                </a:cubicBezTo>
                <a:cubicBezTo>
                  <a:pt x="2357658" y="1077730"/>
                  <a:pt x="2363419" y="1078208"/>
                  <a:pt x="2368476" y="1081995"/>
                </a:cubicBezTo>
                <a:cubicBezTo>
                  <a:pt x="2370792" y="1083524"/>
                  <a:pt x="2373382" y="1085008"/>
                  <a:pt x="2376248" y="1086446"/>
                </a:cubicBezTo>
                <a:cubicBezTo>
                  <a:pt x="2378924" y="1088458"/>
                  <a:pt x="2381396" y="1089841"/>
                  <a:pt x="2383667" y="1090594"/>
                </a:cubicBezTo>
                <a:cubicBezTo>
                  <a:pt x="2387926" y="1095146"/>
                  <a:pt x="2388876" y="1100063"/>
                  <a:pt x="2386516" y="1105346"/>
                </a:cubicBezTo>
                <a:cubicBezTo>
                  <a:pt x="2385977" y="1106447"/>
                  <a:pt x="2385038" y="1110522"/>
                  <a:pt x="2383701" y="1117569"/>
                </a:cubicBezTo>
                <a:cubicBezTo>
                  <a:pt x="2392097" y="1099732"/>
                  <a:pt x="2399475" y="1078073"/>
                  <a:pt x="2405837" y="1052593"/>
                </a:cubicBezTo>
                <a:cubicBezTo>
                  <a:pt x="2407928" y="1044354"/>
                  <a:pt x="2408630" y="1035244"/>
                  <a:pt x="2407945" y="1025263"/>
                </a:cubicBezTo>
                <a:cubicBezTo>
                  <a:pt x="2407396" y="1019582"/>
                  <a:pt x="2409434" y="1016710"/>
                  <a:pt x="2414058" y="1016649"/>
                </a:cubicBezTo>
                <a:close/>
                <a:moveTo>
                  <a:pt x="2606190" y="1016634"/>
                </a:moveTo>
                <a:cubicBezTo>
                  <a:pt x="2607961" y="1016422"/>
                  <a:pt x="2610121" y="1016584"/>
                  <a:pt x="2612666" y="1017120"/>
                </a:cubicBezTo>
                <a:cubicBezTo>
                  <a:pt x="2624311" y="1018671"/>
                  <a:pt x="2634005" y="1024094"/>
                  <a:pt x="2641749" y="1033390"/>
                </a:cubicBezTo>
                <a:cubicBezTo>
                  <a:pt x="2643997" y="1036537"/>
                  <a:pt x="2644289" y="1041207"/>
                  <a:pt x="2642626" y="1047400"/>
                </a:cubicBezTo>
                <a:cubicBezTo>
                  <a:pt x="2640052" y="1057055"/>
                  <a:pt x="2638765" y="1066693"/>
                  <a:pt x="2638765" y="1076314"/>
                </a:cubicBezTo>
                <a:cubicBezTo>
                  <a:pt x="2636910" y="1076550"/>
                  <a:pt x="2637264" y="1076241"/>
                  <a:pt x="2639827" y="1075386"/>
                </a:cubicBezTo>
                <a:cubicBezTo>
                  <a:pt x="2643041" y="1074633"/>
                  <a:pt x="2644851" y="1074246"/>
                  <a:pt x="2645256" y="1074223"/>
                </a:cubicBezTo>
                <a:cubicBezTo>
                  <a:pt x="2651131" y="1071568"/>
                  <a:pt x="2656678" y="1072737"/>
                  <a:pt x="2661896" y="1077732"/>
                </a:cubicBezTo>
                <a:lnTo>
                  <a:pt x="2665589" y="1082264"/>
                </a:lnTo>
                <a:lnTo>
                  <a:pt x="2663544" y="1068179"/>
                </a:lnTo>
                <a:cubicBezTo>
                  <a:pt x="2662147" y="1062677"/>
                  <a:pt x="2660221" y="1057645"/>
                  <a:pt x="2657765" y="1053081"/>
                </a:cubicBezTo>
                <a:cubicBezTo>
                  <a:pt x="2657012" y="1044584"/>
                  <a:pt x="2660834" y="1041083"/>
                  <a:pt x="2669230" y="1042578"/>
                </a:cubicBezTo>
                <a:cubicBezTo>
                  <a:pt x="2675119" y="1044062"/>
                  <a:pt x="2680160" y="1045433"/>
                  <a:pt x="2684353" y="1046692"/>
                </a:cubicBezTo>
                <a:cubicBezTo>
                  <a:pt x="2685656" y="1046793"/>
                  <a:pt x="2688298" y="1046186"/>
                  <a:pt x="2692277" y="1044871"/>
                </a:cubicBezTo>
                <a:cubicBezTo>
                  <a:pt x="2695907" y="1043410"/>
                  <a:pt x="2701218" y="1041634"/>
                  <a:pt x="2708209" y="1039543"/>
                </a:cubicBezTo>
                <a:cubicBezTo>
                  <a:pt x="2715987" y="1036711"/>
                  <a:pt x="2722275" y="1034604"/>
                  <a:pt x="2727075" y="1033221"/>
                </a:cubicBezTo>
                <a:cubicBezTo>
                  <a:pt x="2730694" y="1030917"/>
                  <a:pt x="2735218" y="1030917"/>
                  <a:pt x="2740646" y="1033221"/>
                </a:cubicBezTo>
                <a:cubicBezTo>
                  <a:pt x="2751346" y="1037818"/>
                  <a:pt x="2758939" y="1044595"/>
                  <a:pt x="2763424" y="1053554"/>
                </a:cubicBezTo>
                <a:cubicBezTo>
                  <a:pt x="2764952" y="1057780"/>
                  <a:pt x="2764491" y="1062062"/>
                  <a:pt x="2762041" y="1066400"/>
                </a:cubicBezTo>
                <a:cubicBezTo>
                  <a:pt x="2758029" y="1073110"/>
                  <a:pt x="2755348" y="1079157"/>
                  <a:pt x="2753999" y="1084541"/>
                </a:cubicBezTo>
                <a:cubicBezTo>
                  <a:pt x="2753280" y="1088823"/>
                  <a:pt x="2751122" y="1096011"/>
                  <a:pt x="2747525" y="1106104"/>
                </a:cubicBezTo>
                <a:lnTo>
                  <a:pt x="2746184" y="1110645"/>
                </a:lnTo>
                <a:lnTo>
                  <a:pt x="2754067" y="1110319"/>
                </a:lnTo>
                <a:cubicBezTo>
                  <a:pt x="2765688" y="1114984"/>
                  <a:pt x="2773742" y="1121806"/>
                  <a:pt x="2778226" y="1130787"/>
                </a:cubicBezTo>
                <a:cubicBezTo>
                  <a:pt x="2779766" y="1135957"/>
                  <a:pt x="2777956" y="1139688"/>
                  <a:pt x="2772797" y="1141981"/>
                </a:cubicBezTo>
                <a:cubicBezTo>
                  <a:pt x="2768684" y="1142678"/>
                  <a:pt x="2764727" y="1143971"/>
                  <a:pt x="2760928" y="1145859"/>
                </a:cubicBezTo>
                <a:cubicBezTo>
                  <a:pt x="2752195" y="1150950"/>
                  <a:pt x="2742861" y="1154474"/>
                  <a:pt x="2732925" y="1156430"/>
                </a:cubicBezTo>
                <a:cubicBezTo>
                  <a:pt x="2744940" y="1164129"/>
                  <a:pt x="2756747" y="1171052"/>
                  <a:pt x="2768346" y="1177201"/>
                </a:cubicBezTo>
                <a:cubicBezTo>
                  <a:pt x="2778855" y="1182101"/>
                  <a:pt x="2790286" y="1186608"/>
                  <a:pt x="2802639" y="1190722"/>
                </a:cubicBezTo>
                <a:cubicBezTo>
                  <a:pt x="2806235" y="1191924"/>
                  <a:pt x="2808034" y="1193307"/>
                  <a:pt x="2808034" y="1194869"/>
                </a:cubicBezTo>
                <a:cubicBezTo>
                  <a:pt x="2808034" y="1197623"/>
                  <a:pt x="2806690" y="1199674"/>
                  <a:pt x="2804004" y="1201023"/>
                </a:cubicBezTo>
                <a:cubicBezTo>
                  <a:pt x="2801587" y="1201832"/>
                  <a:pt x="2798525" y="1202608"/>
                  <a:pt x="2794816" y="1203350"/>
                </a:cubicBezTo>
                <a:cubicBezTo>
                  <a:pt x="2786802" y="1205496"/>
                  <a:pt x="2773028" y="1208329"/>
                  <a:pt x="2753493" y="1211847"/>
                </a:cubicBezTo>
                <a:cubicBezTo>
                  <a:pt x="2746705" y="1213263"/>
                  <a:pt x="2741197" y="1211577"/>
                  <a:pt x="2736971" y="1206789"/>
                </a:cubicBezTo>
                <a:lnTo>
                  <a:pt x="2724750" y="1191164"/>
                </a:lnTo>
                <a:lnTo>
                  <a:pt x="2722792" y="1195780"/>
                </a:lnTo>
                <a:cubicBezTo>
                  <a:pt x="2712789" y="1206457"/>
                  <a:pt x="2700999" y="1219664"/>
                  <a:pt x="2687421" y="1235399"/>
                </a:cubicBezTo>
                <a:cubicBezTo>
                  <a:pt x="2681015" y="1240862"/>
                  <a:pt x="2675518" y="1241761"/>
                  <a:pt x="2670933" y="1238097"/>
                </a:cubicBezTo>
                <a:cubicBezTo>
                  <a:pt x="2663751" y="1231634"/>
                  <a:pt x="2658985" y="1224059"/>
                  <a:pt x="2656636" y="1215370"/>
                </a:cubicBezTo>
                <a:cubicBezTo>
                  <a:pt x="2655928" y="1210571"/>
                  <a:pt x="2656428" y="1207261"/>
                  <a:pt x="2658136" y="1205440"/>
                </a:cubicBezTo>
                <a:cubicBezTo>
                  <a:pt x="2662093" y="1202136"/>
                  <a:pt x="2664414" y="1195403"/>
                  <a:pt x="2665099" y="1185243"/>
                </a:cubicBezTo>
                <a:cubicBezTo>
                  <a:pt x="2665450" y="1178181"/>
                  <a:pt x="2665736" y="1170820"/>
                  <a:pt x="2665955" y="1163158"/>
                </a:cubicBezTo>
                <a:lnTo>
                  <a:pt x="2666142" y="1153434"/>
                </a:lnTo>
                <a:lnTo>
                  <a:pt x="2665752" y="1154832"/>
                </a:lnTo>
                <a:cubicBezTo>
                  <a:pt x="2663715" y="1158083"/>
                  <a:pt x="2660873" y="1160161"/>
                  <a:pt x="2657226" y="1161066"/>
                </a:cubicBezTo>
                <a:cubicBezTo>
                  <a:pt x="2650572" y="1161066"/>
                  <a:pt x="2645941" y="1158464"/>
                  <a:pt x="2643334" y="1153260"/>
                </a:cubicBezTo>
                <a:cubicBezTo>
                  <a:pt x="2639209" y="1147764"/>
                  <a:pt x="2637686" y="1142965"/>
                  <a:pt x="2638765" y="1138862"/>
                </a:cubicBezTo>
                <a:cubicBezTo>
                  <a:pt x="2638765" y="1160678"/>
                  <a:pt x="2638765" y="1184697"/>
                  <a:pt x="2638765" y="1210920"/>
                </a:cubicBezTo>
                <a:cubicBezTo>
                  <a:pt x="2637967" y="1228071"/>
                  <a:pt x="2633516" y="1237552"/>
                  <a:pt x="2625412" y="1239361"/>
                </a:cubicBezTo>
                <a:cubicBezTo>
                  <a:pt x="2618106" y="1239361"/>
                  <a:pt x="2611986" y="1234438"/>
                  <a:pt x="2607054" y="1224593"/>
                </a:cubicBezTo>
                <a:cubicBezTo>
                  <a:pt x="2604840" y="1220883"/>
                  <a:pt x="2603732" y="1214769"/>
                  <a:pt x="2603732" y="1206249"/>
                </a:cubicBezTo>
                <a:cubicBezTo>
                  <a:pt x="2605846" y="1201293"/>
                  <a:pt x="2607256" y="1182708"/>
                  <a:pt x="2607963" y="1150495"/>
                </a:cubicBezTo>
                <a:cubicBezTo>
                  <a:pt x="2600961" y="1164163"/>
                  <a:pt x="2588053" y="1175700"/>
                  <a:pt x="2569238" y="1185108"/>
                </a:cubicBezTo>
                <a:cubicBezTo>
                  <a:pt x="2565034" y="1186715"/>
                  <a:pt x="2562174" y="1186996"/>
                  <a:pt x="2560656" y="1185951"/>
                </a:cubicBezTo>
                <a:cubicBezTo>
                  <a:pt x="2558341" y="1184220"/>
                  <a:pt x="2558476" y="1181460"/>
                  <a:pt x="2561061" y="1177673"/>
                </a:cubicBezTo>
                <a:cubicBezTo>
                  <a:pt x="2577606" y="1156992"/>
                  <a:pt x="2590773" y="1135237"/>
                  <a:pt x="2600563" y="1112410"/>
                </a:cubicBezTo>
                <a:cubicBezTo>
                  <a:pt x="2600338" y="1112410"/>
                  <a:pt x="2598601" y="1113056"/>
                  <a:pt x="2595353" y="1114349"/>
                </a:cubicBezTo>
                <a:cubicBezTo>
                  <a:pt x="2586035" y="1116585"/>
                  <a:pt x="2577032" y="1112320"/>
                  <a:pt x="2568345" y="1101552"/>
                </a:cubicBezTo>
                <a:cubicBezTo>
                  <a:pt x="2565838" y="1096236"/>
                  <a:pt x="2567046" y="1092459"/>
                  <a:pt x="2571969" y="1090223"/>
                </a:cubicBezTo>
                <a:cubicBezTo>
                  <a:pt x="2576296" y="1089503"/>
                  <a:pt x="2582709" y="1088082"/>
                  <a:pt x="2591206" y="1085957"/>
                </a:cubicBezTo>
                <a:cubicBezTo>
                  <a:pt x="2599939" y="1084496"/>
                  <a:pt x="2605525" y="1083563"/>
                  <a:pt x="2607963" y="1083159"/>
                </a:cubicBezTo>
                <a:lnTo>
                  <a:pt x="2607963" y="1076533"/>
                </a:lnTo>
                <a:cubicBezTo>
                  <a:pt x="2607267" y="1055065"/>
                  <a:pt x="2604834" y="1039111"/>
                  <a:pt x="2600664" y="1028669"/>
                </a:cubicBezTo>
                <a:cubicBezTo>
                  <a:pt x="2599029" y="1021285"/>
                  <a:pt x="2600870" y="1017273"/>
                  <a:pt x="2606190" y="1016634"/>
                </a:cubicBezTo>
                <a:close/>
                <a:moveTo>
                  <a:pt x="5203958" y="1016124"/>
                </a:moveTo>
                <a:cubicBezTo>
                  <a:pt x="5205526" y="1016159"/>
                  <a:pt x="5207386" y="1016547"/>
                  <a:pt x="5209539" y="1017289"/>
                </a:cubicBezTo>
                <a:cubicBezTo>
                  <a:pt x="5223982" y="1023369"/>
                  <a:pt x="5232698" y="1030147"/>
                  <a:pt x="5235688" y="1037621"/>
                </a:cubicBezTo>
                <a:cubicBezTo>
                  <a:pt x="5238655" y="1042173"/>
                  <a:pt x="5238363" y="1046040"/>
                  <a:pt x="5234811" y="1049221"/>
                </a:cubicBezTo>
                <a:cubicBezTo>
                  <a:pt x="5233777" y="1050243"/>
                  <a:pt x="5232631" y="1052340"/>
                  <a:pt x="5231372" y="1055509"/>
                </a:cubicBezTo>
                <a:cubicBezTo>
                  <a:pt x="5230866" y="1056049"/>
                  <a:pt x="5230613" y="1056318"/>
                  <a:pt x="5230613" y="1056318"/>
                </a:cubicBezTo>
                <a:cubicBezTo>
                  <a:pt x="5249720" y="1080585"/>
                  <a:pt x="5279820" y="1098990"/>
                  <a:pt x="5320913" y="1111533"/>
                </a:cubicBezTo>
                <a:cubicBezTo>
                  <a:pt x="5324891" y="1113511"/>
                  <a:pt x="5326881" y="1115192"/>
                  <a:pt x="5326881" y="1116574"/>
                </a:cubicBezTo>
                <a:cubicBezTo>
                  <a:pt x="5326881" y="1120148"/>
                  <a:pt x="5324509" y="1121935"/>
                  <a:pt x="5319766" y="1121935"/>
                </a:cubicBezTo>
                <a:lnTo>
                  <a:pt x="5264267" y="1126101"/>
                </a:lnTo>
                <a:lnTo>
                  <a:pt x="5266675" y="1127752"/>
                </a:lnTo>
                <a:cubicBezTo>
                  <a:pt x="5269429" y="1130854"/>
                  <a:pt x="5269749" y="1134456"/>
                  <a:pt x="5267636" y="1138559"/>
                </a:cubicBezTo>
                <a:cubicBezTo>
                  <a:pt x="5267636" y="1140076"/>
                  <a:pt x="5266799" y="1142099"/>
                  <a:pt x="5265125" y="1144628"/>
                </a:cubicBezTo>
                <a:cubicBezTo>
                  <a:pt x="5263888" y="1147708"/>
                  <a:pt x="5262854" y="1150911"/>
                  <a:pt x="5262023" y="1154238"/>
                </a:cubicBezTo>
                <a:cubicBezTo>
                  <a:pt x="5261539" y="1154721"/>
                  <a:pt x="5261297" y="1155722"/>
                  <a:pt x="5261297" y="1157239"/>
                </a:cubicBezTo>
                <a:cubicBezTo>
                  <a:pt x="5260590" y="1159352"/>
                  <a:pt x="5260236" y="1160498"/>
                  <a:pt x="5260236" y="1160678"/>
                </a:cubicBezTo>
                <a:cubicBezTo>
                  <a:pt x="5278781" y="1187462"/>
                  <a:pt x="5303025" y="1207660"/>
                  <a:pt x="5332967" y="1221271"/>
                </a:cubicBezTo>
                <a:cubicBezTo>
                  <a:pt x="5336665" y="1221271"/>
                  <a:pt x="5338514" y="1222693"/>
                  <a:pt x="5338514" y="1225537"/>
                </a:cubicBezTo>
                <a:cubicBezTo>
                  <a:pt x="5338514" y="1228403"/>
                  <a:pt x="5336474" y="1229836"/>
                  <a:pt x="5332393" y="1229836"/>
                </a:cubicBezTo>
                <a:cubicBezTo>
                  <a:pt x="5316872" y="1232657"/>
                  <a:pt x="5301766" y="1234068"/>
                  <a:pt x="5287075" y="1234068"/>
                </a:cubicBezTo>
                <a:cubicBezTo>
                  <a:pt x="5280938" y="1234776"/>
                  <a:pt x="5276252" y="1233185"/>
                  <a:pt x="5273015" y="1229296"/>
                </a:cubicBezTo>
                <a:cubicBezTo>
                  <a:pt x="5263967" y="1218753"/>
                  <a:pt x="5256593" y="1206356"/>
                  <a:pt x="5250895" y="1192104"/>
                </a:cubicBezTo>
                <a:lnTo>
                  <a:pt x="5248643" y="1186791"/>
                </a:lnTo>
                <a:lnTo>
                  <a:pt x="5244223" y="1194174"/>
                </a:lnTo>
                <a:cubicBezTo>
                  <a:pt x="5242686" y="1196475"/>
                  <a:pt x="5241330" y="1198207"/>
                  <a:pt x="5240155" y="1199371"/>
                </a:cubicBezTo>
                <a:cubicBezTo>
                  <a:pt x="5226567" y="1217264"/>
                  <a:pt x="5206622" y="1230594"/>
                  <a:pt x="5180321" y="1239361"/>
                </a:cubicBezTo>
                <a:cubicBezTo>
                  <a:pt x="5176444" y="1240069"/>
                  <a:pt x="5173415" y="1239463"/>
                  <a:pt x="5171234" y="1237541"/>
                </a:cubicBezTo>
                <a:cubicBezTo>
                  <a:pt x="5171234" y="1235484"/>
                  <a:pt x="5172521" y="1233174"/>
                  <a:pt x="5175095" y="1230611"/>
                </a:cubicBezTo>
                <a:lnTo>
                  <a:pt x="5198133" y="1212685"/>
                </a:lnTo>
                <a:lnTo>
                  <a:pt x="5193906" y="1212074"/>
                </a:lnTo>
                <a:cubicBezTo>
                  <a:pt x="5190267" y="1210697"/>
                  <a:pt x="5186728" y="1207632"/>
                  <a:pt x="5183288" y="1202878"/>
                </a:cubicBezTo>
                <a:cubicBezTo>
                  <a:pt x="5178343" y="1194414"/>
                  <a:pt x="5175101" y="1187884"/>
                  <a:pt x="5173561" y="1183287"/>
                </a:cubicBezTo>
                <a:cubicBezTo>
                  <a:pt x="5174381" y="1183995"/>
                  <a:pt x="5173729" y="1185765"/>
                  <a:pt x="5171605" y="1188598"/>
                </a:cubicBezTo>
                <a:cubicBezTo>
                  <a:pt x="5168694" y="1191509"/>
                  <a:pt x="5166177" y="1194021"/>
                  <a:pt x="5164052" y="1196134"/>
                </a:cubicBezTo>
                <a:cubicBezTo>
                  <a:pt x="5148159" y="1212027"/>
                  <a:pt x="5131935" y="1222137"/>
                  <a:pt x="5115379" y="1226464"/>
                </a:cubicBezTo>
                <a:cubicBezTo>
                  <a:pt x="5106781" y="1229420"/>
                  <a:pt x="5104763" y="1228015"/>
                  <a:pt x="5109327" y="1222249"/>
                </a:cubicBezTo>
                <a:cubicBezTo>
                  <a:pt x="5110642" y="1220293"/>
                  <a:pt x="5113159" y="1217444"/>
                  <a:pt x="5116880" y="1213701"/>
                </a:cubicBezTo>
                <a:cubicBezTo>
                  <a:pt x="5137740" y="1189367"/>
                  <a:pt x="5151278" y="1168911"/>
                  <a:pt x="5157494" y="1152333"/>
                </a:cubicBezTo>
                <a:cubicBezTo>
                  <a:pt x="5157494" y="1151400"/>
                  <a:pt x="5157927" y="1150495"/>
                  <a:pt x="5158792" y="1149619"/>
                </a:cubicBezTo>
                <a:cubicBezTo>
                  <a:pt x="5164266" y="1138120"/>
                  <a:pt x="5166300" y="1129011"/>
                  <a:pt x="5164895" y="1122289"/>
                </a:cubicBezTo>
                <a:lnTo>
                  <a:pt x="5165129" y="1120725"/>
                </a:lnTo>
                <a:lnTo>
                  <a:pt x="5157708" y="1124388"/>
                </a:lnTo>
                <a:cubicBezTo>
                  <a:pt x="5152159" y="1126690"/>
                  <a:pt x="5146406" y="1128654"/>
                  <a:pt x="5140449" y="1130281"/>
                </a:cubicBezTo>
                <a:cubicBezTo>
                  <a:pt x="5135582" y="1131056"/>
                  <a:pt x="5133149" y="1130298"/>
                  <a:pt x="5133149" y="1128005"/>
                </a:cubicBezTo>
                <a:cubicBezTo>
                  <a:pt x="5132452" y="1125364"/>
                  <a:pt x="5133582" y="1123447"/>
                  <a:pt x="5136538" y="1122256"/>
                </a:cubicBezTo>
                <a:cubicBezTo>
                  <a:pt x="5160579" y="1104396"/>
                  <a:pt x="5178546" y="1082540"/>
                  <a:pt x="5190437" y="1056689"/>
                </a:cubicBezTo>
                <a:cubicBezTo>
                  <a:pt x="5198092" y="1043056"/>
                  <a:pt x="5200525" y="1032614"/>
                  <a:pt x="5197738" y="1025365"/>
                </a:cubicBezTo>
                <a:cubicBezTo>
                  <a:pt x="5197181" y="1019101"/>
                  <a:pt x="5199254" y="1016021"/>
                  <a:pt x="5203958" y="1016124"/>
                </a:cubicBezTo>
                <a:close/>
                <a:moveTo>
                  <a:pt x="998177" y="1015080"/>
                </a:moveTo>
                <a:cubicBezTo>
                  <a:pt x="1012496" y="1019599"/>
                  <a:pt x="1024411" y="1028804"/>
                  <a:pt x="1033919" y="1042696"/>
                </a:cubicBezTo>
                <a:cubicBezTo>
                  <a:pt x="1036290" y="1047192"/>
                  <a:pt x="1035481" y="1052031"/>
                  <a:pt x="1031491" y="1057212"/>
                </a:cubicBezTo>
                <a:cubicBezTo>
                  <a:pt x="1025388" y="1066035"/>
                  <a:pt x="1020668" y="1075448"/>
                  <a:pt x="1017329" y="1085452"/>
                </a:cubicBezTo>
                <a:cubicBezTo>
                  <a:pt x="1016576" y="1088453"/>
                  <a:pt x="1015537" y="1090700"/>
                  <a:pt x="1014210" y="1092195"/>
                </a:cubicBezTo>
                <a:cubicBezTo>
                  <a:pt x="1013806" y="1092195"/>
                  <a:pt x="1015014" y="1091847"/>
                  <a:pt x="1017835" y="1091150"/>
                </a:cubicBezTo>
                <a:cubicBezTo>
                  <a:pt x="1021724" y="1091150"/>
                  <a:pt x="1024281" y="1091150"/>
                  <a:pt x="1025506" y="1091150"/>
                </a:cubicBezTo>
                <a:cubicBezTo>
                  <a:pt x="1034711" y="1089824"/>
                  <a:pt x="1042045" y="1087795"/>
                  <a:pt x="1047507" y="1085064"/>
                </a:cubicBezTo>
                <a:cubicBezTo>
                  <a:pt x="1056173" y="1082051"/>
                  <a:pt x="1063114" y="1082928"/>
                  <a:pt x="1068330" y="1087694"/>
                </a:cubicBezTo>
                <a:cubicBezTo>
                  <a:pt x="1075567" y="1092032"/>
                  <a:pt x="1082519" y="1099012"/>
                  <a:pt x="1089185" y="1108633"/>
                </a:cubicBezTo>
                <a:cubicBezTo>
                  <a:pt x="1092095" y="1112916"/>
                  <a:pt x="1091163" y="1117698"/>
                  <a:pt x="1086385" y="1122981"/>
                </a:cubicBezTo>
                <a:cubicBezTo>
                  <a:pt x="1084677" y="1125836"/>
                  <a:pt x="1083154" y="1130281"/>
                  <a:pt x="1081817" y="1136316"/>
                </a:cubicBezTo>
                <a:cubicBezTo>
                  <a:pt x="1080996" y="1140385"/>
                  <a:pt x="1079586" y="1146415"/>
                  <a:pt x="1077585" y="1154407"/>
                </a:cubicBezTo>
                <a:cubicBezTo>
                  <a:pt x="1071931" y="1177740"/>
                  <a:pt x="1067711" y="1192880"/>
                  <a:pt x="1064923" y="1199826"/>
                </a:cubicBezTo>
                <a:cubicBezTo>
                  <a:pt x="1056673" y="1223047"/>
                  <a:pt x="1043473" y="1236922"/>
                  <a:pt x="1025321" y="1241452"/>
                </a:cubicBezTo>
                <a:cubicBezTo>
                  <a:pt x="1018487" y="1242171"/>
                  <a:pt x="1014064" y="1239620"/>
                  <a:pt x="1012052" y="1233798"/>
                </a:cubicBezTo>
                <a:cubicBezTo>
                  <a:pt x="1008804" y="1225357"/>
                  <a:pt x="999334" y="1213628"/>
                  <a:pt x="983644" y="1198612"/>
                </a:cubicBezTo>
                <a:cubicBezTo>
                  <a:pt x="981362" y="1197488"/>
                  <a:pt x="980222" y="1195330"/>
                  <a:pt x="980222" y="1192138"/>
                </a:cubicBezTo>
                <a:cubicBezTo>
                  <a:pt x="981964" y="1190396"/>
                  <a:pt x="984572" y="1189525"/>
                  <a:pt x="988044" y="1189525"/>
                </a:cubicBezTo>
                <a:cubicBezTo>
                  <a:pt x="1001262" y="1192458"/>
                  <a:pt x="1011203" y="1194931"/>
                  <a:pt x="1017868" y="1196943"/>
                </a:cubicBezTo>
                <a:cubicBezTo>
                  <a:pt x="1020420" y="1196943"/>
                  <a:pt x="1022432" y="1195965"/>
                  <a:pt x="1023904" y="1194009"/>
                </a:cubicBezTo>
                <a:cubicBezTo>
                  <a:pt x="1034987" y="1175992"/>
                  <a:pt x="1040882" y="1150720"/>
                  <a:pt x="1041590" y="1118193"/>
                </a:cubicBezTo>
                <a:cubicBezTo>
                  <a:pt x="1041196" y="1116675"/>
                  <a:pt x="1040786" y="1115804"/>
                  <a:pt x="1040359" y="1115579"/>
                </a:cubicBezTo>
                <a:cubicBezTo>
                  <a:pt x="1036852" y="1116254"/>
                  <a:pt x="1030817" y="1116951"/>
                  <a:pt x="1022252" y="1117670"/>
                </a:cubicBezTo>
                <a:cubicBezTo>
                  <a:pt x="1013654" y="1119097"/>
                  <a:pt x="1007849" y="1120064"/>
                  <a:pt x="1004837" y="1120570"/>
                </a:cubicBezTo>
                <a:cubicBezTo>
                  <a:pt x="1003072" y="1125268"/>
                  <a:pt x="1000554" y="1129483"/>
                  <a:pt x="997283" y="1133214"/>
                </a:cubicBezTo>
                <a:cubicBezTo>
                  <a:pt x="1003724" y="1134215"/>
                  <a:pt x="1009400" y="1135771"/>
                  <a:pt x="1014312" y="1137884"/>
                </a:cubicBezTo>
                <a:cubicBezTo>
                  <a:pt x="1023944" y="1140290"/>
                  <a:pt x="1029524" y="1146072"/>
                  <a:pt x="1031053" y="1155233"/>
                </a:cubicBezTo>
                <a:cubicBezTo>
                  <a:pt x="1031806" y="1162572"/>
                  <a:pt x="1029794" y="1169462"/>
                  <a:pt x="1025017" y="1175902"/>
                </a:cubicBezTo>
                <a:cubicBezTo>
                  <a:pt x="1017667" y="1182242"/>
                  <a:pt x="1010294" y="1181747"/>
                  <a:pt x="1002897" y="1174419"/>
                </a:cubicBezTo>
                <a:cubicBezTo>
                  <a:pt x="1001167" y="1172339"/>
                  <a:pt x="998972" y="1169345"/>
                  <a:pt x="996314" y="1165437"/>
                </a:cubicBezTo>
                <a:lnTo>
                  <a:pt x="987151" y="1151281"/>
                </a:lnTo>
                <a:lnTo>
                  <a:pt x="975737" y="1169968"/>
                </a:lnTo>
                <a:cubicBezTo>
                  <a:pt x="952516" y="1199000"/>
                  <a:pt x="925440" y="1218551"/>
                  <a:pt x="894508" y="1228622"/>
                </a:cubicBezTo>
                <a:cubicBezTo>
                  <a:pt x="891541" y="1229431"/>
                  <a:pt x="888838" y="1229319"/>
                  <a:pt x="886399" y="1228285"/>
                </a:cubicBezTo>
                <a:cubicBezTo>
                  <a:pt x="884769" y="1225351"/>
                  <a:pt x="885427" y="1223159"/>
                  <a:pt x="888371" y="1221710"/>
                </a:cubicBezTo>
                <a:cubicBezTo>
                  <a:pt x="920888" y="1196106"/>
                  <a:pt x="945862" y="1164258"/>
                  <a:pt x="963294" y="1126167"/>
                </a:cubicBezTo>
                <a:cubicBezTo>
                  <a:pt x="951527" y="1128865"/>
                  <a:pt x="938574" y="1131972"/>
                  <a:pt x="924434" y="1135490"/>
                </a:cubicBezTo>
                <a:cubicBezTo>
                  <a:pt x="921455" y="1137030"/>
                  <a:pt x="917218" y="1136198"/>
                  <a:pt x="911722" y="1132995"/>
                </a:cubicBezTo>
                <a:cubicBezTo>
                  <a:pt x="905102" y="1129320"/>
                  <a:pt x="899538" y="1124099"/>
                  <a:pt x="895031" y="1117333"/>
                </a:cubicBezTo>
                <a:cubicBezTo>
                  <a:pt x="893289" y="1114309"/>
                  <a:pt x="892771" y="1111831"/>
                  <a:pt x="893480" y="1109898"/>
                </a:cubicBezTo>
                <a:cubicBezTo>
                  <a:pt x="893480" y="1107976"/>
                  <a:pt x="895969" y="1107015"/>
                  <a:pt x="900949" y="1107015"/>
                </a:cubicBezTo>
                <a:cubicBezTo>
                  <a:pt x="908570" y="1107015"/>
                  <a:pt x="917415" y="1106340"/>
                  <a:pt x="927486" y="1104992"/>
                </a:cubicBezTo>
                <a:cubicBezTo>
                  <a:pt x="930329" y="1104284"/>
                  <a:pt x="935370" y="1103570"/>
                  <a:pt x="942608" y="1102851"/>
                </a:cubicBezTo>
                <a:cubicBezTo>
                  <a:pt x="956748" y="1100029"/>
                  <a:pt x="966987" y="1098327"/>
                  <a:pt x="973326" y="1097742"/>
                </a:cubicBezTo>
                <a:cubicBezTo>
                  <a:pt x="976574" y="1087312"/>
                  <a:pt x="979587" y="1075870"/>
                  <a:pt x="982363" y="1063416"/>
                </a:cubicBezTo>
                <a:cubicBezTo>
                  <a:pt x="985869" y="1050862"/>
                  <a:pt x="986938" y="1037846"/>
                  <a:pt x="985567" y="1024370"/>
                </a:cubicBezTo>
                <a:cubicBezTo>
                  <a:pt x="984824" y="1016682"/>
                  <a:pt x="989028" y="1013585"/>
                  <a:pt x="998177" y="1015080"/>
                </a:cubicBezTo>
                <a:close/>
                <a:moveTo>
                  <a:pt x="4939932" y="1014334"/>
                </a:moveTo>
                <a:cubicBezTo>
                  <a:pt x="4941213" y="1014101"/>
                  <a:pt x="4942554" y="1014367"/>
                  <a:pt x="4943953" y="1015131"/>
                </a:cubicBezTo>
                <a:cubicBezTo>
                  <a:pt x="4952057" y="1016480"/>
                  <a:pt x="4961324" y="1018643"/>
                  <a:pt x="4971754" y="1021622"/>
                </a:cubicBezTo>
                <a:cubicBezTo>
                  <a:pt x="4982747" y="1027995"/>
                  <a:pt x="4986764" y="1037841"/>
                  <a:pt x="4983809" y="1051159"/>
                </a:cubicBezTo>
                <a:cubicBezTo>
                  <a:pt x="4977447" y="1060252"/>
                  <a:pt x="4969006" y="1061730"/>
                  <a:pt x="4958486" y="1055594"/>
                </a:cubicBezTo>
                <a:cubicBezTo>
                  <a:pt x="4954630" y="1050952"/>
                  <a:pt x="4949831" y="1043606"/>
                  <a:pt x="4944088" y="1033558"/>
                </a:cubicBezTo>
                <a:cubicBezTo>
                  <a:pt x="4941413" y="1028871"/>
                  <a:pt x="4939260" y="1025314"/>
                  <a:pt x="4937631" y="1022886"/>
                </a:cubicBezTo>
                <a:cubicBezTo>
                  <a:pt x="4936720" y="1020144"/>
                  <a:pt x="4936265" y="1018025"/>
                  <a:pt x="4936265" y="1016530"/>
                </a:cubicBezTo>
                <a:cubicBezTo>
                  <a:pt x="4937428" y="1015299"/>
                  <a:pt x="4938650" y="1014567"/>
                  <a:pt x="4939932" y="1014334"/>
                </a:cubicBezTo>
                <a:close/>
                <a:moveTo>
                  <a:pt x="8919769" y="1013836"/>
                </a:moveTo>
                <a:cubicBezTo>
                  <a:pt x="8921514" y="1013584"/>
                  <a:pt x="8923611" y="1013644"/>
                  <a:pt x="8926061" y="1014018"/>
                </a:cubicBezTo>
                <a:cubicBezTo>
                  <a:pt x="8941033" y="1017761"/>
                  <a:pt x="8953368" y="1025971"/>
                  <a:pt x="8963068" y="1038650"/>
                </a:cubicBezTo>
                <a:cubicBezTo>
                  <a:pt x="8965361" y="1042584"/>
                  <a:pt x="8965777" y="1047619"/>
                  <a:pt x="8964316" y="1053756"/>
                </a:cubicBezTo>
                <a:lnTo>
                  <a:pt x="8957020" y="1076212"/>
                </a:lnTo>
                <a:lnTo>
                  <a:pt x="8966440" y="1073599"/>
                </a:lnTo>
                <a:cubicBezTo>
                  <a:pt x="8973173" y="1071172"/>
                  <a:pt x="8978714" y="1071526"/>
                  <a:pt x="8983063" y="1074662"/>
                </a:cubicBezTo>
                <a:cubicBezTo>
                  <a:pt x="8997843" y="1082788"/>
                  <a:pt x="9007111" y="1091358"/>
                  <a:pt x="9010864" y="1100372"/>
                </a:cubicBezTo>
                <a:cubicBezTo>
                  <a:pt x="9013022" y="1104396"/>
                  <a:pt x="9012578" y="1108881"/>
                  <a:pt x="9009533" y="1113826"/>
                </a:cubicBezTo>
                <a:cubicBezTo>
                  <a:pt x="9005430" y="1125470"/>
                  <a:pt x="8999552" y="1149006"/>
                  <a:pt x="8991898" y="1184433"/>
                </a:cubicBezTo>
                <a:cubicBezTo>
                  <a:pt x="8985929" y="1218815"/>
                  <a:pt x="8972234" y="1236771"/>
                  <a:pt x="8950811" y="1238299"/>
                </a:cubicBezTo>
                <a:cubicBezTo>
                  <a:pt x="8945056" y="1238299"/>
                  <a:pt x="8940392" y="1234736"/>
                  <a:pt x="8936818" y="1227610"/>
                </a:cubicBezTo>
                <a:cubicBezTo>
                  <a:pt x="8935469" y="1219428"/>
                  <a:pt x="8929535" y="1208885"/>
                  <a:pt x="8919014" y="1195982"/>
                </a:cubicBezTo>
                <a:cubicBezTo>
                  <a:pt x="8904661" y="1216135"/>
                  <a:pt x="8881715" y="1231584"/>
                  <a:pt x="8850177" y="1242329"/>
                </a:cubicBezTo>
                <a:cubicBezTo>
                  <a:pt x="8845322" y="1243880"/>
                  <a:pt x="8842040" y="1243998"/>
                  <a:pt x="8840331" y="1242683"/>
                </a:cubicBezTo>
                <a:cubicBezTo>
                  <a:pt x="8839016" y="1240693"/>
                  <a:pt x="8840011" y="1237709"/>
                  <a:pt x="8843315" y="1233730"/>
                </a:cubicBezTo>
                <a:cubicBezTo>
                  <a:pt x="8863580" y="1220445"/>
                  <a:pt x="8879917" y="1202928"/>
                  <a:pt x="8892326" y="1181179"/>
                </a:cubicBezTo>
                <a:cubicBezTo>
                  <a:pt x="8887864" y="1186114"/>
                  <a:pt x="8881699" y="1184602"/>
                  <a:pt x="8873831" y="1176644"/>
                </a:cubicBezTo>
                <a:cubicBezTo>
                  <a:pt x="8872460" y="1174599"/>
                  <a:pt x="8871207" y="1172227"/>
                  <a:pt x="8870071" y="1169530"/>
                </a:cubicBezTo>
                <a:cubicBezTo>
                  <a:pt x="8861046" y="1175756"/>
                  <a:pt x="8850436" y="1182258"/>
                  <a:pt x="8838241" y="1189036"/>
                </a:cubicBezTo>
                <a:cubicBezTo>
                  <a:pt x="8831823" y="1193307"/>
                  <a:pt x="8825568" y="1197808"/>
                  <a:pt x="8819476" y="1202540"/>
                </a:cubicBezTo>
                <a:cubicBezTo>
                  <a:pt x="8816385" y="1205227"/>
                  <a:pt x="8811631" y="1205395"/>
                  <a:pt x="8805213" y="1203046"/>
                </a:cubicBezTo>
                <a:cubicBezTo>
                  <a:pt x="8798345" y="1199247"/>
                  <a:pt x="8792310" y="1193627"/>
                  <a:pt x="8787106" y="1186187"/>
                </a:cubicBezTo>
                <a:cubicBezTo>
                  <a:pt x="8782487" y="1179398"/>
                  <a:pt x="8783245" y="1174953"/>
                  <a:pt x="8789382" y="1172851"/>
                </a:cubicBezTo>
                <a:cubicBezTo>
                  <a:pt x="8799801" y="1168299"/>
                  <a:pt x="8808056" y="1159931"/>
                  <a:pt x="8814149" y="1147747"/>
                </a:cubicBezTo>
                <a:cubicBezTo>
                  <a:pt x="8814846" y="1145657"/>
                  <a:pt x="8815908" y="1142824"/>
                  <a:pt x="8817335" y="1139250"/>
                </a:cubicBezTo>
                <a:cubicBezTo>
                  <a:pt x="8820111" y="1133709"/>
                  <a:pt x="8821831" y="1130404"/>
                  <a:pt x="8822494" y="1129337"/>
                </a:cubicBezTo>
                <a:cubicBezTo>
                  <a:pt x="8823213" y="1129944"/>
                  <a:pt x="8821320" y="1130994"/>
                  <a:pt x="8816812" y="1132489"/>
                </a:cubicBezTo>
                <a:cubicBezTo>
                  <a:pt x="8812597" y="1133198"/>
                  <a:pt x="8807669" y="1134608"/>
                  <a:pt x="8802027" y="1136721"/>
                </a:cubicBezTo>
                <a:cubicBezTo>
                  <a:pt x="8799149" y="1137440"/>
                  <a:pt x="8795603" y="1137800"/>
                  <a:pt x="8791388" y="1137800"/>
                </a:cubicBezTo>
                <a:cubicBezTo>
                  <a:pt x="8784150" y="1136182"/>
                  <a:pt x="8777125" y="1131202"/>
                  <a:pt x="8770314" y="1122863"/>
                </a:cubicBezTo>
                <a:cubicBezTo>
                  <a:pt x="8767021" y="1117153"/>
                  <a:pt x="8768100" y="1113646"/>
                  <a:pt x="8773551" y="1112342"/>
                </a:cubicBezTo>
                <a:cubicBezTo>
                  <a:pt x="8773551" y="1112342"/>
                  <a:pt x="8773911" y="1112331"/>
                  <a:pt x="8774630" y="1112309"/>
                </a:cubicBezTo>
                <a:cubicBezTo>
                  <a:pt x="8781104" y="1111005"/>
                  <a:pt x="8791703" y="1108600"/>
                  <a:pt x="8806427" y="1105093"/>
                </a:cubicBezTo>
                <a:cubicBezTo>
                  <a:pt x="8821691" y="1102182"/>
                  <a:pt x="8832863" y="1100018"/>
                  <a:pt x="8839943" y="1098602"/>
                </a:cubicBezTo>
                <a:cubicBezTo>
                  <a:pt x="8844114" y="1097894"/>
                  <a:pt x="8850025" y="1096495"/>
                  <a:pt x="8857680" y="1094404"/>
                </a:cubicBezTo>
                <a:cubicBezTo>
                  <a:pt x="8860085" y="1093797"/>
                  <a:pt x="8861861" y="1093207"/>
                  <a:pt x="8863007" y="1092634"/>
                </a:cubicBezTo>
                <a:cubicBezTo>
                  <a:pt x="8867896" y="1090217"/>
                  <a:pt x="8872162" y="1090150"/>
                  <a:pt x="8875804" y="1092431"/>
                </a:cubicBezTo>
                <a:lnTo>
                  <a:pt x="8883507" y="1095703"/>
                </a:lnTo>
                <a:lnTo>
                  <a:pt x="8885869" y="1088149"/>
                </a:lnTo>
                <a:cubicBezTo>
                  <a:pt x="8889803" y="1087362"/>
                  <a:pt x="8895984" y="1086620"/>
                  <a:pt x="8904414" y="1085924"/>
                </a:cubicBezTo>
                <a:cubicBezTo>
                  <a:pt x="8911506" y="1084496"/>
                  <a:pt x="8916289" y="1083575"/>
                  <a:pt x="8918761" y="1083159"/>
                </a:cubicBezTo>
                <a:cubicBezTo>
                  <a:pt x="8918761" y="1082057"/>
                  <a:pt x="8919115" y="1079742"/>
                  <a:pt x="8919824" y="1076213"/>
                </a:cubicBezTo>
                <a:cubicBezTo>
                  <a:pt x="8919824" y="1072796"/>
                  <a:pt x="8919824" y="1070379"/>
                  <a:pt x="8919824" y="1068963"/>
                </a:cubicBezTo>
                <a:cubicBezTo>
                  <a:pt x="8919824" y="1052497"/>
                  <a:pt x="8917750" y="1037694"/>
                  <a:pt x="8913602" y="1024555"/>
                </a:cubicBezTo>
                <a:cubicBezTo>
                  <a:pt x="8912482" y="1018166"/>
                  <a:pt x="8914537" y="1014592"/>
                  <a:pt x="8919769" y="1013836"/>
                </a:cubicBezTo>
                <a:close/>
                <a:moveTo>
                  <a:pt x="8278575" y="1012855"/>
                </a:moveTo>
                <a:cubicBezTo>
                  <a:pt x="8292355" y="1012855"/>
                  <a:pt x="8304140" y="1014361"/>
                  <a:pt x="8313930" y="1017373"/>
                </a:cubicBezTo>
                <a:cubicBezTo>
                  <a:pt x="8323551" y="1022319"/>
                  <a:pt x="8326243" y="1032260"/>
                  <a:pt x="8322005" y="1047198"/>
                </a:cubicBezTo>
                <a:lnTo>
                  <a:pt x="8321385" y="1048421"/>
                </a:lnTo>
                <a:lnTo>
                  <a:pt x="8323270" y="1048142"/>
                </a:lnTo>
                <a:cubicBezTo>
                  <a:pt x="8325203" y="1048406"/>
                  <a:pt x="8327592" y="1049153"/>
                  <a:pt x="8330435" y="1050384"/>
                </a:cubicBezTo>
                <a:cubicBezTo>
                  <a:pt x="8330435" y="1050384"/>
                  <a:pt x="8330913" y="1050862"/>
                  <a:pt x="8331868" y="1051817"/>
                </a:cubicBezTo>
                <a:cubicBezTo>
                  <a:pt x="8335499" y="1053997"/>
                  <a:pt x="8338792" y="1057313"/>
                  <a:pt x="8341748" y="1061764"/>
                </a:cubicBezTo>
                <a:cubicBezTo>
                  <a:pt x="8344805" y="1068800"/>
                  <a:pt x="8342237" y="1073341"/>
                  <a:pt x="8334043" y="1075386"/>
                </a:cubicBezTo>
                <a:lnTo>
                  <a:pt x="8323710" y="1076045"/>
                </a:lnTo>
                <a:lnTo>
                  <a:pt x="8327666" y="1076891"/>
                </a:lnTo>
                <a:cubicBezTo>
                  <a:pt x="8329664" y="1077714"/>
                  <a:pt x="8331419" y="1078882"/>
                  <a:pt x="8332930" y="1080394"/>
                </a:cubicBezTo>
                <a:cubicBezTo>
                  <a:pt x="8336224" y="1083147"/>
                  <a:pt x="8336567" y="1087486"/>
                  <a:pt x="8333959" y="1093409"/>
                </a:cubicBezTo>
                <a:lnTo>
                  <a:pt x="8328063" y="1097275"/>
                </a:lnTo>
                <a:lnTo>
                  <a:pt x="8330469" y="1096427"/>
                </a:lnTo>
                <a:cubicBezTo>
                  <a:pt x="8335459" y="1093595"/>
                  <a:pt x="8340214" y="1093707"/>
                  <a:pt x="8344732" y="1096764"/>
                </a:cubicBezTo>
                <a:lnTo>
                  <a:pt x="8351509" y="1104189"/>
                </a:lnTo>
                <a:lnTo>
                  <a:pt x="8351509" y="1090122"/>
                </a:lnTo>
                <a:cubicBezTo>
                  <a:pt x="8351509" y="1070396"/>
                  <a:pt x="8349211" y="1057263"/>
                  <a:pt x="8344614" y="1050721"/>
                </a:cubicBezTo>
                <a:cubicBezTo>
                  <a:pt x="8342860" y="1047417"/>
                  <a:pt x="8342810" y="1044708"/>
                  <a:pt x="8344462" y="1042595"/>
                </a:cubicBezTo>
                <a:cubicBezTo>
                  <a:pt x="8346654" y="1038976"/>
                  <a:pt x="8349987" y="1037908"/>
                  <a:pt x="8354460" y="1039392"/>
                </a:cubicBezTo>
                <a:cubicBezTo>
                  <a:pt x="8365666" y="1042381"/>
                  <a:pt x="8372578" y="1044747"/>
                  <a:pt x="8375197" y="1046489"/>
                </a:cubicBezTo>
                <a:cubicBezTo>
                  <a:pt x="8375197" y="1046489"/>
                  <a:pt x="8374882" y="1046203"/>
                  <a:pt x="8374253" y="1045630"/>
                </a:cubicBezTo>
                <a:cubicBezTo>
                  <a:pt x="8374803" y="1045214"/>
                  <a:pt x="8376282" y="1044607"/>
                  <a:pt x="8378687" y="1043809"/>
                </a:cubicBezTo>
                <a:cubicBezTo>
                  <a:pt x="8381957" y="1042494"/>
                  <a:pt x="8386105" y="1040403"/>
                  <a:pt x="8391129" y="1037537"/>
                </a:cubicBezTo>
                <a:cubicBezTo>
                  <a:pt x="8393557" y="1036323"/>
                  <a:pt x="8395119" y="1035362"/>
                  <a:pt x="8395816" y="1034654"/>
                </a:cubicBezTo>
                <a:cubicBezTo>
                  <a:pt x="8401278" y="1031395"/>
                  <a:pt x="8406915" y="1030861"/>
                  <a:pt x="8412726" y="1033052"/>
                </a:cubicBezTo>
                <a:cubicBezTo>
                  <a:pt x="8423493" y="1036132"/>
                  <a:pt x="8433058" y="1042623"/>
                  <a:pt x="8441421" y="1052525"/>
                </a:cubicBezTo>
                <a:cubicBezTo>
                  <a:pt x="8443624" y="1056133"/>
                  <a:pt x="8442567" y="1060348"/>
                  <a:pt x="8438251" y="1065170"/>
                </a:cubicBezTo>
                <a:cubicBezTo>
                  <a:pt x="8423415" y="1075769"/>
                  <a:pt x="8412175" y="1083996"/>
                  <a:pt x="8404532" y="1089852"/>
                </a:cubicBezTo>
                <a:cubicBezTo>
                  <a:pt x="8428506" y="1099900"/>
                  <a:pt x="8439791" y="1116040"/>
                  <a:pt x="8438386" y="1138272"/>
                </a:cubicBezTo>
                <a:cubicBezTo>
                  <a:pt x="8438386" y="1161684"/>
                  <a:pt x="8428883" y="1179089"/>
                  <a:pt x="8409877" y="1190486"/>
                </a:cubicBezTo>
                <a:cubicBezTo>
                  <a:pt x="8403009" y="1192037"/>
                  <a:pt x="8398092" y="1190070"/>
                  <a:pt x="8395125" y="1184585"/>
                </a:cubicBezTo>
                <a:cubicBezTo>
                  <a:pt x="8388246" y="1169445"/>
                  <a:pt x="8384329" y="1159847"/>
                  <a:pt x="8383374" y="1155789"/>
                </a:cubicBezTo>
                <a:cubicBezTo>
                  <a:pt x="8383374" y="1162095"/>
                  <a:pt x="8383374" y="1166635"/>
                  <a:pt x="8383374" y="1169412"/>
                </a:cubicBezTo>
                <a:cubicBezTo>
                  <a:pt x="8382621" y="1204636"/>
                  <a:pt x="8378827" y="1227948"/>
                  <a:pt x="8371994" y="1239345"/>
                </a:cubicBezTo>
                <a:cubicBezTo>
                  <a:pt x="8370476" y="1240862"/>
                  <a:pt x="8369060" y="1242278"/>
                  <a:pt x="8367745" y="1243593"/>
                </a:cubicBezTo>
                <a:cubicBezTo>
                  <a:pt x="8364767" y="1243593"/>
                  <a:pt x="8362626" y="1242295"/>
                  <a:pt x="8361322" y="1239699"/>
                </a:cubicBezTo>
                <a:cubicBezTo>
                  <a:pt x="8356208" y="1229459"/>
                  <a:pt x="8352937" y="1205699"/>
                  <a:pt x="8351509" y="1168417"/>
                </a:cubicBezTo>
                <a:cubicBezTo>
                  <a:pt x="8351509" y="1158543"/>
                  <a:pt x="8351509" y="1147081"/>
                  <a:pt x="8351509" y="1134032"/>
                </a:cubicBezTo>
                <a:lnTo>
                  <a:pt x="8351509" y="1119841"/>
                </a:lnTo>
                <a:lnTo>
                  <a:pt x="8349807" y="1120873"/>
                </a:lnTo>
                <a:cubicBezTo>
                  <a:pt x="8338174" y="1122233"/>
                  <a:pt x="8321320" y="1124700"/>
                  <a:pt x="8299245" y="1128275"/>
                </a:cubicBezTo>
                <a:cubicBezTo>
                  <a:pt x="8296402" y="1128983"/>
                  <a:pt x="8294210" y="1129337"/>
                  <a:pt x="8292670" y="1129337"/>
                </a:cubicBezTo>
                <a:cubicBezTo>
                  <a:pt x="8289298" y="1130011"/>
                  <a:pt x="8283892" y="1131023"/>
                  <a:pt x="8276451" y="1132371"/>
                </a:cubicBezTo>
                <a:cubicBezTo>
                  <a:pt x="8257175" y="1136665"/>
                  <a:pt x="8244660" y="1139531"/>
                  <a:pt x="8238905" y="1140970"/>
                </a:cubicBezTo>
                <a:cubicBezTo>
                  <a:pt x="8232667" y="1140970"/>
                  <a:pt x="8228610" y="1140037"/>
                  <a:pt x="8226733" y="1138171"/>
                </a:cubicBezTo>
                <a:cubicBezTo>
                  <a:pt x="8221619" y="1134518"/>
                  <a:pt x="8217253" y="1129797"/>
                  <a:pt x="8213633" y="1124009"/>
                </a:cubicBezTo>
                <a:cubicBezTo>
                  <a:pt x="8211745" y="1121705"/>
                  <a:pt x="8211228" y="1119322"/>
                  <a:pt x="8212082" y="1116861"/>
                </a:cubicBezTo>
                <a:cubicBezTo>
                  <a:pt x="8213678" y="1115231"/>
                  <a:pt x="8216095" y="1114416"/>
                  <a:pt x="8219331" y="1114416"/>
                </a:cubicBezTo>
                <a:cubicBezTo>
                  <a:pt x="8221377" y="1114416"/>
                  <a:pt x="8225401" y="1114079"/>
                  <a:pt x="8231403" y="1113405"/>
                </a:cubicBezTo>
                <a:cubicBezTo>
                  <a:pt x="8241912" y="1112719"/>
                  <a:pt x="8249690" y="1112011"/>
                  <a:pt x="8254736" y="1111280"/>
                </a:cubicBezTo>
                <a:cubicBezTo>
                  <a:pt x="8262784" y="1109931"/>
                  <a:pt x="8268943" y="1109060"/>
                  <a:pt x="8273214" y="1108667"/>
                </a:cubicBezTo>
                <a:cubicBezTo>
                  <a:pt x="8269393" y="1104104"/>
                  <a:pt x="8264931" y="1097742"/>
                  <a:pt x="8259827" y="1089582"/>
                </a:cubicBezTo>
                <a:cubicBezTo>
                  <a:pt x="8258883" y="1087683"/>
                  <a:pt x="8258411" y="1085918"/>
                  <a:pt x="8258411" y="1084288"/>
                </a:cubicBezTo>
                <a:lnTo>
                  <a:pt x="8259323" y="1083963"/>
                </a:lnTo>
                <a:lnTo>
                  <a:pt x="8253848" y="1080267"/>
                </a:lnTo>
                <a:cubicBezTo>
                  <a:pt x="8251855" y="1078649"/>
                  <a:pt x="8249779" y="1076702"/>
                  <a:pt x="8247621" y="1074426"/>
                </a:cubicBezTo>
                <a:cubicBezTo>
                  <a:pt x="8245643" y="1072436"/>
                  <a:pt x="8244655" y="1070064"/>
                  <a:pt x="8244655" y="1067311"/>
                </a:cubicBezTo>
                <a:cubicBezTo>
                  <a:pt x="8246049" y="1065917"/>
                  <a:pt x="8248211" y="1064726"/>
                  <a:pt x="8251145" y="1063737"/>
                </a:cubicBezTo>
                <a:cubicBezTo>
                  <a:pt x="8277851" y="1059533"/>
                  <a:pt x="8297200" y="1057066"/>
                  <a:pt x="8309192" y="1056335"/>
                </a:cubicBezTo>
                <a:cubicBezTo>
                  <a:pt x="8306877" y="1056335"/>
                  <a:pt x="8304140" y="1054756"/>
                  <a:pt x="8300982" y="1051598"/>
                </a:cubicBezTo>
                <a:cubicBezTo>
                  <a:pt x="8290765" y="1042067"/>
                  <a:pt x="8281633" y="1031822"/>
                  <a:pt x="8273585" y="1020863"/>
                </a:cubicBezTo>
                <a:cubicBezTo>
                  <a:pt x="8271933" y="1015524"/>
                  <a:pt x="8273597" y="1012855"/>
                  <a:pt x="8278575" y="1012855"/>
                </a:cubicBezTo>
                <a:close/>
                <a:moveTo>
                  <a:pt x="6695258" y="1012855"/>
                </a:moveTo>
                <a:cubicBezTo>
                  <a:pt x="6707790" y="1012855"/>
                  <a:pt x="6719204" y="1019481"/>
                  <a:pt x="6729499" y="1032732"/>
                </a:cubicBezTo>
                <a:cubicBezTo>
                  <a:pt x="6732815" y="1037014"/>
                  <a:pt x="6733636" y="1042263"/>
                  <a:pt x="6731961" y="1048479"/>
                </a:cubicBezTo>
                <a:cubicBezTo>
                  <a:pt x="6729353" y="1056965"/>
                  <a:pt x="6727706" y="1070857"/>
                  <a:pt x="6727021" y="1090155"/>
                </a:cubicBezTo>
                <a:cubicBezTo>
                  <a:pt x="6729168" y="1122211"/>
                  <a:pt x="6730241" y="1156671"/>
                  <a:pt x="6730241" y="1193537"/>
                </a:cubicBezTo>
                <a:cubicBezTo>
                  <a:pt x="6731646" y="1219074"/>
                  <a:pt x="6723953" y="1235675"/>
                  <a:pt x="6707161" y="1243340"/>
                </a:cubicBezTo>
                <a:cubicBezTo>
                  <a:pt x="6697213" y="1247038"/>
                  <a:pt x="6690487" y="1244031"/>
                  <a:pt x="6686980" y="1234320"/>
                </a:cubicBezTo>
                <a:cubicBezTo>
                  <a:pt x="6680213" y="1220788"/>
                  <a:pt x="6672014" y="1210925"/>
                  <a:pt x="6662382" y="1204732"/>
                </a:cubicBezTo>
                <a:cubicBezTo>
                  <a:pt x="6660280" y="1202619"/>
                  <a:pt x="6659229" y="1200186"/>
                  <a:pt x="6659229" y="1197432"/>
                </a:cubicBezTo>
                <a:cubicBezTo>
                  <a:pt x="6660972" y="1195690"/>
                  <a:pt x="6663107" y="1194819"/>
                  <a:pt x="6665636" y="1194819"/>
                </a:cubicBezTo>
                <a:cubicBezTo>
                  <a:pt x="6671604" y="1194819"/>
                  <a:pt x="6681208" y="1196656"/>
                  <a:pt x="6694449" y="1200332"/>
                </a:cubicBezTo>
                <a:cubicBezTo>
                  <a:pt x="6694943" y="1200871"/>
                  <a:pt x="6695190" y="1199753"/>
                  <a:pt x="6695190" y="1196977"/>
                </a:cubicBezTo>
                <a:cubicBezTo>
                  <a:pt x="6695190" y="1141363"/>
                  <a:pt x="6694488" y="1098040"/>
                  <a:pt x="6693083" y="1067007"/>
                </a:cubicBezTo>
                <a:cubicBezTo>
                  <a:pt x="6692398" y="1046394"/>
                  <a:pt x="6690048" y="1032406"/>
                  <a:pt x="6686036" y="1025044"/>
                </a:cubicBezTo>
                <a:cubicBezTo>
                  <a:pt x="6683675" y="1016918"/>
                  <a:pt x="6686750" y="1012855"/>
                  <a:pt x="6695258" y="1012855"/>
                </a:cubicBezTo>
                <a:close/>
                <a:moveTo>
                  <a:pt x="3455178" y="1012695"/>
                </a:moveTo>
                <a:cubicBezTo>
                  <a:pt x="3457024" y="1012200"/>
                  <a:pt x="3459245" y="1012366"/>
                  <a:pt x="3461841" y="1013192"/>
                </a:cubicBezTo>
                <a:cubicBezTo>
                  <a:pt x="3474553" y="1016013"/>
                  <a:pt x="3485962" y="1022105"/>
                  <a:pt x="3496066" y="1031468"/>
                </a:cubicBezTo>
                <a:cubicBezTo>
                  <a:pt x="3498853" y="1034525"/>
                  <a:pt x="3498994" y="1038863"/>
                  <a:pt x="3496488" y="1044483"/>
                </a:cubicBezTo>
                <a:cubicBezTo>
                  <a:pt x="3495554" y="1045416"/>
                  <a:pt x="3494696" y="1047148"/>
                  <a:pt x="3493912" y="1049680"/>
                </a:cubicBezTo>
                <a:lnTo>
                  <a:pt x="3492122" y="1058083"/>
                </a:lnTo>
                <a:lnTo>
                  <a:pt x="3505680" y="1048407"/>
                </a:lnTo>
                <a:cubicBezTo>
                  <a:pt x="3511595" y="1044319"/>
                  <a:pt x="3518793" y="1039448"/>
                  <a:pt x="3527273" y="1033794"/>
                </a:cubicBezTo>
                <a:cubicBezTo>
                  <a:pt x="3528453" y="1032625"/>
                  <a:pt x="3531066" y="1030422"/>
                  <a:pt x="3535112" y="1027185"/>
                </a:cubicBezTo>
                <a:cubicBezTo>
                  <a:pt x="3540260" y="1023971"/>
                  <a:pt x="3543109" y="1021802"/>
                  <a:pt x="3543660" y="1020678"/>
                </a:cubicBezTo>
                <a:cubicBezTo>
                  <a:pt x="3547639" y="1014743"/>
                  <a:pt x="3551938" y="1012911"/>
                  <a:pt x="3556558" y="1015181"/>
                </a:cubicBezTo>
                <a:cubicBezTo>
                  <a:pt x="3567752" y="1020397"/>
                  <a:pt x="3576379" y="1026415"/>
                  <a:pt x="3582437" y="1033238"/>
                </a:cubicBezTo>
                <a:cubicBezTo>
                  <a:pt x="3585483" y="1039734"/>
                  <a:pt x="3584246" y="1044528"/>
                  <a:pt x="3578728" y="1047619"/>
                </a:cubicBezTo>
                <a:cubicBezTo>
                  <a:pt x="3570815" y="1051227"/>
                  <a:pt x="3560053" y="1055172"/>
                  <a:pt x="3546442" y="1059454"/>
                </a:cubicBezTo>
                <a:cubicBezTo>
                  <a:pt x="3532348" y="1065097"/>
                  <a:pt x="3513459" y="1069345"/>
                  <a:pt x="3489777" y="1072200"/>
                </a:cubicBezTo>
                <a:lnTo>
                  <a:pt x="3491784" y="1072200"/>
                </a:lnTo>
                <a:cubicBezTo>
                  <a:pt x="3491784" y="1072863"/>
                  <a:pt x="3491784" y="1074622"/>
                  <a:pt x="3491784" y="1077477"/>
                </a:cubicBezTo>
                <a:cubicBezTo>
                  <a:pt x="3492346" y="1081366"/>
                  <a:pt x="3494599" y="1083805"/>
                  <a:pt x="3498544" y="1084794"/>
                </a:cubicBezTo>
                <a:cubicBezTo>
                  <a:pt x="3519383" y="1084794"/>
                  <a:pt x="3540429" y="1083766"/>
                  <a:pt x="3561683" y="1081709"/>
                </a:cubicBezTo>
                <a:cubicBezTo>
                  <a:pt x="3570349" y="1081079"/>
                  <a:pt x="3575648" y="1077545"/>
                  <a:pt x="3577581" y="1071104"/>
                </a:cubicBezTo>
                <a:cubicBezTo>
                  <a:pt x="3580313" y="1060865"/>
                  <a:pt x="3583139" y="1052109"/>
                  <a:pt x="3586062" y="1044837"/>
                </a:cubicBezTo>
                <a:cubicBezTo>
                  <a:pt x="3587208" y="1042556"/>
                  <a:pt x="3588371" y="1041415"/>
                  <a:pt x="3589552" y="1041415"/>
                </a:cubicBezTo>
                <a:cubicBezTo>
                  <a:pt x="3593497" y="1039999"/>
                  <a:pt x="3595469" y="1041078"/>
                  <a:pt x="3595469" y="1044652"/>
                </a:cubicBezTo>
                <a:cubicBezTo>
                  <a:pt x="3597515" y="1057622"/>
                  <a:pt x="3602264" y="1068176"/>
                  <a:pt x="3609715" y="1076314"/>
                </a:cubicBezTo>
                <a:cubicBezTo>
                  <a:pt x="3612907" y="1079506"/>
                  <a:pt x="3614504" y="1082698"/>
                  <a:pt x="3614504" y="1085890"/>
                </a:cubicBezTo>
                <a:cubicBezTo>
                  <a:pt x="3614504" y="1091038"/>
                  <a:pt x="3612323" y="1095792"/>
                  <a:pt x="3607962" y="1100153"/>
                </a:cubicBezTo>
                <a:cubicBezTo>
                  <a:pt x="3598903" y="1105436"/>
                  <a:pt x="3587467" y="1109167"/>
                  <a:pt x="3573653" y="1111348"/>
                </a:cubicBezTo>
                <a:cubicBezTo>
                  <a:pt x="3565212" y="1112764"/>
                  <a:pt x="3553416" y="1113472"/>
                  <a:pt x="3538265" y="1113472"/>
                </a:cubicBezTo>
                <a:cubicBezTo>
                  <a:pt x="3519765" y="1113472"/>
                  <a:pt x="3505412" y="1113107"/>
                  <a:pt x="3495206" y="1112376"/>
                </a:cubicBezTo>
                <a:cubicBezTo>
                  <a:pt x="3472525" y="1108588"/>
                  <a:pt x="3460425" y="1096849"/>
                  <a:pt x="3458908" y="1077157"/>
                </a:cubicBezTo>
                <a:cubicBezTo>
                  <a:pt x="3458177" y="1071267"/>
                  <a:pt x="3457812" y="1062489"/>
                  <a:pt x="3457812" y="1050822"/>
                </a:cubicBezTo>
                <a:cubicBezTo>
                  <a:pt x="3458509" y="1043674"/>
                  <a:pt x="3456143" y="1035064"/>
                  <a:pt x="3450714" y="1024994"/>
                </a:cubicBezTo>
                <a:cubicBezTo>
                  <a:pt x="3449096" y="1021082"/>
                  <a:pt x="3449112" y="1018137"/>
                  <a:pt x="3450765" y="1016159"/>
                </a:cubicBezTo>
                <a:cubicBezTo>
                  <a:pt x="3451861" y="1014344"/>
                  <a:pt x="3453331" y="1013189"/>
                  <a:pt x="3455178" y="1012695"/>
                </a:cubicBezTo>
                <a:close/>
                <a:moveTo>
                  <a:pt x="5779379" y="1012235"/>
                </a:moveTo>
                <a:cubicBezTo>
                  <a:pt x="5780975" y="1011968"/>
                  <a:pt x="5782838" y="1012209"/>
                  <a:pt x="5784967" y="1012956"/>
                </a:cubicBezTo>
                <a:cubicBezTo>
                  <a:pt x="5797601" y="1016665"/>
                  <a:pt x="5808380" y="1022234"/>
                  <a:pt x="5817304" y="1029664"/>
                </a:cubicBezTo>
                <a:cubicBezTo>
                  <a:pt x="5820575" y="1033968"/>
                  <a:pt x="5819344" y="1038981"/>
                  <a:pt x="5813612" y="1044702"/>
                </a:cubicBezTo>
                <a:cubicBezTo>
                  <a:pt x="5814691" y="1043269"/>
                  <a:pt x="5815770" y="1042307"/>
                  <a:pt x="5816849" y="1041815"/>
                </a:cubicBezTo>
                <a:lnTo>
                  <a:pt x="5818622" y="1041781"/>
                </a:lnTo>
                <a:lnTo>
                  <a:pt x="5817843" y="1038768"/>
                </a:lnTo>
                <a:cubicBezTo>
                  <a:pt x="5819619" y="1037014"/>
                  <a:pt x="5821761" y="1036138"/>
                  <a:pt x="5824267" y="1036138"/>
                </a:cubicBezTo>
                <a:cubicBezTo>
                  <a:pt x="5840238" y="1036138"/>
                  <a:pt x="5852383" y="1037649"/>
                  <a:pt x="5860701" y="1040673"/>
                </a:cubicBezTo>
                <a:cubicBezTo>
                  <a:pt x="5870299" y="1044764"/>
                  <a:pt x="5873289" y="1053790"/>
                  <a:pt x="5869669" y="1067749"/>
                </a:cubicBezTo>
                <a:cubicBezTo>
                  <a:pt x="5866815" y="1077067"/>
                  <a:pt x="5860189" y="1079421"/>
                  <a:pt x="5849793" y="1074813"/>
                </a:cubicBezTo>
                <a:cubicBezTo>
                  <a:pt x="5844082" y="1069812"/>
                  <a:pt x="5834911" y="1060292"/>
                  <a:pt x="5822278" y="1046253"/>
                </a:cubicBezTo>
                <a:lnTo>
                  <a:pt x="5819858" y="1043834"/>
                </a:lnTo>
                <a:lnTo>
                  <a:pt x="5816882" y="1071020"/>
                </a:lnTo>
                <a:cubicBezTo>
                  <a:pt x="5816905" y="1073178"/>
                  <a:pt x="5816917" y="1074942"/>
                  <a:pt x="5816917" y="1076314"/>
                </a:cubicBezTo>
                <a:cubicBezTo>
                  <a:pt x="5815208" y="1076471"/>
                  <a:pt x="5816107" y="1076201"/>
                  <a:pt x="5819614" y="1075505"/>
                </a:cubicBezTo>
                <a:cubicBezTo>
                  <a:pt x="5823885" y="1073380"/>
                  <a:pt x="5827465" y="1071958"/>
                  <a:pt x="5830354" y="1071239"/>
                </a:cubicBezTo>
                <a:cubicBezTo>
                  <a:pt x="5836996" y="1068272"/>
                  <a:pt x="5841745" y="1068755"/>
                  <a:pt x="5844600" y="1072689"/>
                </a:cubicBezTo>
                <a:cubicBezTo>
                  <a:pt x="5848691" y="1074049"/>
                  <a:pt x="5852760" y="1076746"/>
                  <a:pt x="5856806" y="1080782"/>
                </a:cubicBezTo>
                <a:cubicBezTo>
                  <a:pt x="5859840" y="1088559"/>
                  <a:pt x="5857475" y="1093409"/>
                  <a:pt x="5849708" y="1095331"/>
                </a:cubicBezTo>
                <a:cubicBezTo>
                  <a:pt x="5848291" y="1096039"/>
                  <a:pt x="5845752" y="1096753"/>
                  <a:pt x="5842087" y="1097472"/>
                </a:cubicBezTo>
                <a:cubicBezTo>
                  <a:pt x="5835715" y="1099608"/>
                  <a:pt x="5828032" y="1101490"/>
                  <a:pt x="5819041" y="1103120"/>
                </a:cubicBezTo>
                <a:cubicBezTo>
                  <a:pt x="5819737" y="1102761"/>
                  <a:pt x="5820086" y="1103688"/>
                  <a:pt x="5820086" y="1105902"/>
                </a:cubicBezTo>
                <a:cubicBezTo>
                  <a:pt x="5820794" y="1108701"/>
                  <a:pt x="5821148" y="1109769"/>
                  <a:pt x="5821148" y="1109105"/>
                </a:cubicBezTo>
                <a:cubicBezTo>
                  <a:pt x="5825599" y="1107936"/>
                  <a:pt x="5830595" y="1105621"/>
                  <a:pt x="5836136" y="1102159"/>
                </a:cubicBezTo>
                <a:cubicBezTo>
                  <a:pt x="5841284" y="1099035"/>
                  <a:pt x="5847151" y="1098568"/>
                  <a:pt x="5853737" y="1100760"/>
                </a:cubicBezTo>
                <a:cubicBezTo>
                  <a:pt x="5861717" y="1103165"/>
                  <a:pt x="5866972" y="1106042"/>
                  <a:pt x="5869501" y="1109392"/>
                </a:cubicBezTo>
                <a:cubicBezTo>
                  <a:pt x="5873232" y="1115922"/>
                  <a:pt x="5871889" y="1120755"/>
                  <a:pt x="5865471" y="1123891"/>
                </a:cubicBezTo>
                <a:cubicBezTo>
                  <a:pt x="5858930" y="1126071"/>
                  <a:pt x="5853675" y="1126442"/>
                  <a:pt x="5849708" y="1125004"/>
                </a:cubicBezTo>
                <a:cubicBezTo>
                  <a:pt x="5849708" y="1125004"/>
                  <a:pt x="5849568" y="1125004"/>
                  <a:pt x="5849286" y="1125004"/>
                </a:cubicBezTo>
                <a:cubicBezTo>
                  <a:pt x="5858222" y="1128252"/>
                  <a:pt x="5865690" y="1134378"/>
                  <a:pt x="5871693" y="1143381"/>
                </a:cubicBezTo>
                <a:cubicBezTo>
                  <a:pt x="5873963" y="1149529"/>
                  <a:pt x="5872637" y="1154721"/>
                  <a:pt x="5867714" y="1158959"/>
                </a:cubicBezTo>
                <a:cubicBezTo>
                  <a:pt x="5866972" y="1158959"/>
                  <a:pt x="5865072" y="1160184"/>
                  <a:pt x="5862016" y="1162634"/>
                </a:cubicBezTo>
                <a:cubicBezTo>
                  <a:pt x="5858419" y="1164803"/>
                  <a:pt x="5855693" y="1166517"/>
                  <a:pt x="5853839" y="1167776"/>
                </a:cubicBezTo>
                <a:cubicBezTo>
                  <a:pt x="5849511" y="1172103"/>
                  <a:pt x="5845667" y="1174930"/>
                  <a:pt x="5842306" y="1176257"/>
                </a:cubicBezTo>
                <a:cubicBezTo>
                  <a:pt x="5848286" y="1185068"/>
                  <a:pt x="5855817" y="1192616"/>
                  <a:pt x="5864898" y="1198899"/>
                </a:cubicBezTo>
                <a:cubicBezTo>
                  <a:pt x="5865146" y="1200394"/>
                  <a:pt x="5865410" y="1200180"/>
                  <a:pt x="5865690" y="1198258"/>
                </a:cubicBezTo>
                <a:cubicBezTo>
                  <a:pt x="5866376" y="1197572"/>
                  <a:pt x="5867051" y="1196240"/>
                  <a:pt x="5867714" y="1194262"/>
                </a:cubicBezTo>
                <a:cubicBezTo>
                  <a:pt x="5871862" y="1186642"/>
                  <a:pt x="5874289" y="1180376"/>
                  <a:pt x="5874997" y="1175464"/>
                </a:cubicBezTo>
                <a:cubicBezTo>
                  <a:pt x="5876009" y="1171440"/>
                  <a:pt x="5878138" y="1169428"/>
                  <a:pt x="5881387" y="1169428"/>
                </a:cubicBezTo>
                <a:cubicBezTo>
                  <a:pt x="5883904" y="1169428"/>
                  <a:pt x="5885675" y="1171446"/>
                  <a:pt x="5886698" y="1175481"/>
                </a:cubicBezTo>
                <a:cubicBezTo>
                  <a:pt x="5887394" y="1179718"/>
                  <a:pt x="5888434" y="1185968"/>
                  <a:pt x="5889816" y="1194229"/>
                </a:cubicBezTo>
                <a:cubicBezTo>
                  <a:pt x="5890547" y="1200051"/>
                  <a:pt x="5891283" y="1204474"/>
                  <a:pt x="5892025" y="1207497"/>
                </a:cubicBezTo>
                <a:cubicBezTo>
                  <a:pt x="5892025" y="1209689"/>
                  <a:pt x="5892379" y="1213235"/>
                  <a:pt x="5893087" y="1218135"/>
                </a:cubicBezTo>
                <a:cubicBezTo>
                  <a:pt x="5893087" y="1222215"/>
                  <a:pt x="5893442" y="1224958"/>
                  <a:pt x="5894150" y="1226363"/>
                </a:cubicBezTo>
                <a:cubicBezTo>
                  <a:pt x="5894150" y="1238558"/>
                  <a:pt x="5888215" y="1244284"/>
                  <a:pt x="5876346" y="1243543"/>
                </a:cubicBezTo>
                <a:cubicBezTo>
                  <a:pt x="5855743" y="1236192"/>
                  <a:pt x="5835900" y="1218225"/>
                  <a:pt x="5816815" y="1189643"/>
                </a:cubicBezTo>
                <a:cubicBezTo>
                  <a:pt x="5814264" y="1191554"/>
                  <a:pt x="5810802" y="1193599"/>
                  <a:pt x="5806429" y="1195780"/>
                </a:cubicBezTo>
                <a:cubicBezTo>
                  <a:pt x="5785681" y="1204356"/>
                  <a:pt x="5766253" y="1209009"/>
                  <a:pt x="5748146" y="1209739"/>
                </a:cubicBezTo>
                <a:cubicBezTo>
                  <a:pt x="5743830" y="1209739"/>
                  <a:pt x="5741673" y="1207952"/>
                  <a:pt x="5741673" y="1204378"/>
                </a:cubicBezTo>
                <a:cubicBezTo>
                  <a:pt x="5741673" y="1202108"/>
                  <a:pt x="5743263" y="1200444"/>
                  <a:pt x="5746444" y="1199388"/>
                </a:cubicBezTo>
                <a:cubicBezTo>
                  <a:pt x="5768091" y="1189609"/>
                  <a:pt x="5787311" y="1178459"/>
                  <a:pt x="5804103" y="1165939"/>
                </a:cubicBezTo>
                <a:cubicBezTo>
                  <a:pt x="5802058" y="1161926"/>
                  <a:pt x="5800360" y="1156857"/>
                  <a:pt x="5799011" y="1150731"/>
                </a:cubicBezTo>
                <a:cubicBezTo>
                  <a:pt x="5797461" y="1148416"/>
                  <a:pt x="5796685" y="1146219"/>
                  <a:pt x="5796685" y="1144139"/>
                </a:cubicBezTo>
                <a:cubicBezTo>
                  <a:pt x="5794482" y="1146219"/>
                  <a:pt x="5790475" y="1147978"/>
                  <a:pt x="5784664" y="1149416"/>
                </a:cubicBezTo>
                <a:cubicBezTo>
                  <a:pt x="5779685" y="1150844"/>
                  <a:pt x="5774543" y="1149911"/>
                  <a:pt x="5769238" y="1146618"/>
                </a:cubicBezTo>
                <a:cubicBezTo>
                  <a:pt x="5768395" y="1145763"/>
                  <a:pt x="5767625" y="1144982"/>
                  <a:pt x="5766928" y="1144274"/>
                </a:cubicBezTo>
                <a:lnTo>
                  <a:pt x="5765774" y="1143129"/>
                </a:lnTo>
                <a:lnTo>
                  <a:pt x="5742777" y="1155777"/>
                </a:lnTo>
                <a:cubicBezTo>
                  <a:pt x="5736022" y="1159438"/>
                  <a:pt x="5731006" y="1162089"/>
                  <a:pt x="5727730" y="1163730"/>
                </a:cubicBezTo>
                <a:cubicBezTo>
                  <a:pt x="5721278" y="1166607"/>
                  <a:pt x="5716772" y="1168996"/>
                  <a:pt x="5714209" y="1170895"/>
                </a:cubicBezTo>
                <a:cubicBezTo>
                  <a:pt x="5713624" y="1171502"/>
                  <a:pt x="5712910" y="1172227"/>
                  <a:pt x="5712068" y="1173070"/>
                </a:cubicBezTo>
                <a:cubicBezTo>
                  <a:pt x="5706998" y="1175655"/>
                  <a:pt x="5702109" y="1175301"/>
                  <a:pt x="5697400" y="1172008"/>
                </a:cubicBezTo>
                <a:cubicBezTo>
                  <a:pt x="5689937" y="1166028"/>
                  <a:pt x="5684244" y="1159127"/>
                  <a:pt x="5680321" y="1151305"/>
                </a:cubicBezTo>
                <a:cubicBezTo>
                  <a:pt x="5680321" y="1145808"/>
                  <a:pt x="5682474" y="1141976"/>
                  <a:pt x="5686778" y="1139806"/>
                </a:cubicBezTo>
                <a:cubicBezTo>
                  <a:pt x="5694635" y="1139806"/>
                  <a:pt x="5702149" y="1135243"/>
                  <a:pt x="5709320" y="1126117"/>
                </a:cubicBezTo>
                <a:lnTo>
                  <a:pt x="5713427" y="1120366"/>
                </a:lnTo>
                <a:lnTo>
                  <a:pt x="5702677" y="1126015"/>
                </a:lnTo>
                <a:cubicBezTo>
                  <a:pt x="5697439" y="1128229"/>
                  <a:pt x="5692803" y="1128022"/>
                  <a:pt x="5688768" y="1125392"/>
                </a:cubicBezTo>
                <a:cubicBezTo>
                  <a:pt x="5684204" y="1120817"/>
                  <a:pt x="5680417" y="1115141"/>
                  <a:pt x="5677404" y="1108364"/>
                </a:cubicBezTo>
                <a:cubicBezTo>
                  <a:pt x="5675112" y="1101631"/>
                  <a:pt x="5676522" y="1097686"/>
                  <a:pt x="5681636" y="1096528"/>
                </a:cubicBezTo>
                <a:cubicBezTo>
                  <a:pt x="5688380" y="1094685"/>
                  <a:pt x="5694129" y="1090375"/>
                  <a:pt x="5698884" y="1083597"/>
                </a:cubicBezTo>
                <a:cubicBezTo>
                  <a:pt x="5700806" y="1081046"/>
                  <a:pt x="5705318" y="1074083"/>
                  <a:pt x="5712422" y="1062708"/>
                </a:cubicBezTo>
                <a:cubicBezTo>
                  <a:pt x="5712882" y="1062247"/>
                  <a:pt x="5713113" y="1061747"/>
                  <a:pt x="5713113" y="1061208"/>
                </a:cubicBezTo>
                <a:cubicBezTo>
                  <a:pt x="5718058" y="1052014"/>
                  <a:pt x="5720879" y="1043247"/>
                  <a:pt x="5721577" y="1034907"/>
                </a:cubicBezTo>
                <a:cubicBezTo>
                  <a:pt x="5721577" y="1027241"/>
                  <a:pt x="5726083" y="1024977"/>
                  <a:pt x="5735098" y="1028113"/>
                </a:cubicBezTo>
                <a:cubicBezTo>
                  <a:pt x="5742561" y="1031833"/>
                  <a:pt x="5750046" y="1038577"/>
                  <a:pt x="5757555" y="1048344"/>
                </a:cubicBezTo>
                <a:cubicBezTo>
                  <a:pt x="5760454" y="1053728"/>
                  <a:pt x="5759763" y="1057909"/>
                  <a:pt x="5755480" y="1060887"/>
                </a:cubicBezTo>
                <a:cubicBezTo>
                  <a:pt x="5754885" y="1061483"/>
                  <a:pt x="5753819" y="1062462"/>
                  <a:pt x="5752282" y="1063825"/>
                </a:cubicBezTo>
                <a:lnTo>
                  <a:pt x="5748691" y="1066948"/>
                </a:lnTo>
                <a:lnTo>
                  <a:pt x="5752750" y="1065726"/>
                </a:lnTo>
                <a:cubicBezTo>
                  <a:pt x="5763966" y="1069637"/>
                  <a:pt x="5772205" y="1075735"/>
                  <a:pt x="5777465" y="1084019"/>
                </a:cubicBezTo>
                <a:cubicBezTo>
                  <a:pt x="5777465" y="1084019"/>
                  <a:pt x="5777825" y="1084373"/>
                  <a:pt x="5778544" y="1085081"/>
                </a:cubicBezTo>
                <a:lnTo>
                  <a:pt x="5779096" y="1086817"/>
                </a:lnTo>
                <a:lnTo>
                  <a:pt x="5784058" y="1084929"/>
                </a:lnTo>
                <a:cubicBezTo>
                  <a:pt x="5786440" y="1084131"/>
                  <a:pt x="5787126" y="1083732"/>
                  <a:pt x="5786114" y="1083732"/>
                </a:cubicBezTo>
                <a:cubicBezTo>
                  <a:pt x="5786114" y="1083428"/>
                  <a:pt x="5785760" y="1081158"/>
                  <a:pt x="5785052" y="1076921"/>
                </a:cubicBezTo>
                <a:cubicBezTo>
                  <a:pt x="5783647" y="1067760"/>
                  <a:pt x="5782945" y="1060977"/>
                  <a:pt x="5782945" y="1056571"/>
                </a:cubicBezTo>
                <a:cubicBezTo>
                  <a:pt x="5781584" y="1039644"/>
                  <a:pt x="5778915" y="1028843"/>
                  <a:pt x="5774936" y="1024168"/>
                </a:cubicBezTo>
                <a:cubicBezTo>
                  <a:pt x="5773217" y="1020099"/>
                  <a:pt x="5773368" y="1016895"/>
                  <a:pt x="5775392" y="1014558"/>
                </a:cubicBezTo>
                <a:cubicBezTo>
                  <a:pt x="5776454" y="1013276"/>
                  <a:pt x="5777783" y="1012502"/>
                  <a:pt x="5779379" y="1012235"/>
                </a:cubicBezTo>
                <a:close/>
                <a:moveTo>
                  <a:pt x="6112268" y="1010625"/>
                </a:moveTo>
                <a:cubicBezTo>
                  <a:pt x="6114342" y="1010909"/>
                  <a:pt x="6116109" y="1011866"/>
                  <a:pt x="6117570" y="1013496"/>
                </a:cubicBezTo>
                <a:cubicBezTo>
                  <a:pt x="6118413" y="1014338"/>
                  <a:pt x="6119655" y="1015305"/>
                  <a:pt x="6121296" y="1016395"/>
                </a:cubicBezTo>
                <a:cubicBezTo>
                  <a:pt x="6130332" y="1022420"/>
                  <a:pt x="6136031" y="1026994"/>
                  <a:pt x="6138391" y="1030119"/>
                </a:cubicBezTo>
                <a:cubicBezTo>
                  <a:pt x="6139257" y="1032063"/>
                  <a:pt x="6139240" y="1034536"/>
                  <a:pt x="6138341" y="1037537"/>
                </a:cubicBezTo>
                <a:cubicBezTo>
                  <a:pt x="6137835" y="1038537"/>
                  <a:pt x="6137583" y="1039139"/>
                  <a:pt x="6137583" y="1039341"/>
                </a:cubicBezTo>
                <a:lnTo>
                  <a:pt x="6136377" y="1043359"/>
                </a:lnTo>
                <a:lnTo>
                  <a:pt x="6159348" y="1041448"/>
                </a:lnTo>
                <a:cubicBezTo>
                  <a:pt x="6165619" y="1040010"/>
                  <a:pt x="6170975" y="1040510"/>
                  <a:pt x="6175415" y="1042949"/>
                </a:cubicBezTo>
                <a:cubicBezTo>
                  <a:pt x="6183833" y="1049074"/>
                  <a:pt x="6188846" y="1054166"/>
                  <a:pt x="6190454" y="1058224"/>
                </a:cubicBezTo>
                <a:cubicBezTo>
                  <a:pt x="6191881" y="1066136"/>
                  <a:pt x="6188340" y="1070093"/>
                  <a:pt x="6179832" y="1070093"/>
                </a:cubicBezTo>
                <a:cubicBezTo>
                  <a:pt x="6164388" y="1070093"/>
                  <a:pt x="6147001" y="1070418"/>
                  <a:pt x="6127669" y="1071070"/>
                </a:cubicBezTo>
                <a:cubicBezTo>
                  <a:pt x="6127174" y="1074971"/>
                  <a:pt x="6126230" y="1080079"/>
                  <a:pt x="6124836" y="1086396"/>
                </a:cubicBezTo>
                <a:cubicBezTo>
                  <a:pt x="6123263" y="1096601"/>
                  <a:pt x="6118700" y="1103812"/>
                  <a:pt x="6111147" y="1108026"/>
                </a:cubicBezTo>
                <a:lnTo>
                  <a:pt x="6110838" y="1108014"/>
                </a:lnTo>
                <a:lnTo>
                  <a:pt x="6127584" y="1121919"/>
                </a:lnTo>
                <a:cubicBezTo>
                  <a:pt x="6130012" y="1126246"/>
                  <a:pt x="6129889" y="1131276"/>
                  <a:pt x="6127214" y="1137008"/>
                </a:cubicBezTo>
                <a:cubicBezTo>
                  <a:pt x="6124954" y="1138132"/>
                  <a:pt x="6124162" y="1147944"/>
                  <a:pt x="6124836" y="1166444"/>
                </a:cubicBezTo>
                <a:cubicBezTo>
                  <a:pt x="6124083" y="1183124"/>
                  <a:pt x="6121605" y="1192723"/>
                  <a:pt x="6117402" y="1195240"/>
                </a:cubicBezTo>
                <a:lnTo>
                  <a:pt x="6110273" y="1198436"/>
                </a:lnTo>
                <a:lnTo>
                  <a:pt x="6117958" y="1201512"/>
                </a:lnTo>
                <a:cubicBezTo>
                  <a:pt x="6126623" y="1205435"/>
                  <a:pt x="6131754" y="1210976"/>
                  <a:pt x="6133351" y="1218135"/>
                </a:cubicBezTo>
                <a:cubicBezTo>
                  <a:pt x="6133351" y="1220956"/>
                  <a:pt x="6133351" y="1223868"/>
                  <a:pt x="6133351" y="1226869"/>
                </a:cubicBezTo>
                <a:cubicBezTo>
                  <a:pt x="6129900" y="1245065"/>
                  <a:pt x="6121364" y="1249994"/>
                  <a:pt x="6107741" y="1241654"/>
                </a:cubicBezTo>
                <a:cubicBezTo>
                  <a:pt x="6092050" y="1228830"/>
                  <a:pt x="6079367" y="1212903"/>
                  <a:pt x="6069690" y="1193875"/>
                </a:cubicBezTo>
                <a:cubicBezTo>
                  <a:pt x="6063620" y="1205901"/>
                  <a:pt x="6053988" y="1216674"/>
                  <a:pt x="6040792" y="1226194"/>
                </a:cubicBezTo>
                <a:cubicBezTo>
                  <a:pt x="6024056" y="1235658"/>
                  <a:pt x="6005888" y="1240749"/>
                  <a:pt x="5986286" y="1241469"/>
                </a:cubicBezTo>
                <a:cubicBezTo>
                  <a:pt x="5981981" y="1241469"/>
                  <a:pt x="5979829" y="1239687"/>
                  <a:pt x="5979829" y="1236124"/>
                </a:cubicBezTo>
                <a:cubicBezTo>
                  <a:pt x="5979829" y="1233843"/>
                  <a:pt x="5981060" y="1232292"/>
                  <a:pt x="5983520" y="1231471"/>
                </a:cubicBezTo>
                <a:cubicBezTo>
                  <a:pt x="6001066" y="1225857"/>
                  <a:pt x="6015260" y="1217544"/>
                  <a:pt x="6026103" y="1206532"/>
                </a:cubicBezTo>
                <a:lnTo>
                  <a:pt x="6030548" y="1200539"/>
                </a:lnTo>
                <a:lnTo>
                  <a:pt x="6022634" y="1199944"/>
                </a:lnTo>
                <a:cubicBezTo>
                  <a:pt x="6021511" y="1198809"/>
                  <a:pt x="6020769" y="1198056"/>
                  <a:pt x="6020409" y="1197685"/>
                </a:cubicBezTo>
                <a:cubicBezTo>
                  <a:pt x="6015643" y="1193706"/>
                  <a:pt x="6012839" y="1190874"/>
                  <a:pt x="6011996" y="1189188"/>
                </a:cubicBezTo>
                <a:cubicBezTo>
                  <a:pt x="6008883" y="1185096"/>
                  <a:pt x="6008074" y="1179325"/>
                  <a:pt x="6009568" y="1171873"/>
                </a:cubicBezTo>
                <a:cubicBezTo>
                  <a:pt x="6010895" y="1164567"/>
                  <a:pt x="6011558" y="1153895"/>
                  <a:pt x="6011558" y="1139857"/>
                </a:cubicBezTo>
                <a:cubicBezTo>
                  <a:pt x="6011558" y="1136564"/>
                  <a:pt x="6011215" y="1131500"/>
                  <a:pt x="6010529" y="1124667"/>
                </a:cubicBezTo>
                <a:cubicBezTo>
                  <a:pt x="6009810" y="1122497"/>
                  <a:pt x="6009451" y="1121177"/>
                  <a:pt x="6009451" y="1120705"/>
                </a:cubicBezTo>
                <a:cubicBezTo>
                  <a:pt x="6007326" y="1115591"/>
                  <a:pt x="6009327" y="1112438"/>
                  <a:pt x="6015452" y="1111247"/>
                </a:cubicBezTo>
                <a:lnTo>
                  <a:pt x="6016755" y="1111507"/>
                </a:lnTo>
                <a:lnTo>
                  <a:pt x="6008388" y="1105295"/>
                </a:lnTo>
                <a:cubicBezTo>
                  <a:pt x="6004151" y="1102362"/>
                  <a:pt x="6003218" y="1098388"/>
                  <a:pt x="6005589" y="1093376"/>
                </a:cubicBezTo>
                <a:cubicBezTo>
                  <a:pt x="6006286" y="1092679"/>
                  <a:pt x="6007338" y="1091274"/>
                  <a:pt x="6008743" y="1089161"/>
                </a:cubicBezTo>
                <a:lnTo>
                  <a:pt x="6013384" y="1083309"/>
                </a:lnTo>
                <a:lnTo>
                  <a:pt x="6001156" y="1085957"/>
                </a:lnTo>
                <a:cubicBezTo>
                  <a:pt x="5990152" y="1088070"/>
                  <a:pt x="5983330" y="1089458"/>
                  <a:pt x="5980688" y="1090122"/>
                </a:cubicBezTo>
                <a:cubicBezTo>
                  <a:pt x="5974552" y="1091583"/>
                  <a:pt x="5970432" y="1091397"/>
                  <a:pt x="5968331" y="1089565"/>
                </a:cubicBezTo>
                <a:cubicBezTo>
                  <a:pt x="5948481" y="1075044"/>
                  <a:pt x="5945233" y="1066754"/>
                  <a:pt x="5958585" y="1064698"/>
                </a:cubicBezTo>
                <a:cubicBezTo>
                  <a:pt x="5962070" y="1064698"/>
                  <a:pt x="5971489" y="1063652"/>
                  <a:pt x="5986842" y="1061562"/>
                </a:cubicBezTo>
                <a:cubicBezTo>
                  <a:pt x="6002252" y="1059460"/>
                  <a:pt x="6013311" y="1058128"/>
                  <a:pt x="6020021" y="1057566"/>
                </a:cubicBezTo>
                <a:cubicBezTo>
                  <a:pt x="6020021" y="1053183"/>
                  <a:pt x="6020021" y="1049226"/>
                  <a:pt x="6020021" y="1045697"/>
                </a:cubicBezTo>
                <a:cubicBezTo>
                  <a:pt x="6020021" y="1038695"/>
                  <a:pt x="6018712" y="1033564"/>
                  <a:pt x="6016093" y="1030304"/>
                </a:cubicBezTo>
                <a:cubicBezTo>
                  <a:pt x="6014486" y="1023606"/>
                  <a:pt x="6017228" y="1020256"/>
                  <a:pt x="6024321" y="1020256"/>
                </a:cubicBezTo>
                <a:cubicBezTo>
                  <a:pt x="6026771" y="1020256"/>
                  <a:pt x="6030604" y="1021003"/>
                  <a:pt x="6035818" y="1022498"/>
                </a:cubicBezTo>
                <a:cubicBezTo>
                  <a:pt x="6037729" y="1023128"/>
                  <a:pt x="6039185" y="1023443"/>
                  <a:pt x="6040185" y="1023443"/>
                </a:cubicBezTo>
                <a:cubicBezTo>
                  <a:pt x="6050447" y="1023443"/>
                  <a:pt x="6064508" y="1021386"/>
                  <a:pt x="6082368" y="1017272"/>
                </a:cubicBezTo>
                <a:cubicBezTo>
                  <a:pt x="6092877" y="1015170"/>
                  <a:pt x="6100059" y="1013344"/>
                  <a:pt x="6103914" y="1011793"/>
                </a:cubicBezTo>
                <a:cubicBezTo>
                  <a:pt x="6103914" y="1011793"/>
                  <a:pt x="6104319" y="1011793"/>
                  <a:pt x="6105128" y="1011793"/>
                </a:cubicBezTo>
                <a:cubicBezTo>
                  <a:pt x="6107814" y="1010731"/>
                  <a:pt x="6110194" y="1010341"/>
                  <a:pt x="6112268" y="1010625"/>
                </a:cubicBezTo>
                <a:close/>
                <a:moveTo>
                  <a:pt x="5522787" y="1009820"/>
                </a:moveTo>
                <a:cubicBezTo>
                  <a:pt x="5524809" y="1010832"/>
                  <a:pt x="5527299" y="1012445"/>
                  <a:pt x="5530255" y="1014659"/>
                </a:cubicBezTo>
                <a:cubicBezTo>
                  <a:pt x="5540439" y="1020470"/>
                  <a:pt x="5546665" y="1025651"/>
                  <a:pt x="5548936" y="1030203"/>
                </a:cubicBezTo>
                <a:cubicBezTo>
                  <a:pt x="5551903" y="1035351"/>
                  <a:pt x="5551274" y="1040263"/>
                  <a:pt x="5547047" y="1044938"/>
                </a:cubicBezTo>
                <a:cubicBezTo>
                  <a:pt x="5547047" y="1045646"/>
                  <a:pt x="5545783" y="1047259"/>
                  <a:pt x="5543254" y="1049777"/>
                </a:cubicBezTo>
                <a:lnTo>
                  <a:pt x="5542436" y="1050868"/>
                </a:lnTo>
                <a:lnTo>
                  <a:pt x="5550217" y="1047771"/>
                </a:lnTo>
                <a:cubicBezTo>
                  <a:pt x="5551060" y="1047771"/>
                  <a:pt x="5551482" y="1047771"/>
                  <a:pt x="5551482" y="1047771"/>
                </a:cubicBezTo>
                <a:cubicBezTo>
                  <a:pt x="5555640" y="1045635"/>
                  <a:pt x="5559782" y="1045832"/>
                  <a:pt x="5563907" y="1048361"/>
                </a:cubicBezTo>
                <a:cubicBezTo>
                  <a:pt x="5570381" y="1051238"/>
                  <a:pt x="5576894" y="1055953"/>
                  <a:pt x="5583447" y="1062506"/>
                </a:cubicBezTo>
                <a:cubicBezTo>
                  <a:pt x="5586684" y="1067193"/>
                  <a:pt x="5586189" y="1071913"/>
                  <a:pt x="5581964" y="1076668"/>
                </a:cubicBezTo>
                <a:cubicBezTo>
                  <a:pt x="5573275" y="1088031"/>
                  <a:pt x="5564553" y="1100277"/>
                  <a:pt x="5555798" y="1113405"/>
                </a:cubicBezTo>
                <a:cubicBezTo>
                  <a:pt x="5554258" y="1114956"/>
                  <a:pt x="5553100" y="1115641"/>
                  <a:pt x="5552324" y="1115461"/>
                </a:cubicBezTo>
                <a:cubicBezTo>
                  <a:pt x="5585773" y="1134692"/>
                  <a:pt x="5614800" y="1147039"/>
                  <a:pt x="5639404" y="1152502"/>
                </a:cubicBezTo>
                <a:cubicBezTo>
                  <a:pt x="5642719" y="1152502"/>
                  <a:pt x="5644377" y="1153929"/>
                  <a:pt x="5644377" y="1156784"/>
                </a:cubicBezTo>
                <a:cubicBezTo>
                  <a:pt x="5644377" y="1160347"/>
                  <a:pt x="5642405" y="1162128"/>
                  <a:pt x="5638459" y="1162128"/>
                </a:cubicBezTo>
                <a:cubicBezTo>
                  <a:pt x="5628681" y="1164927"/>
                  <a:pt x="5611051" y="1167742"/>
                  <a:pt x="5585571" y="1170575"/>
                </a:cubicBezTo>
                <a:lnTo>
                  <a:pt x="5576588" y="1169902"/>
                </a:lnTo>
                <a:lnTo>
                  <a:pt x="5581238" y="1174520"/>
                </a:lnTo>
                <a:cubicBezTo>
                  <a:pt x="5584531" y="1178960"/>
                  <a:pt x="5584947" y="1183866"/>
                  <a:pt x="5582486" y="1189238"/>
                </a:cubicBezTo>
                <a:cubicBezTo>
                  <a:pt x="5577720" y="1195364"/>
                  <a:pt x="5574719" y="1200646"/>
                  <a:pt x="5573483" y="1205086"/>
                </a:cubicBezTo>
                <a:cubicBezTo>
                  <a:pt x="5574584" y="1206053"/>
                  <a:pt x="5576186" y="1208289"/>
                  <a:pt x="5578288" y="1211796"/>
                </a:cubicBezTo>
                <a:cubicBezTo>
                  <a:pt x="5579322" y="1212830"/>
                  <a:pt x="5579839" y="1213853"/>
                  <a:pt x="5579839" y="1214865"/>
                </a:cubicBezTo>
                <a:cubicBezTo>
                  <a:pt x="5581244" y="1222463"/>
                  <a:pt x="5577804" y="1226751"/>
                  <a:pt x="5569521" y="1227728"/>
                </a:cubicBezTo>
                <a:cubicBezTo>
                  <a:pt x="5563272" y="1228414"/>
                  <a:pt x="5553847" y="1229105"/>
                  <a:pt x="5541247" y="1229802"/>
                </a:cubicBezTo>
                <a:cubicBezTo>
                  <a:pt x="5529041" y="1231241"/>
                  <a:pt x="5521100" y="1231960"/>
                  <a:pt x="5517426" y="1231960"/>
                </a:cubicBezTo>
                <a:cubicBezTo>
                  <a:pt x="5517426" y="1234422"/>
                  <a:pt x="5516549" y="1237844"/>
                  <a:pt x="5514796" y="1242227"/>
                </a:cubicBezTo>
                <a:cubicBezTo>
                  <a:pt x="5509704" y="1246667"/>
                  <a:pt x="5504472" y="1247415"/>
                  <a:pt x="5499099" y="1244470"/>
                </a:cubicBezTo>
                <a:cubicBezTo>
                  <a:pt x="5492378" y="1242784"/>
                  <a:pt x="5488236" y="1236108"/>
                  <a:pt x="5486674" y="1224441"/>
                </a:cubicBezTo>
                <a:cubicBezTo>
                  <a:pt x="5483864" y="1198455"/>
                  <a:pt x="5480363" y="1181916"/>
                  <a:pt x="5476170" y="1174823"/>
                </a:cubicBezTo>
                <a:cubicBezTo>
                  <a:pt x="5462458" y="1184366"/>
                  <a:pt x="5447498" y="1194425"/>
                  <a:pt x="5431290" y="1205002"/>
                </a:cubicBezTo>
                <a:cubicBezTo>
                  <a:pt x="5429189" y="1206407"/>
                  <a:pt x="5426025" y="1208520"/>
                  <a:pt x="5421798" y="1211341"/>
                </a:cubicBezTo>
                <a:cubicBezTo>
                  <a:pt x="5419708" y="1212746"/>
                  <a:pt x="5416213" y="1215545"/>
                  <a:pt x="5411312" y="1219737"/>
                </a:cubicBezTo>
                <a:cubicBezTo>
                  <a:pt x="5406524" y="1222243"/>
                  <a:pt x="5401809" y="1222283"/>
                  <a:pt x="5397167" y="1219855"/>
                </a:cubicBezTo>
                <a:cubicBezTo>
                  <a:pt x="5385927" y="1213111"/>
                  <a:pt x="5378734" y="1205406"/>
                  <a:pt x="5375587" y="1196741"/>
                </a:cubicBezTo>
                <a:cubicBezTo>
                  <a:pt x="5374845" y="1189109"/>
                  <a:pt x="5377632" y="1185293"/>
                  <a:pt x="5383949" y="1185293"/>
                </a:cubicBezTo>
                <a:cubicBezTo>
                  <a:pt x="5385141" y="1185282"/>
                  <a:pt x="5389193" y="1184956"/>
                  <a:pt x="5396105" y="1184315"/>
                </a:cubicBezTo>
                <a:cubicBezTo>
                  <a:pt x="5399836" y="1183562"/>
                  <a:pt x="5401444" y="1183186"/>
                  <a:pt x="5400927" y="1183186"/>
                </a:cubicBezTo>
                <a:cubicBezTo>
                  <a:pt x="5400927" y="1181972"/>
                  <a:pt x="5400589" y="1176616"/>
                  <a:pt x="5399915" y="1167119"/>
                </a:cubicBezTo>
                <a:cubicBezTo>
                  <a:pt x="5399174" y="1160364"/>
                  <a:pt x="5398802" y="1156362"/>
                  <a:pt x="5398802" y="1155115"/>
                </a:cubicBezTo>
                <a:cubicBezTo>
                  <a:pt x="5396768" y="1139469"/>
                  <a:pt x="5393638" y="1128831"/>
                  <a:pt x="5389412" y="1123200"/>
                </a:cubicBezTo>
                <a:cubicBezTo>
                  <a:pt x="5388625" y="1116636"/>
                  <a:pt x="5391777" y="1113354"/>
                  <a:pt x="5398870" y="1113354"/>
                </a:cubicBezTo>
                <a:cubicBezTo>
                  <a:pt x="5409829" y="1113354"/>
                  <a:pt x="5418876" y="1116922"/>
                  <a:pt x="5426013" y="1124060"/>
                </a:cubicBezTo>
                <a:cubicBezTo>
                  <a:pt x="5429823" y="1127252"/>
                  <a:pt x="5430902" y="1131613"/>
                  <a:pt x="5429250" y="1137143"/>
                </a:cubicBezTo>
                <a:cubicBezTo>
                  <a:pt x="5428082" y="1138896"/>
                  <a:pt x="5427840" y="1145775"/>
                  <a:pt x="5428526" y="1157779"/>
                </a:cubicBezTo>
                <a:cubicBezTo>
                  <a:pt x="5428548" y="1159937"/>
                  <a:pt x="5428559" y="1161364"/>
                  <a:pt x="5428559" y="1162061"/>
                </a:cubicBezTo>
                <a:cubicBezTo>
                  <a:pt x="5428559" y="1169119"/>
                  <a:pt x="5428559" y="1174396"/>
                  <a:pt x="5428559" y="1177892"/>
                </a:cubicBezTo>
                <a:lnTo>
                  <a:pt x="5430655" y="1177184"/>
                </a:lnTo>
                <a:lnTo>
                  <a:pt x="5430548" y="1176897"/>
                </a:lnTo>
                <a:cubicBezTo>
                  <a:pt x="5430548" y="1162780"/>
                  <a:pt x="5430548" y="1149725"/>
                  <a:pt x="5430548" y="1137733"/>
                </a:cubicBezTo>
                <a:cubicBezTo>
                  <a:pt x="5430548" y="1134473"/>
                  <a:pt x="5430195" y="1129691"/>
                  <a:pt x="5429487" y="1123385"/>
                </a:cubicBezTo>
                <a:cubicBezTo>
                  <a:pt x="5429487" y="1119907"/>
                  <a:pt x="5429453" y="1117164"/>
                  <a:pt x="5429386" y="1115158"/>
                </a:cubicBezTo>
                <a:lnTo>
                  <a:pt x="5429155" y="1112273"/>
                </a:lnTo>
                <a:lnTo>
                  <a:pt x="5428745" y="1112410"/>
                </a:lnTo>
                <a:cubicBezTo>
                  <a:pt x="5418955" y="1113118"/>
                  <a:pt x="5413206" y="1107599"/>
                  <a:pt x="5411497" y="1095854"/>
                </a:cubicBezTo>
                <a:cubicBezTo>
                  <a:pt x="5405439" y="1073004"/>
                  <a:pt x="5400797" y="1060606"/>
                  <a:pt x="5397572" y="1058662"/>
                </a:cubicBezTo>
                <a:cubicBezTo>
                  <a:pt x="5393458" y="1050659"/>
                  <a:pt x="5395121" y="1045618"/>
                  <a:pt x="5402562" y="1043539"/>
                </a:cubicBezTo>
                <a:cubicBezTo>
                  <a:pt x="5409193" y="1043539"/>
                  <a:pt x="5415190" y="1044590"/>
                  <a:pt x="5420551" y="1046692"/>
                </a:cubicBezTo>
                <a:cubicBezTo>
                  <a:pt x="5426025" y="1046051"/>
                  <a:pt x="5431886" y="1045388"/>
                  <a:pt x="5438136" y="1044702"/>
                </a:cubicBezTo>
                <a:cubicBezTo>
                  <a:pt x="5440889" y="1044005"/>
                  <a:pt x="5445070" y="1042606"/>
                  <a:pt x="5450679" y="1040504"/>
                </a:cubicBezTo>
                <a:cubicBezTo>
                  <a:pt x="5456063" y="1039156"/>
                  <a:pt x="5459463" y="1038127"/>
                  <a:pt x="5460878" y="1037419"/>
                </a:cubicBezTo>
                <a:cubicBezTo>
                  <a:pt x="5464858" y="1035137"/>
                  <a:pt x="5468404" y="1035182"/>
                  <a:pt x="5471517" y="1037554"/>
                </a:cubicBezTo>
                <a:cubicBezTo>
                  <a:pt x="5478441" y="1042173"/>
                  <a:pt x="5484122" y="1047450"/>
                  <a:pt x="5488562" y="1053385"/>
                </a:cubicBezTo>
                <a:cubicBezTo>
                  <a:pt x="5491574" y="1058263"/>
                  <a:pt x="5491788" y="1063068"/>
                  <a:pt x="5489203" y="1067800"/>
                </a:cubicBezTo>
                <a:cubicBezTo>
                  <a:pt x="5483695" y="1073993"/>
                  <a:pt x="5479699" y="1079360"/>
                  <a:pt x="5477215" y="1083901"/>
                </a:cubicBezTo>
                <a:cubicBezTo>
                  <a:pt x="5478486" y="1085496"/>
                  <a:pt x="5479452" y="1086969"/>
                  <a:pt x="5480116" y="1088318"/>
                </a:cubicBezTo>
                <a:cubicBezTo>
                  <a:pt x="5482420" y="1092746"/>
                  <a:pt x="5479868" y="1096545"/>
                  <a:pt x="5472461" y="1099715"/>
                </a:cubicBezTo>
                <a:lnTo>
                  <a:pt x="5459804" y="1100591"/>
                </a:lnTo>
                <a:lnTo>
                  <a:pt x="5462717" y="1102581"/>
                </a:lnTo>
                <a:cubicBezTo>
                  <a:pt x="5464728" y="1103884"/>
                  <a:pt x="5465957" y="1105615"/>
                  <a:pt x="5466400" y="1107773"/>
                </a:cubicBezTo>
                <a:lnTo>
                  <a:pt x="5465810" y="1112262"/>
                </a:lnTo>
                <a:lnTo>
                  <a:pt x="5473367" y="1103109"/>
                </a:lnTo>
                <a:cubicBezTo>
                  <a:pt x="5482320" y="1091006"/>
                  <a:pt x="5492043" y="1074189"/>
                  <a:pt x="5502539" y="1052660"/>
                </a:cubicBezTo>
                <a:cubicBezTo>
                  <a:pt x="5508844" y="1038768"/>
                  <a:pt x="5511294" y="1027107"/>
                  <a:pt x="5509889" y="1017677"/>
                </a:cubicBezTo>
                <a:cubicBezTo>
                  <a:pt x="5509181" y="1010922"/>
                  <a:pt x="5513481" y="1008303"/>
                  <a:pt x="5522787" y="1009820"/>
                </a:cubicBezTo>
                <a:close/>
                <a:moveTo>
                  <a:pt x="691311" y="1009512"/>
                </a:moveTo>
                <a:cubicBezTo>
                  <a:pt x="697425" y="1009757"/>
                  <a:pt x="702300" y="1010657"/>
                  <a:pt x="705936" y="1012214"/>
                </a:cubicBezTo>
                <a:cubicBezTo>
                  <a:pt x="718828" y="1016924"/>
                  <a:pt x="722453" y="1025241"/>
                  <a:pt x="716811" y="1037166"/>
                </a:cubicBezTo>
                <a:cubicBezTo>
                  <a:pt x="718800" y="1036458"/>
                  <a:pt x="723116" y="1035784"/>
                  <a:pt x="729759" y="1035143"/>
                </a:cubicBezTo>
                <a:cubicBezTo>
                  <a:pt x="732096" y="1034547"/>
                  <a:pt x="733788" y="1033985"/>
                  <a:pt x="734833" y="1033457"/>
                </a:cubicBezTo>
                <a:cubicBezTo>
                  <a:pt x="737800" y="1030996"/>
                  <a:pt x="742426" y="1030900"/>
                  <a:pt x="748708" y="1033170"/>
                </a:cubicBezTo>
                <a:cubicBezTo>
                  <a:pt x="757531" y="1036374"/>
                  <a:pt x="762758" y="1040842"/>
                  <a:pt x="764387" y="1046574"/>
                </a:cubicBezTo>
                <a:cubicBezTo>
                  <a:pt x="766523" y="1054228"/>
                  <a:pt x="763207" y="1058527"/>
                  <a:pt x="754441" y="1059471"/>
                </a:cubicBezTo>
                <a:cubicBezTo>
                  <a:pt x="752260" y="1060202"/>
                  <a:pt x="748681" y="1060567"/>
                  <a:pt x="743701" y="1060567"/>
                </a:cubicBezTo>
                <a:cubicBezTo>
                  <a:pt x="739475" y="1061275"/>
                  <a:pt x="736862" y="1061629"/>
                  <a:pt x="735862" y="1061629"/>
                </a:cubicBezTo>
                <a:cubicBezTo>
                  <a:pt x="739099" y="1060842"/>
                  <a:pt x="741105" y="1061236"/>
                  <a:pt x="741880" y="1062809"/>
                </a:cubicBezTo>
                <a:cubicBezTo>
                  <a:pt x="744915" y="1066766"/>
                  <a:pt x="744988" y="1070014"/>
                  <a:pt x="742100" y="1072554"/>
                </a:cubicBezTo>
                <a:cubicBezTo>
                  <a:pt x="741391" y="1073262"/>
                  <a:pt x="739981" y="1074319"/>
                  <a:pt x="737868" y="1075724"/>
                </a:cubicBezTo>
                <a:lnTo>
                  <a:pt x="733526" y="1077142"/>
                </a:lnTo>
                <a:lnTo>
                  <a:pt x="772160" y="1069991"/>
                </a:lnTo>
                <a:cubicBezTo>
                  <a:pt x="778612" y="1069991"/>
                  <a:pt x="783056" y="1070390"/>
                  <a:pt x="785496" y="1071188"/>
                </a:cubicBezTo>
                <a:cubicBezTo>
                  <a:pt x="794083" y="1072762"/>
                  <a:pt x="801119" y="1077853"/>
                  <a:pt x="806604" y="1086463"/>
                </a:cubicBezTo>
                <a:cubicBezTo>
                  <a:pt x="808110" y="1090936"/>
                  <a:pt x="807014" y="1095168"/>
                  <a:pt x="803316" y="1099158"/>
                </a:cubicBezTo>
                <a:cubicBezTo>
                  <a:pt x="798079" y="1101642"/>
                  <a:pt x="791993" y="1102182"/>
                  <a:pt x="785058" y="1100777"/>
                </a:cubicBezTo>
                <a:cubicBezTo>
                  <a:pt x="774009" y="1100777"/>
                  <a:pt x="761539" y="1101127"/>
                  <a:pt x="747647" y="1101826"/>
                </a:cubicBezTo>
                <a:lnTo>
                  <a:pt x="745487" y="1101974"/>
                </a:lnTo>
                <a:lnTo>
                  <a:pt x="753737" y="1106716"/>
                </a:lnTo>
                <a:cubicBezTo>
                  <a:pt x="756965" y="1109388"/>
                  <a:pt x="760105" y="1112826"/>
                  <a:pt x="763157" y="1117029"/>
                </a:cubicBezTo>
                <a:cubicBezTo>
                  <a:pt x="765416" y="1122975"/>
                  <a:pt x="764888" y="1127757"/>
                  <a:pt x="761572" y="1131377"/>
                </a:cubicBezTo>
                <a:cubicBezTo>
                  <a:pt x="756278" y="1139986"/>
                  <a:pt x="752940" y="1148062"/>
                  <a:pt x="751557" y="1155604"/>
                </a:cubicBezTo>
                <a:lnTo>
                  <a:pt x="748371" y="1165197"/>
                </a:lnTo>
                <a:lnTo>
                  <a:pt x="757171" y="1165197"/>
                </a:lnTo>
                <a:cubicBezTo>
                  <a:pt x="767198" y="1163769"/>
                  <a:pt x="773796" y="1163803"/>
                  <a:pt x="776965" y="1165298"/>
                </a:cubicBezTo>
                <a:cubicBezTo>
                  <a:pt x="792589" y="1167669"/>
                  <a:pt x="798961" y="1178459"/>
                  <a:pt x="796083" y="1197668"/>
                </a:cubicBezTo>
                <a:cubicBezTo>
                  <a:pt x="793094" y="1205007"/>
                  <a:pt x="786648" y="1207188"/>
                  <a:pt x="776746" y="1204209"/>
                </a:cubicBezTo>
                <a:lnTo>
                  <a:pt x="743839" y="1174457"/>
                </a:lnTo>
                <a:lnTo>
                  <a:pt x="742129" y="1179679"/>
                </a:lnTo>
                <a:cubicBezTo>
                  <a:pt x="741216" y="1181500"/>
                  <a:pt x="740149" y="1182820"/>
                  <a:pt x="738930" y="1183641"/>
                </a:cubicBezTo>
                <a:cubicBezTo>
                  <a:pt x="736019" y="1186226"/>
                  <a:pt x="731708" y="1186737"/>
                  <a:pt x="725999" y="1185175"/>
                </a:cubicBezTo>
                <a:cubicBezTo>
                  <a:pt x="720154" y="1181826"/>
                  <a:pt x="716636" y="1178375"/>
                  <a:pt x="715445" y="1174823"/>
                </a:cubicBezTo>
                <a:cubicBezTo>
                  <a:pt x="715850" y="1174823"/>
                  <a:pt x="714309" y="1175172"/>
                  <a:pt x="710826" y="1175869"/>
                </a:cubicBezTo>
                <a:lnTo>
                  <a:pt x="701366" y="1176593"/>
                </a:lnTo>
                <a:lnTo>
                  <a:pt x="704268" y="1176830"/>
                </a:lnTo>
                <a:cubicBezTo>
                  <a:pt x="717575" y="1179347"/>
                  <a:pt x="723486" y="1188496"/>
                  <a:pt x="722003" y="1204277"/>
                </a:cubicBezTo>
                <a:lnTo>
                  <a:pt x="713291" y="1212885"/>
                </a:lnTo>
                <a:lnTo>
                  <a:pt x="699783" y="1210831"/>
                </a:lnTo>
                <a:lnTo>
                  <a:pt x="673667" y="1181601"/>
                </a:lnTo>
                <a:lnTo>
                  <a:pt x="673202" y="1180361"/>
                </a:lnTo>
                <a:lnTo>
                  <a:pt x="671488" y="1183729"/>
                </a:lnTo>
                <a:cubicBezTo>
                  <a:pt x="670142" y="1184851"/>
                  <a:pt x="668306" y="1185411"/>
                  <a:pt x="665980" y="1185411"/>
                </a:cubicBezTo>
                <a:cubicBezTo>
                  <a:pt x="654998" y="1185411"/>
                  <a:pt x="647923" y="1176020"/>
                  <a:pt x="644754" y="1157239"/>
                </a:cubicBezTo>
                <a:cubicBezTo>
                  <a:pt x="642000" y="1142167"/>
                  <a:pt x="637583" y="1129921"/>
                  <a:pt x="631502" y="1120502"/>
                </a:cubicBezTo>
                <a:lnTo>
                  <a:pt x="630367" y="1114457"/>
                </a:lnTo>
                <a:lnTo>
                  <a:pt x="617913" y="1116591"/>
                </a:lnTo>
                <a:cubicBezTo>
                  <a:pt x="613957" y="1117333"/>
                  <a:pt x="609821" y="1117293"/>
                  <a:pt x="605504" y="1116473"/>
                </a:cubicBezTo>
                <a:cubicBezTo>
                  <a:pt x="596918" y="1111786"/>
                  <a:pt x="591461" y="1107121"/>
                  <a:pt x="589134" y="1102480"/>
                </a:cubicBezTo>
                <a:cubicBezTo>
                  <a:pt x="586718" y="1097568"/>
                  <a:pt x="588476" y="1094511"/>
                  <a:pt x="594411" y="1093308"/>
                </a:cubicBezTo>
                <a:cubicBezTo>
                  <a:pt x="612743" y="1092600"/>
                  <a:pt x="628288" y="1091189"/>
                  <a:pt x="641044" y="1089076"/>
                </a:cubicBezTo>
                <a:cubicBezTo>
                  <a:pt x="648889" y="1087671"/>
                  <a:pt x="656122" y="1086722"/>
                  <a:pt x="662742" y="1086227"/>
                </a:cubicBezTo>
                <a:cubicBezTo>
                  <a:pt x="659528" y="1080900"/>
                  <a:pt x="655802" y="1075808"/>
                  <a:pt x="651565" y="1070952"/>
                </a:cubicBezTo>
                <a:cubicBezTo>
                  <a:pt x="647777" y="1070323"/>
                  <a:pt x="643748" y="1068733"/>
                  <a:pt x="639476" y="1066181"/>
                </a:cubicBezTo>
                <a:cubicBezTo>
                  <a:pt x="634801" y="1061494"/>
                  <a:pt x="632059" y="1057943"/>
                  <a:pt x="631249" y="1055526"/>
                </a:cubicBezTo>
                <a:cubicBezTo>
                  <a:pt x="630373" y="1053784"/>
                  <a:pt x="629934" y="1052070"/>
                  <a:pt x="629934" y="1050384"/>
                </a:cubicBezTo>
                <a:cubicBezTo>
                  <a:pt x="631676" y="1048642"/>
                  <a:pt x="633817" y="1047771"/>
                  <a:pt x="636357" y="1047771"/>
                </a:cubicBezTo>
                <a:cubicBezTo>
                  <a:pt x="644731" y="1047771"/>
                  <a:pt x="654262" y="1047102"/>
                  <a:pt x="664951" y="1045764"/>
                </a:cubicBezTo>
                <a:cubicBezTo>
                  <a:pt x="678495" y="1043629"/>
                  <a:pt x="688335" y="1042443"/>
                  <a:pt x="694472" y="1042207"/>
                </a:cubicBezTo>
                <a:cubicBezTo>
                  <a:pt x="684593" y="1038431"/>
                  <a:pt x="675045" y="1030518"/>
                  <a:pt x="665828" y="1018469"/>
                </a:cubicBezTo>
                <a:cubicBezTo>
                  <a:pt x="663771" y="1016390"/>
                  <a:pt x="662742" y="1013816"/>
                  <a:pt x="662742" y="1010747"/>
                </a:cubicBezTo>
                <a:cubicBezTo>
                  <a:pt x="662742" y="1010747"/>
                  <a:pt x="664912" y="1010747"/>
                  <a:pt x="669250" y="1010747"/>
                </a:cubicBezTo>
                <a:cubicBezTo>
                  <a:pt x="677843" y="1009680"/>
                  <a:pt x="685196" y="1009268"/>
                  <a:pt x="691311" y="1009512"/>
                </a:cubicBezTo>
                <a:close/>
                <a:moveTo>
                  <a:pt x="2075342" y="1008623"/>
                </a:moveTo>
                <a:cubicBezTo>
                  <a:pt x="2083795" y="1008623"/>
                  <a:pt x="2093500" y="1014850"/>
                  <a:pt x="2104458" y="1027303"/>
                </a:cubicBezTo>
                <a:cubicBezTo>
                  <a:pt x="2105447" y="1028304"/>
                  <a:pt x="2105942" y="1028804"/>
                  <a:pt x="2105942" y="1028804"/>
                </a:cubicBezTo>
                <a:cubicBezTo>
                  <a:pt x="2108370" y="1033345"/>
                  <a:pt x="2108364" y="1037436"/>
                  <a:pt x="2105925" y="1041078"/>
                </a:cubicBezTo>
                <a:lnTo>
                  <a:pt x="2101926" y="1046080"/>
                </a:lnTo>
                <a:lnTo>
                  <a:pt x="2104981" y="1045646"/>
                </a:lnTo>
                <a:cubicBezTo>
                  <a:pt x="2111241" y="1044399"/>
                  <a:pt x="2116086" y="1042747"/>
                  <a:pt x="2119514" y="1040690"/>
                </a:cubicBezTo>
                <a:cubicBezTo>
                  <a:pt x="2125808" y="1036936"/>
                  <a:pt x="2131422" y="1037177"/>
                  <a:pt x="2136356" y="1041415"/>
                </a:cubicBezTo>
                <a:cubicBezTo>
                  <a:pt x="2137188" y="1041415"/>
                  <a:pt x="2138306" y="1042117"/>
                  <a:pt x="2139711" y="1043522"/>
                </a:cubicBezTo>
                <a:cubicBezTo>
                  <a:pt x="2147523" y="1049917"/>
                  <a:pt x="2152536" y="1054947"/>
                  <a:pt x="2154750" y="1058611"/>
                </a:cubicBezTo>
                <a:cubicBezTo>
                  <a:pt x="2158493" y="1064051"/>
                  <a:pt x="2157762" y="1068766"/>
                  <a:pt x="2152558" y="1072756"/>
                </a:cubicBezTo>
                <a:cubicBezTo>
                  <a:pt x="2148417" y="1075516"/>
                  <a:pt x="2143920" y="1079149"/>
                  <a:pt x="2139071" y="1083656"/>
                </a:cubicBezTo>
                <a:lnTo>
                  <a:pt x="2124203" y="1099030"/>
                </a:lnTo>
                <a:lnTo>
                  <a:pt x="2163112" y="1114564"/>
                </a:lnTo>
                <a:cubicBezTo>
                  <a:pt x="2180359" y="1119141"/>
                  <a:pt x="2201597" y="1123003"/>
                  <a:pt x="2226824" y="1126150"/>
                </a:cubicBezTo>
                <a:cubicBezTo>
                  <a:pt x="2230477" y="1127375"/>
                  <a:pt x="2232303" y="1129123"/>
                  <a:pt x="2232303" y="1131394"/>
                </a:cubicBezTo>
                <a:cubicBezTo>
                  <a:pt x="2232303" y="1134507"/>
                  <a:pt x="2229938" y="1136642"/>
                  <a:pt x="2225205" y="1137800"/>
                </a:cubicBezTo>
                <a:cubicBezTo>
                  <a:pt x="2205603" y="1143420"/>
                  <a:pt x="2185991" y="1147281"/>
                  <a:pt x="2166366" y="1149383"/>
                </a:cubicBezTo>
                <a:cubicBezTo>
                  <a:pt x="2161510" y="1150124"/>
                  <a:pt x="2157380" y="1150108"/>
                  <a:pt x="2153974" y="1149332"/>
                </a:cubicBezTo>
                <a:cubicBezTo>
                  <a:pt x="2136710" y="1141419"/>
                  <a:pt x="2119430" y="1130876"/>
                  <a:pt x="2102132" y="1117704"/>
                </a:cubicBezTo>
                <a:lnTo>
                  <a:pt x="2097002" y="1121018"/>
                </a:lnTo>
                <a:lnTo>
                  <a:pt x="2097951" y="1121733"/>
                </a:lnTo>
                <a:cubicBezTo>
                  <a:pt x="2102795" y="1123543"/>
                  <a:pt x="2107740" y="1126617"/>
                  <a:pt x="2112787" y="1130955"/>
                </a:cubicBezTo>
                <a:cubicBezTo>
                  <a:pt x="2115597" y="1132978"/>
                  <a:pt x="2116226" y="1136648"/>
                  <a:pt x="2114675" y="1141964"/>
                </a:cubicBezTo>
                <a:cubicBezTo>
                  <a:pt x="2113900" y="1144291"/>
                  <a:pt x="2112910" y="1145331"/>
                  <a:pt x="2111707" y="1145083"/>
                </a:cubicBezTo>
                <a:cubicBezTo>
                  <a:pt x="2113810" y="1145173"/>
                  <a:pt x="2117636" y="1144179"/>
                  <a:pt x="2123189" y="1142099"/>
                </a:cubicBezTo>
                <a:cubicBezTo>
                  <a:pt x="2127730" y="1140559"/>
                  <a:pt x="2132175" y="1140970"/>
                  <a:pt x="2136525" y="1143330"/>
                </a:cubicBezTo>
                <a:cubicBezTo>
                  <a:pt x="2147866" y="1148624"/>
                  <a:pt x="2155739" y="1156042"/>
                  <a:pt x="2160145" y="1165584"/>
                </a:cubicBezTo>
                <a:cubicBezTo>
                  <a:pt x="2162415" y="1169114"/>
                  <a:pt x="2161719" y="1173407"/>
                  <a:pt x="2158054" y="1178465"/>
                </a:cubicBezTo>
                <a:cubicBezTo>
                  <a:pt x="2155728" y="1179634"/>
                  <a:pt x="2152845" y="1186732"/>
                  <a:pt x="2149406" y="1199759"/>
                </a:cubicBezTo>
                <a:cubicBezTo>
                  <a:pt x="2140706" y="1228004"/>
                  <a:pt x="2125746" y="1244026"/>
                  <a:pt x="2104526" y="1247825"/>
                </a:cubicBezTo>
                <a:cubicBezTo>
                  <a:pt x="2100288" y="1247825"/>
                  <a:pt x="2096725" y="1245414"/>
                  <a:pt x="2093837" y="1240592"/>
                </a:cubicBezTo>
                <a:cubicBezTo>
                  <a:pt x="2089049" y="1228296"/>
                  <a:pt x="2082569" y="1218062"/>
                  <a:pt x="2074398" y="1209891"/>
                </a:cubicBezTo>
                <a:lnTo>
                  <a:pt x="2073668" y="1207070"/>
                </a:lnTo>
                <a:lnTo>
                  <a:pt x="2068110" y="1211543"/>
                </a:lnTo>
                <a:cubicBezTo>
                  <a:pt x="2052138" y="1222940"/>
                  <a:pt x="2031974" y="1230797"/>
                  <a:pt x="2007618" y="1235113"/>
                </a:cubicBezTo>
                <a:cubicBezTo>
                  <a:pt x="2001458" y="1236529"/>
                  <a:pt x="1998379" y="1236282"/>
                  <a:pt x="1998379" y="1234371"/>
                </a:cubicBezTo>
                <a:cubicBezTo>
                  <a:pt x="1997671" y="1232707"/>
                  <a:pt x="1999587" y="1230229"/>
                  <a:pt x="2004128" y="1226936"/>
                </a:cubicBezTo>
                <a:cubicBezTo>
                  <a:pt x="2026765" y="1215280"/>
                  <a:pt x="2045653" y="1198264"/>
                  <a:pt x="2060792" y="1175886"/>
                </a:cubicBezTo>
                <a:cubicBezTo>
                  <a:pt x="2056948" y="1176582"/>
                  <a:pt x="2051969" y="1177605"/>
                  <a:pt x="2045855" y="1178954"/>
                </a:cubicBezTo>
                <a:cubicBezTo>
                  <a:pt x="2040696" y="1180438"/>
                  <a:pt x="2036526" y="1180235"/>
                  <a:pt x="2033345" y="1178347"/>
                </a:cubicBezTo>
                <a:cubicBezTo>
                  <a:pt x="2031671" y="1176672"/>
                  <a:pt x="2029237" y="1174559"/>
                  <a:pt x="2026045" y="1172008"/>
                </a:cubicBezTo>
                <a:cubicBezTo>
                  <a:pt x="2022201" y="1168940"/>
                  <a:pt x="2019582" y="1166708"/>
                  <a:pt x="2018189" y="1165315"/>
                </a:cubicBezTo>
                <a:cubicBezTo>
                  <a:pt x="2015558" y="1160324"/>
                  <a:pt x="2016553" y="1157110"/>
                  <a:pt x="2021172" y="1155671"/>
                </a:cubicBezTo>
                <a:cubicBezTo>
                  <a:pt x="2027096" y="1155671"/>
                  <a:pt x="2038617" y="1154643"/>
                  <a:pt x="2055735" y="1152586"/>
                </a:cubicBezTo>
                <a:cubicBezTo>
                  <a:pt x="2063648" y="1151866"/>
                  <a:pt x="2068699" y="1151293"/>
                  <a:pt x="2070891" y="1150866"/>
                </a:cubicBezTo>
                <a:cubicBezTo>
                  <a:pt x="2073330" y="1144819"/>
                  <a:pt x="2075606" y="1138699"/>
                  <a:pt x="2077719" y="1132506"/>
                </a:cubicBezTo>
                <a:cubicBezTo>
                  <a:pt x="2079417" y="1133012"/>
                  <a:pt x="2078118" y="1134333"/>
                  <a:pt x="2073825" y="1136468"/>
                </a:cubicBezTo>
                <a:cubicBezTo>
                  <a:pt x="2070431" y="1137839"/>
                  <a:pt x="2067704" y="1139205"/>
                  <a:pt x="2065648" y="1140565"/>
                </a:cubicBezTo>
                <a:cubicBezTo>
                  <a:pt x="2040336" y="1151411"/>
                  <a:pt x="2015114" y="1156834"/>
                  <a:pt x="1989983" y="1156834"/>
                </a:cubicBezTo>
                <a:cubicBezTo>
                  <a:pt x="1984295" y="1156834"/>
                  <a:pt x="1981452" y="1155407"/>
                  <a:pt x="1981452" y="1152552"/>
                </a:cubicBezTo>
                <a:cubicBezTo>
                  <a:pt x="1981452" y="1151158"/>
                  <a:pt x="1983334" y="1149512"/>
                  <a:pt x="1987100" y="1147612"/>
                </a:cubicBezTo>
                <a:cubicBezTo>
                  <a:pt x="2028496" y="1132180"/>
                  <a:pt x="2059409" y="1115512"/>
                  <a:pt x="2079844" y="1097607"/>
                </a:cubicBezTo>
                <a:cubicBezTo>
                  <a:pt x="2079259" y="1097922"/>
                  <a:pt x="2078202" y="1097315"/>
                  <a:pt x="2076674" y="1095786"/>
                </a:cubicBezTo>
                <a:cubicBezTo>
                  <a:pt x="2071234" y="1091021"/>
                  <a:pt x="2066822" y="1087744"/>
                  <a:pt x="2063440" y="1085957"/>
                </a:cubicBezTo>
                <a:cubicBezTo>
                  <a:pt x="2055684" y="1092105"/>
                  <a:pt x="2044984" y="1097692"/>
                  <a:pt x="2031339" y="1102716"/>
                </a:cubicBezTo>
                <a:cubicBezTo>
                  <a:pt x="2024179" y="1104941"/>
                  <a:pt x="2020599" y="1105705"/>
                  <a:pt x="2020599" y="1105009"/>
                </a:cubicBezTo>
                <a:cubicBezTo>
                  <a:pt x="2019891" y="1105009"/>
                  <a:pt x="2021201" y="1101704"/>
                  <a:pt x="2024528" y="1095095"/>
                </a:cubicBezTo>
                <a:cubicBezTo>
                  <a:pt x="2042455" y="1074414"/>
                  <a:pt x="2056027" y="1053087"/>
                  <a:pt x="2065243" y="1031114"/>
                </a:cubicBezTo>
                <a:cubicBezTo>
                  <a:pt x="2065243" y="1031114"/>
                  <a:pt x="2065603" y="1030754"/>
                  <a:pt x="2066322" y="1030035"/>
                </a:cubicBezTo>
                <a:cubicBezTo>
                  <a:pt x="2068278" y="1024977"/>
                  <a:pt x="2068907" y="1020531"/>
                  <a:pt x="2068211" y="1016699"/>
                </a:cubicBezTo>
                <a:cubicBezTo>
                  <a:pt x="2067503" y="1012484"/>
                  <a:pt x="2069880" y="1009792"/>
                  <a:pt x="2075342" y="1008623"/>
                </a:cubicBezTo>
                <a:close/>
                <a:moveTo>
                  <a:pt x="3216554" y="1007561"/>
                </a:moveTo>
                <a:cubicBezTo>
                  <a:pt x="3238168" y="1007561"/>
                  <a:pt x="3253184" y="1012158"/>
                  <a:pt x="3261602" y="1021352"/>
                </a:cubicBezTo>
                <a:lnTo>
                  <a:pt x="3258770" y="1052732"/>
                </a:lnTo>
                <a:lnTo>
                  <a:pt x="3264772" y="1052036"/>
                </a:lnTo>
                <a:cubicBezTo>
                  <a:pt x="3281261" y="1049979"/>
                  <a:pt x="3291118" y="1048305"/>
                  <a:pt x="3294343" y="1047012"/>
                </a:cubicBezTo>
                <a:cubicBezTo>
                  <a:pt x="3301829" y="1043977"/>
                  <a:pt x="3308399" y="1043944"/>
                  <a:pt x="3314052" y="1046911"/>
                </a:cubicBezTo>
                <a:cubicBezTo>
                  <a:pt x="3327540" y="1049901"/>
                  <a:pt x="3337931" y="1057965"/>
                  <a:pt x="3345225" y="1071104"/>
                </a:cubicBezTo>
                <a:cubicBezTo>
                  <a:pt x="3349058" y="1079669"/>
                  <a:pt x="3346900" y="1084963"/>
                  <a:pt x="3338751" y="1086986"/>
                </a:cubicBezTo>
                <a:cubicBezTo>
                  <a:pt x="3320869" y="1088357"/>
                  <a:pt x="3304723" y="1094190"/>
                  <a:pt x="3290314" y="1104486"/>
                </a:cubicBezTo>
                <a:cubicBezTo>
                  <a:pt x="3288718" y="1105363"/>
                  <a:pt x="3287205" y="1105906"/>
                  <a:pt x="3285775" y="1106117"/>
                </a:cubicBezTo>
                <a:lnTo>
                  <a:pt x="3282098" y="1105783"/>
                </a:lnTo>
                <a:lnTo>
                  <a:pt x="3280384" y="1114247"/>
                </a:lnTo>
                <a:cubicBezTo>
                  <a:pt x="3261423" y="1119361"/>
                  <a:pt x="3239331" y="1122267"/>
                  <a:pt x="3214109" y="1122964"/>
                </a:cubicBezTo>
                <a:cubicBezTo>
                  <a:pt x="3207905" y="1125099"/>
                  <a:pt x="3199942" y="1119536"/>
                  <a:pt x="3190220" y="1106273"/>
                </a:cubicBezTo>
                <a:cubicBezTo>
                  <a:pt x="3189399" y="1102137"/>
                  <a:pt x="3190641" y="1098900"/>
                  <a:pt x="3193946" y="1096562"/>
                </a:cubicBezTo>
                <a:cubicBezTo>
                  <a:pt x="3219122" y="1094404"/>
                  <a:pt x="3238528" y="1091903"/>
                  <a:pt x="3252161" y="1089059"/>
                </a:cubicBezTo>
                <a:cubicBezTo>
                  <a:pt x="3253105" y="1089037"/>
                  <a:pt x="3253825" y="1089026"/>
                  <a:pt x="3254319" y="1089026"/>
                </a:cubicBezTo>
                <a:cubicBezTo>
                  <a:pt x="3262254" y="1086901"/>
                  <a:pt x="3268346" y="1087812"/>
                  <a:pt x="3272595" y="1091757"/>
                </a:cubicBezTo>
                <a:lnTo>
                  <a:pt x="3279908" y="1098292"/>
                </a:lnTo>
                <a:lnTo>
                  <a:pt x="3280080" y="1096967"/>
                </a:lnTo>
                <a:cubicBezTo>
                  <a:pt x="3280788" y="1094842"/>
                  <a:pt x="3282514" y="1090700"/>
                  <a:pt x="3285256" y="1084541"/>
                </a:cubicBezTo>
                <a:cubicBezTo>
                  <a:pt x="3288122" y="1076662"/>
                  <a:pt x="3289887" y="1073257"/>
                  <a:pt x="3290550" y="1074324"/>
                </a:cubicBezTo>
                <a:cubicBezTo>
                  <a:pt x="3268509" y="1076415"/>
                  <a:pt x="3240539" y="1079927"/>
                  <a:pt x="3206641" y="1084862"/>
                </a:cubicBezTo>
                <a:cubicBezTo>
                  <a:pt x="3198919" y="1085592"/>
                  <a:pt x="3193659" y="1085255"/>
                  <a:pt x="3190860" y="1083850"/>
                </a:cubicBezTo>
                <a:cubicBezTo>
                  <a:pt x="3190332" y="1090841"/>
                  <a:pt x="3187809" y="1098473"/>
                  <a:pt x="3183290" y="1106745"/>
                </a:cubicBezTo>
                <a:cubicBezTo>
                  <a:pt x="3173287" y="1117569"/>
                  <a:pt x="3163812" y="1119817"/>
                  <a:pt x="3154865" y="1113489"/>
                </a:cubicBezTo>
                <a:cubicBezTo>
                  <a:pt x="3146582" y="1102474"/>
                  <a:pt x="3145773" y="1091493"/>
                  <a:pt x="3152438" y="1080545"/>
                </a:cubicBezTo>
                <a:cubicBezTo>
                  <a:pt x="3162801" y="1068126"/>
                  <a:pt x="3169691" y="1057150"/>
                  <a:pt x="3173107" y="1047619"/>
                </a:cubicBezTo>
                <a:cubicBezTo>
                  <a:pt x="3174130" y="1043483"/>
                  <a:pt x="3176271" y="1041415"/>
                  <a:pt x="3179531" y="1041415"/>
                </a:cubicBezTo>
                <a:cubicBezTo>
                  <a:pt x="3181745" y="1041415"/>
                  <a:pt x="3183779" y="1043264"/>
                  <a:pt x="3185634" y="1046961"/>
                </a:cubicBezTo>
                <a:cubicBezTo>
                  <a:pt x="3187927" y="1052311"/>
                  <a:pt x="3189332" y="1056453"/>
                  <a:pt x="3189849" y="1059387"/>
                </a:cubicBezTo>
                <a:cubicBezTo>
                  <a:pt x="3195351" y="1059415"/>
                  <a:pt x="3204345" y="1058816"/>
                  <a:pt x="3216832" y="1057591"/>
                </a:cubicBezTo>
                <a:lnTo>
                  <a:pt x="3244550" y="1054379"/>
                </a:lnTo>
                <a:lnTo>
                  <a:pt x="3239716" y="1052069"/>
                </a:lnTo>
                <a:cubicBezTo>
                  <a:pt x="3237540" y="1050679"/>
                  <a:pt x="3235338" y="1048926"/>
                  <a:pt x="3233110" y="1046810"/>
                </a:cubicBezTo>
                <a:cubicBezTo>
                  <a:pt x="3230918" y="1043887"/>
                  <a:pt x="3227569" y="1039038"/>
                  <a:pt x="3223062" y="1032260"/>
                </a:cubicBezTo>
                <a:cubicBezTo>
                  <a:pt x="3217498" y="1024628"/>
                  <a:pt x="3213553" y="1019357"/>
                  <a:pt x="3211226" y="1016446"/>
                </a:cubicBezTo>
                <a:cubicBezTo>
                  <a:pt x="3209091" y="1013647"/>
                  <a:pt x="3208681" y="1011253"/>
                  <a:pt x="3209996" y="1009264"/>
                </a:cubicBezTo>
                <a:cubicBezTo>
                  <a:pt x="3211131" y="1008129"/>
                  <a:pt x="3213317" y="1007561"/>
                  <a:pt x="3216554" y="1007561"/>
                </a:cubicBezTo>
                <a:close/>
                <a:moveTo>
                  <a:pt x="2924869" y="1007561"/>
                </a:moveTo>
                <a:cubicBezTo>
                  <a:pt x="2943876" y="1012124"/>
                  <a:pt x="2956099" y="1019464"/>
                  <a:pt x="2961539" y="1029579"/>
                </a:cubicBezTo>
                <a:cubicBezTo>
                  <a:pt x="2961539" y="1030074"/>
                  <a:pt x="2961752" y="1030535"/>
                  <a:pt x="2962179" y="1030962"/>
                </a:cubicBezTo>
                <a:cubicBezTo>
                  <a:pt x="2963876" y="1033940"/>
                  <a:pt x="2963899" y="1036891"/>
                  <a:pt x="2962247" y="1039813"/>
                </a:cubicBezTo>
                <a:cubicBezTo>
                  <a:pt x="2958897" y="1049850"/>
                  <a:pt x="2956902" y="1057785"/>
                  <a:pt x="2956262" y="1063619"/>
                </a:cubicBezTo>
                <a:cubicBezTo>
                  <a:pt x="2956352" y="1063686"/>
                  <a:pt x="2958841" y="1063023"/>
                  <a:pt x="2963730" y="1061629"/>
                </a:cubicBezTo>
                <a:cubicBezTo>
                  <a:pt x="2969339" y="1060921"/>
                  <a:pt x="2973206" y="1060213"/>
                  <a:pt x="2975330" y="1059505"/>
                </a:cubicBezTo>
                <a:cubicBezTo>
                  <a:pt x="2983332" y="1056605"/>
                  <a:pt x="2990200" y="1057043"/>
                  <a:pt x="2995932" y="1060820"/>
                </a:cubicBezTo>
                <a:cubicBezTo>
                  <a:pt x="3000731" y="1062416"/>
                  <a:pt x="3004631" y="1065844"/>
                  <a:pt x="3007632" y="1071104"/>
                </a:cubicBezTo>
                <a:cubicBezTo>
                  <a:pt x="3010757" y="1077455"/>
                  <a:pt x="3010290" y="1082338"/>
                  <a:pt x="3006233" y="1085755"/>
                </a:cubicBezTo>
                <a:cubicBezTo>
                  <a:pt x="3001883" y="1086598"/>
                  <a:pt x="2992746" y="1088076"/>
                  <a:pt x="2978820" y="1090189"/>
                </a:cubicBezTo>
                <a:cubicBezTo>
                  <a:pt x="2973144" y="1090897"/>
                  <a:pt x="2965270" y="1091841"/>
                  <a:pt x="2955200" y="1093021"/>
                </a:cubicBezTo>
                <a:lnTo>
                  <a:pt x="2955200" y="1094994"/>
                </a:lnTo>
                <a:cubicBezTo>
                  <a:pt x="2989109" y="1135131"/>
                  <a:pt x="3028954" y="1163522"/>
                  <a:pt x="3074733" y="1180168"/>
                </a:cubicBezTo>
                <a:cubicBezTo>
                  <a:pt x="3079678" y="1182135"/>
                  <a:pt x="3082151" y="1183118"/>
                  <a:pt x="3082151" y="1183118"/>
                </a:cubicBezTo>
                <a:cubicBezTo>
                  <a:pt x="3082151" y="1186378"/>
                  <a:pt x="3079353" y="1188553"/>
                  <a:pt x="3073755" y="1189643"/>
                </a:cubicBezTo>
                <a:cubicBezTo>
                  <a:pt x="3048511" y="1193161"/>
                  <a:pt x="3029561" y="1195628"/>
                  <a:pt x="3016905" y="1197044"/>
                </a:cubicBezTo>
                <a:cubicBezTo>
                  <a:pt x="3010667" y="1197752"/>
                  <a:pt x="3005435" y="1195235"/>
                  <a:pt x="3001209" y="1189491"/>
                </a:cubicBezTo>
                <a:cubicBezTo>
                  <a:pt x="2978651" y="1169069"/>
                  <a:pt x="2963315" y="1148663"/>
                  <a:pt x="2955200" y="1128275"/>
                </a:cubicBezTo>
                <a:cubicBezTo>
                  <a:pt x="2955200" y="1137637"/>
                  <a:pt x="2954846" y="1148180"/>
                  <a:pt x="2954137" y="1159903"/>
                </a:cubicBezTo>
                <a:cubicBezTo>
                  <a:pt x="2953036" y="1159903"/>
                  <a:pt x="2953896" y="1159554"/>
                  <a:pt x="2956717" y="1158858"/>
                </a:cubicBezTo>
                <a:cubicBezTo>
                  <a:pt x="2958481" y="1158858"/>
                  <a:pt x="2959718" y="1158858"/>
                  <a:pt x="2960426" y="1158858"/>
                </a:cubicBezTo>
                <a:cubicBezTo>
                  <a:pt x="2967406" y="1158858"/>
                  <a:pt x="2971845" y="1159335"/>
                  <a:pt x="2973745" y="1160291"/>
                </a:cubicBezTo>
                <a:cubicBezTo>
                  <a:pt x="2981556" y="1163404"/>
                  <a:pt x="2986654" y="1168540"/>
                  <a:pt x="2989037" y="1175700"/>
                </a:cubicBezTo>
                <a:cubicBezTo>
                  <a:pt x="2989756" y="1182433"/>
                  <a:pt x="2987373" y="1186366"/>
                  <a:pt x="2981888" y="1187502"/>
                </a:cubicBezTo>
                <a:cubicBezTo>
                  <a:pt x="2980978" y="1187513"/>
                  <a:pt x="2979904" y="1187519"/>
                  <a:pt x="2978668" y="1187519"/>
                </a:cubicBezTo>
                <a:cubicBezTo>
                  <a:pt x="2971036" y="1188215"/>
                  <a:pt x="2962781" y="1189446"/>
                  <a:pt x="2953901" y="1191211"/>
                </a:cubicBezTo>
                <a:cubicBezTo>
                  <a:pt x="2953351" y="1198292"/>
                  <a:pt x="2953075" y="1206868"/>
                  <a:pt x="2953075" y="1216938"/>
                </a:cubicBezTo>
                <a:cubicBezTo>
                  <a:pt x="2951547" y="1231527"/>
                  <a:pt x="2947849" y="1241339"/>
                  <a:pt x="2941982" y="1246375"/>
                </a:cubicBezTo>
                <a:cubicBezTo>
                  <a:pt x="2937340" y="1248050"/>
                  <a:pt x="2932788" y="1248083"/>
                  <a:pt x="2928326" y="1246476"/>
                </a:cubicBezTo>
                <a:cubicBezTo>
                  <a:pt x="2922593" y="1243194"/>
                  <a:pt x="2918148" y="1237608"/>
                  <a:pt x="2914990" y="1229718"/>
                </a:cubicBezTo>
                <a:cubicBezTo>
                  <a:pt x="2914203" y="1225615"/>
                  <a:pt x="2914164" y="1221968"/>
                  <a:pt x="2914872" y="1218776"/>
                </a:cubicBezTo>
                <a:cubicBezTo>
                  <a:pt x="2916299" y="1209559"/>
                  <a:pt x="2917356" y="1201259"/>
                  <a:pt x="2918041" y="1193875"/>
                </a:cubicBezTo>
                <a:cubicBezTo>
                  <a:pt x="2917738" y="1194571"/>
                  <a:pt x="2915642" y="1194920"/>
                  <a:pt x="2911753" y="1194920"/>
                </a:cubicBezTo>
                <a:cubicBezTo>
                  <a:pt x="2905043" y="1194920"/>
                  <a:pt x="2900013" y="1192829"/>
                  <a:pt x="2896664" y="1188648"/>
                </a:cubicBezTo>
                <a:cubicBezTo>
                  <a:pt x="2891808" y="1184478"/>
                  <a:pt x="2888532" y="1180927"/>
                  <a:pt x="2886835" y="1177993"/>
                </a:cubicBezTo>
                <a:cubicBezTo>
                  <a:pt x="2873482" y="1188345"/>
                  <a:pt x="2858769" y="1196078"/>
                  <a:pt x="2842697" y="1201192"/>
                </a:cubicBezTo>
                <a:cubicBezTo>
                  <a:pt x="2836503" y="1201956"/>
                  <a:pt x="2833407" y="1201377"/>
                  <a:pt x="2833407" y="1199455"/>
                </a:cubicBezTo>
                <a:cubicBezTo>
                  <a:pt x="2832699" y="1197915"/>
                  <a:pt x="2834070" y="1195538"/>
                  <a:pt x="2837521" y="1192324"/>
                </a:cubicBezTo>
                <a:cubicBezTo>
                  <a:pt x="2871611" y="1161718"/>
                  <a:pt x="2896686" y="1130140"/>
                  <a:pt x="2912748" y="1097590"/>
                </a:cubicBezTo>
                <a:cubicBezTo>
                  <a:pt x="2904554" y="1099715"/>
                  <a:pt x="2897996" y="1100777"/>
                  <a:pt x="2893073" y="1100777"/>
                </a:cubicBezTo>
                <a:cubicBezTo>
                  <a:pt x="2888813" y="1101474"/>
                  <a:pt x="2885233" y="1100929"/>
                  <a:pt x="2882333" y="1099141"/>
                </a:cubicBezTo>
                <a:cubicBezTo>
                  <a:pt x="2875600" y="1095410"/>
                  <a:pt x="2870700" y="1090476"/>
                  <a:pt x="2867632" y="1084339"/>
                </a:cubicBezTo>
                <a:cubicBezTo>
                  <a:pt x="2865979" y="1080810"/>
                  <a:pt x="2867233" y="1077825"/>
                  <a:pt x="2871391" y="1075386"/>
                </a:cubicBezTo>
                <a:cubicBezTo>
                  <a:pt x="2880405" y="1074633"/>
                  <a:pt x="2894067" y="1073195"/>
                  <a:pt x="2912377" y="1071070"/>
                </a:cubicBezTo>
                <a:cubicBezTo>
                  <a:pt x="2917446" y="1070351"/>
                  <a:pt x="2920390" y="1069991"/>
                  <a:pt x="2921211" y="1069991"/>
                </a:cubicBezTo>
                <a:lnTo>
                  <a:pt x="2921211" y="1066856"/>
                </a:lnTo>
                <a:cubicBezTo>
                  <a:pt x="2921211" y="1043466"/>
                  <a:pt x="2919525" y="1028731"/>
                  <a:pt x="2916153" y="1022650"/>
                </a:cubicBezTo>
                <a:cubicBezTo>
                  <a:pt x="2913186" y="1012591"/>
                  <a:pt x="2916091" y="1007561"/>
                  <a:pt x="2924869" y="1007561"/>
                </a:cubicBezTo>
                <a:close/>
                <a:moveTo>
                  <a:pt x="4341751" y="1006360"/>
                </a:moveTo>
                <a:cubicBezTo>
                  <a:pt x="4343465" y="1005778"/>
                  <a:pt x="4345455" y="1005858"/>
                  <a:pt x="4347719" y="1006600"/>
                </a:cubicBezTo>
                <a:cubicBezTo>
                  <a:pt x="4362466" y="1008072"/>
                  <a:pt x="4374222" y="1013192"/>
                  <a:pt x="4382989" y="1021959"/>
                </a:cubicBezTo>
                <a:cubicBezTo>
                  <a:pt x="4385743" y="1024881"/>
                  <a:pt x="4386294" y="1029068"/>
                  <a:pt x="4384642" y="1034519"/>
                </a:cubicBezTo>
                <a:cubicBezTo>
                  <a:pt x="4383394" y="1036407"/>
                  <a:pt x="4382427" y="1041432"/>
                  <a:pt x="4381742" y="1049592"/>
                </a:cubicBezTo>
                <a:cubicBezTo>
                  <a:pt x="4381090" y="1051525"/>
                  <a:pt x="4380764" y="1052694"/>
                  <a:pt x="4380764" y="1053098"/>
                </a:cubicBezTo>
                <a:cubicBezTo>
                  <a:pt x="4380764" y="1062438"/>
                  <a:pt x="4380415" y="1068058"/>
                  <a:pt x="4379719" y="1069958"/>
                </a:cubicBezTo>
                <a:cubicBezTo>
                  <a:pt x="4382562" y="1063191"/>
                  <a:pt x="4386086" y="1054554"/>
                  <a:pt x="4390289" y="1044045"/>
                </a:cubicBezTo>
                <a:cubicBezTo>
                  <a:pt x="4393729" y="1038549"/>
                  <a:pt x="4395448" y="1032749"/>
                  <a:pt x="4395448" y="1026646"/>
                </a:cubicBezTo>
                <a:cubicBezTo>
                  <a:pt x="4395448" y="1020262"/>
                  <a:pt x="4399248" y="1017806"/>
                  <a:pt x="4406845" y="1019278"/>
                </a:cubicBezTo>
                <a:cubicBezTo>
                  <a:pt x="4417489" y="1022324"/>
                  <a:pt x="4427301" y="1027584"/>
                  <a:pt x="4436282" y="1035059"/>
                </a:cubicBezTo>
                <a:cubicBezTo>
                  <a:pt x="4439474" y="1038734"/>
                  <a:pt x="4439300" y="1043095"/>
                  <a:pt x="4435759" y="1048142"/>
                </a:cubicBezTo>
                <a:cubicBezTo>
                  <a:pt x="4423047" y="1058021"/>
                  <a:pt x="4408947" y="1066355"/>
                  <a:pt x="4393459" y="1073144"/>
                </a:cubicBezTo>
                <a:cubicBezTo>
                  <a:pt x="4392785" y="1073223"/>
                  <a:pt x="4394678" y="1072891"/>
                  <a:pt x="4399141" y="1072149"/>
                </a:cubicBezTo>
                <a:cubicBezTo>
                  <a:pt x="4402850" y="1071408"/>
                  <a:pt x="4405755" y="1071037"/>
                  <a:pt x="4407857" y="1071037"/>
                </a:cubicBezTo>
                <a:cubicBezTo>
                  <a:pt x="4415916" y="1069699"/>
                  <a:pt x="4424160" y="1067625"/>
                  <a:pt x="4432590" y="1064816"/>
                </a:cubicBezTo>
                <a:cubicBezTo>
                  <a:pt x="4439547" y="1062601"/>
                  <a:pt x="4445543" y="1063826"/>
                  <a:pt x="4450579" y="1068491"/>
                </a:cubicBezTo>
                <a:cubicBezTo>
                  <a:pt x="4459256" y="1073549"/>
                  <a:pt x="4466921" y="1080158"/>
                  <a:pt x="4473575" y="1088318"/>
                </a:cubicBezTo>
                <a:cubicBezTo>
                  <a:pt x="4477296" y="1095916"/>
                  <a:pt x="4475469" y="1100760"/>
                  <a:pt x="4468096" y="1102851"/>
                </a:cubicBezTo>
                <a:cubicBezTo>
                  <a:pt x="4459160" y="1104227"/>
                  <a:pt x="4450941" y="1106537"/>
                  <a:pt x="4443439" y="1109780"/>
                </a:cubicBezTo>
                <a:lnTo>
                  <a:pt x="4423280" y="1122184"/>
                </a:lnTo>
                <a:lnTo>
                  <a:pt x="4424468" y="1127402"/>
                </a:lnTo>
                <a:cubicBezTo>
                  <a:pt x="4423982" y="1129788"/>
                  <a:pt x="4422547" y="1132529"/>
                  <a:pt x="4420164" y="1135625"/>
                </a:cubicBezTo>
                <a:cubicBezTo>
                  <a:pt x="4416141" y="1140312"/>
                  <a:pt x="4412881" y="1144752"/>
                  <a:pt x="4410386" y="1148944"/>
                </a:cubicBezTo>
                <a:cubicBezTo>
                  <a:pt x="4412229" y="1149911"/>
                  <a:pt x="4414286" y="1152670"/>
                  <a:pt x="4416556" y="1157222"/>
                </a:cubicBezTo>
                <a:cubicBezTo>
                  <a:pt x="4418085" y="1162887"/>
                  <a:pt x="4415978" y="1166264"/>
                  <a:pt x="4410234" y="1167355"/>
                </a:cubicBezTo>
                <a:cubicBezTo>
                  <a:pt x="4408717" y="1168108"/>
                  <a:pt x="4406115" y="1168484"/>
                  <a:pt x="4402428" y="1168484"/>
                </a:cubicBezTo>
                <a:cubicBezTo>
                  <a:pt x="4399607" y="1169181"/>
                  <a:pt x="4398382" y="1169530"/>
                  <a:pt x="4398753" y="1169530"/>
                </a:cubicBezTo>
                <a:cubicBezTo>
                  <a:pt x="4402619" y="1169406"/>
                  <a:pt x="4405317" y="1170502"/>
                  <a:pt x="4406845" y="1172817"/>
                </a:cubicBezTo>
                <a:cubicBezTo>
                  <a:pt x="4409206" y="1176335"/>
                  <a:pt x="4409032" y="1180584"/>
                  <a:pt x="4406323" y="1185563"/>
                </a:cubicBezTo>
                <a:cubicBezTo>
                  <a:pt x="4402692" y="1191014"/>
                  <a:pt x="4400877" y="1197640"/>
                  <a:pt x="4400877" y="1205440"/>
                </a:cubicBezTo>
                <a:cubicBezTo>
                  <a:pt x="4400877" y="1212667"/>
                  <a:pt x="4403614" y="1216534"/>
                  <a:pt x="4409088" y="1217039"/>
                </a:cubicBezTo>
                <a:cubicBezTo>
                  <a:pt x="4423587" y="1217039"/>
                  <a:pt x="4432669" y="1216427"/>
                  <a:pt x="4436333" y="1215202"/>
                </a:cubicBezTo>
                <a:cubicBezTo>
                  <a:pt x="4440300" y="1213493"/>
                  <a:pt x="4443953" y="1207126"/>
                  <a:pt x="4447291" y="1196100"/>
                </a:cubicBezTo>
                <a:cubicBezTo>
                  <a:pt x="4449416" y="1189446"/>
                  <a:pt x="4451186" y="1182944"/>
                  <a:pt x="4452602" y="1176594"/>
                </a:cubicBezTo>
                <a:cubicBezTo>
                  <a:pt x="4454502" y="1171817"/>
                  <a:pt x="4456631" y="1169428"/>
                  <a:pt x="4458992" y="1169428"/>
                </a:cubicBezTo>
                <a:cubicBezTo>
                  <a:pt x="4461509" y="1169428"/>
                  <a:pt x="4463263" y="1171390"/>
                  <a:pt x="4464252" y="1175312"/>
                </a:cubicBezTo>
                <a:cubicBezTo>
                  <a:pt x="4467084" y="1186642"/>
                  <a:pt x="4472193" y="1197679"/>
                  <a:pt x="4479577" y="1208424"/>
                </a:cubicBezTo>
                <a:cubicBezTo>
                  <a:pt x="4482027" y="1211684"/>
                  <a:pt x="4483652" y="1215303"/>
                  <a:pt x="4484449" y="1219282"/>
                </a:cubicBezTo>
                <a:cubicBezTo>
                  <a:pt x="4484449" y="1222957"/>
                  <a:pt x="4483112" y="1226132"/>
                  <a:pt x="4480437" y="1228807"/>
                </a:cubicBezTo>
                <a:cubicBezTo>
                  <a:pt x="4471535" y="1241429"/>
                  <a:pt x="4453895" y="1248471"/>
                  <a:pt x="4427515" y="1249932"/>
                </a:cubicBezTo>
                <a:cubicBezTo>
                  <a:pt x="4403058" y="1252057"/>
                  <a:pt x="4386996" y="1248196"/>
                  <a:pt x="4379331" y="1238350"/>
                </a:cubicBezTo>
                <a:cubicBezTo>
                  <a:pt x="4371036" y="1229234"/>
                  <a:pt x="4367243" y="1217911"/>
                  <a:pt x="4367951" y="1204378"/>
                </a:cubicBezTo>
                <a:lnTo>
                  <a:pt x="4369561" y="1196489"/>
                </a:lnTo>
                <a:lnTo>
                  <a:pt x="4368132" y="1197748"/>
                </a:lnTo>
                <a:cubicBezTo>
                  <a:pt x="4367045" y="1198886"/>
                  <a:pt x="4365652" y="1200472"/>
                  <a:pt x="4363955" y="1202507"/>
                </a:cubicBezTo>
                <a:cubicBezTo>
                  <a:pt x="4361921" y="1205215"/>
                  <a:pt x="4360184" y="1207289"/>
                  <a:pt x="4358745" y="1208728"/>
                </a:cubicBezTo>
                <a:cubicBezTo>
                  <a:pt x="4350012" y="1218180"/>
                  <a:pt x="4338458" y="1226503"/>
                  <a:pt x="4324082" y="1233697"/>
                </a:cubicBezTo>
                <a:cubicBezTo>
                  <a:pt x="4308943" y="1243801"/>
                  <a:pt x="4292769" y="1249207"/>
                  <a:pt x="4275561" y="1249915"/>
                </a:cubicBezTo>
                <a:cubicBezTo>
                  <a:pt x="4268738" y="1250635"/>
                  <a:pt x="4265327" y="1249561"/>
                  <a:pt x="4265327" y="1246695"/>
                </a:cubicBezTo>
                <a:cubicBezTo>
                  <a:pt x="4265327" y="1245391"/>
                  <a:pt x="4267474" y="1243453"/>
                  <a:pt x="4271768" y="1240879"/>
                </a:cubicBezTo>
                <a:cubicBezTo>
                  <a:pt x="4296102" y="1228369"/>
                  <a:pt x="4314546" y="1212347"/>
                  <a:pt x="4327100" y="1192812"/>
                </a:cubicBezTo>
                <a:cubicBezTo>
                  <a:pt x="4330495" y="1188732"/>
                  <a:pt x="4333181" y="1185557"/>
                  <a:pt x="4335159" y="1183287"/>
                </a:cubicBezTo>
                <a:cubicBezTo>
                  <a:pt x="4335159" y="1183287"/>
                  <a:pt x="4335581" y="1183287"/>
                  <a:pt x="4336424" y="1183287"/>
                </a:cubicBezTo>
                <a:cubicBezTo>
                  <a:pt x="4328106" y="1178308"/>
                  <a:pt x="4323105" y="1172856"/>
                  <a:pt x="4321419" y="1166933"/>
                </a:cubicBezTo>
                <a:lnTo>
                  <a:pt x="4313049" y="1132560"/>
                </a:lnTo>
                <a:lnTo>
                  <a:pt x="4313056" y="1132692"/>
                </a:lnTo>
                <a:cubicBezTo>
                  <a:pt x="4309842" y="1147157"/>
                  <a:pt x="4302626" y="1155205"/>
                  <a:pt x="4291409" y="1156834"/>
                </a:cubicBezTo>
                <a:cubicBezTo>
                  <a:pt x="4272616" y="1148865"/>
                  <a:pt x="4267182" y="1134827"/>
                  <a:pt x="4275106" y="1114720"/>
                </a:cubicBezTo>
                <a:cubicBezTo>
                  <a:pt x="4284131" y="1103615"/>
                  <a:pt x="4289335" y="1092864"/>
                  <a:pt x="4290718" y="1082467"/>
                </a:cubicBezTo>
                <a:cubicBezTo>
                  <a:pt x="4290718" y="1078376"/>
                  <a:pt x="4292505" y="1076331"/>
                  <a:pt x="4296079" y="1076331"/>
                </a:cubicBezTo>
                <a:cubicBezTo>
                  <a:pt x="4298833" y="1076331"/>
                  <a:pt x="4301210" y="1077825"/>
                  <a:pt x="4303210" y="1080815"/>
                </a:cubicBezTo>
                <a:cubicBezTo>
                  <a:pt x="4303210" y="1080815"/>
                  <a:pt x="4303576" y="1081180"/>
                  <a:pt x="4304306" y="1081911"/>
                </a:cubicBezTo>
                <a:cubicBezTo>
                  <a:pt x="4305093" y="1083485"/>
                  <a:pt x="4305981" y="1085496"/>
                  <a:pt x="4306970" y="1087947"/>
                </a:cubicBezTo>
                <a:lnTo>
                  <a:pt x="4325957" y="1084823"/>
                </a:lnTo>
                <a:lnTo>
                  <a:pt x="4324534" y="1084292"/>
                </a:lnTo>
                <a:cubicBezTo>
                  <a:pt x="4321485" y="1082508"/>
                  <a:pt x="4318530" y="1079461"/>
                  <a:pt x="4315670" y="1075150"/>
                </a:cubicBezTo>
                <a:cubicBezTo>
                  <a:pt x="4307802" y="1065855"/>
                  <a:pt x="4301783" y="1057043"/>
                  <a:pt x="4297613" y="1048715"/>
                </a:cubicBezTo>
                <a:cubicBezTo>
                  <a:pt x="4296545" y="1047647"/>
                  <a:pt x="4296012" y="1046085"/>
                  <a:pt x="4296012" y="1044028"/>
                </a:cubicBezTo>
                <a:cubicBezTo>
                  <a:pt x="4297754" y="1042286"/>
                  <a:pt x="4300243" y="1041415"/>
                  <a:pt x="4303480" y="1041415"/>
                </a:cubicBezTo>
                <a:cubicBezTo>
                  <a:pt x="4314518" y="1041415"/>
                  <a:pt x="4324088" y="1042887"/>
                  <a:pt x="4332192" y="1045832"/>
                </a:cubicBezTo>
                <a:cubicBezTo>
                  <a:pt x="4342712" y="1049091"/>
                  <a:pt x="4347601" y="1056184"/>
                  <a:pt x="4346860" y="1067109"/>
                </a:cubicBezTo>
                <a:cubicBezTo>
                  <a:pt x="4346449" y="1072498"/>
                  <a:pt x="4345170" y="1076755"/>
                  <a:pt x="4343020" y="1079880"/>
                </a:cubicBezTo>
                <a:lnTo>
                  <a:pt x="4338708" y="1082725"/>
                </a:lnTo>
                <a:lnTo>
                  <a:pt x="4347854" y="1081220"/>
                </a:lnTo>
                <a:cubicBezTo>
                  <a:pt x="4347854" y="1064855"/>
                  <a:pt x="4347512" y="1053593"/>
                  <a:pt x="4346826" y="1047434"/>
                </a:cubicBezTo>
                <a:cubicBezTo>
                  <a:pt x="4346129" y="1037745"/>
                  <a:pt x="4343398" y="1028135"/>
                  <a:pt x="4338632" y="1018604"/>
                </a:cubicBezTo>
                <a:cubicBezTo>
                  <a:pt x="4337014" y="1014985"/>
                  <a:pt x="4336615" y="1012147"/>
                  <a:pt x="4337435" y="1010090"/>
                </a:cubicBezTo>
                <a:cubicBezTo>
                  <a:pt x="4338598" y="1008185"/>
                  <a:pt x="4340037" y="1006941"/>
                  <a:pt x="4341751" y="1006360"/>
                </a:cubicBezTo>
                <a:close/>
                <a:moveTo>
                  <a:pt x="5005052" y="1004375"/>
                </a:moveTo>
                <a:cubicBezTo>
                  <a:pt x="5019123" y="1007398"/>
                  <a:pt x="5029121" y="1012613"/>
                  <a:pt x="5035045" y="1020020"/>
                </a:cubicBezTo>
                <a:cubicBezTo>
                  <a:pt x="5039102" y="1024707"/>
                  <a:pt x="5038579" y="1029928"/>
                  <a:pt x="5033477" y="1035683"/>
                </a:cubicBezTo>
                <a:cubicBezTo>
                  <a:pt x="5032184" y="1036334"/>
                  <a:pt x="5030594" y="1037925"/>
                  <a:pt x="5028705" y="1040454"/>
                </a:cubicBezTo>
                <a:cubicBezTo>
                  <a:pt x="5013723" y="1053301"/>
                  <a:pt x="5003759" y="1061022"/>
                  <a:pt x="4998814" y="1063619"/>
                </a:cubicBezTo>
                <a:cubicBezTo>
                  <a:pt x="4999443" y="1063731"/>
                  <a:pt x="5002264" y="1063073"/>
                  <a:pt x="5007277" y="1061646"/>
                </a:cubicBezTo>
                <a:cubicBezTo>
                  <a:pt x="5009615" y="1060859"/>
                  <a:pt x="5011138" y="1060466"/>
                  <a:pt x="5011846" y="1060466"/>
                </a:cubicBezTo>
                <a:cubicBezTo>
                  <a:pt x="5016847" y="1058330"/>
                  <a:pt x="5021467" y="1058774"/>
                  <a:pt x="5025704" y="1061798"/>
                </a:cubicBezTo>
                <a:cubicBezTo>
                  <a:pt x="5032066" y="1063383"/>
                  <a:pt x="5036421" y="1067288"/>
                  <a:pt x="5038771" y="1073515"/>
                </a:cubicBezTo>
                <a:cubicBezTo>
                  <a:pt x="5042457" y="1080461"/>
                  <a:pt x="5039810" y="1084963"/>
                  <a:pt x="5030830" y="1087020"/>
                </a:cubicBezTo>
                <a:cubicBezTo>
                  <a:pt x="5029559" y="1087020"/>
                  <a:pt x="5027564" y="1087362"/>
                  <a:pt x="5024845" y="1088048"/>
                </a:cubicBezTo>
                <a:lnTo>
                  <a:pt x="4998846" y="1091185"/>
                </a:lnTo>
                <a:lnTo>
                  <a:pt x="4999977" y="1091791"/>
                </a:lnTo>
                <a:cubicBezTo>
                  <a:pt x="5002730" y="1094668"/>
                  <a:pt x="5003753" y="1097776"/>
                  <a:pt x="5003045" y="1101114"/>
                </a:cubicBezTo>
                <a:lnTo>
                  <a:pt x="5003045" y="1101897"/>
                </a:lnTo>
                <a:lnTo>
                  <a:pt x="5010547" y="1103257"/>
                </a:lnTo>
                <a:lnTo>
                  <a:pt x="5014206" y="1099850"/>
                </a:lnTo>
                <a:cubicBezTo>
                  <a:pt x="5019927" y="1096849"/>
                  <a:pt x="5024704" y="1097332"/>
                  <a:pt x="5028537" y="1101299"/>
                </a:cubicBezTo>
                <a:cubicBezTo>
                  <a:pt x="5032493" y="1105256"/>
                  <a:pt x="5035534" y="1109364"/>
                  <a:pt x="5037658" y="1113624"/>
                </a:cubicBezTo>
                <a:cubicBezTo>
                  <a:pt x="5039973" y="1120997"/>
                  <a:pt x="5036826" y="1125161"/>
                  <a:pt x="5028217" y="1126117"/>
                </a:cubicBezTo>
                <a:cubicBezTo>
                  <a:pt x="5018910" y="1126825"/>
                  <a:pt x="5009817" y="1127774"/>
                  <a:pt x="5000938" y="1128966"/>
                </a:cubicBezTo>
                <a:cubicBezTo>
                  <a:pt x="5000938" y="1130123"/>
                  <a:pt x="5000938" y="1131610"/>
                  <a:pt x="5000938" y="1133425"/>
                </a:cubicBezTo>
                <a:lnTo>
                  <a:pt x="5000938" y="1138572"/>
                </a:lnTo>
                <a:lnTo>
                  <a:pt x="5030577" y="1134614"/>
                </a:lnTo>
                <a:cubicBezTo>
                  <a:pt x="5035522" y="1132422"/>
                  <a:pt x="5040102" y="1132444"/>
                  <a:pt x="5044317" y="1134681"/>
                </a:cubicBezTo>
                <a:cubicBezTo>
                  <a:pt x="5050881" y="1137154"/>
                  <a:pt x="5056051" y="1141408"/>
                  <a:pt x="5059828" y="1147444"/>
                </a:cubicBezTo>
                <a:cubicBezTo>
                  <a:pt x="5062177" y="1150759"/>
                  <a:pt x="5062880" y="1154024"/>
                  <a:pt x="5061935" y="1157239"/>
                </a:cubicBezTo>
                <a:cubicBezTo>
                  <a:pt x="5059766" y="1160498"/>
                  <a:pt x="5056271" y="1162128"/>
                  <a:pt x="5051449" y="1162128"/>
                </a:cubicBezTo>
                <a:cubicBezTo>
                  <a:pt x="5036893" y="1161420"/>
                  <a:pt x="5019376" y="1162128"/>
                  <a:pt x="4998898" y="1164253"/>
                </a:cubicBezTo>
                <a:cubicBezTo>
                  <a:pt x="4998100" y="1164253"/>
                  <a:pt x="4998358" y="1164253"/>
                  <a:pt x="4999674" y="1164253"/>
                </a:cubicBezTo>
                <a:cubicBezTo>
                  <a:pt x="4999100" y="1175751"/>
                  <a:pt x="4998814" y="1185939"/>
                  <a:pt x="4998814" y="1194819"/>
                </a:cubicBezTo>
                <a:cubicBezTo>
                  <a:pt x="4996633" y="1214409"/>
                  <a:pt x="4992564" y="1231274"/>
                  <a:pt x="4986607" y="1245414"/>
                </a:cubicBezTo>
                <a:cubicBezTo>
                  <a:pt x="4984741" y="1249134"/>
                  <a:pt x="4982443" y="1250994"/>
                  <a:pt x="4979712" y="1250994"/>
                </a:cubicBezTo>
                <a:cubicBezTo>
                  <a:pt x="4976576" y="1250994"/>
                  <a:pt x="4974469" y="1248825"/>
                  <a:pt x="4973390" y="1244487"/>
                </a:cubicBezTo>
                <a:cubicBezTo>
                  <a:pt x="4967691" y="1232382"/>
                  <a:pt x="4964842" y="1210903"/>
                  <a:pt x="4964842" y="1180050"/>
                </a:cubicBezTo>
                <a:cubicBezTo>
                  <a:pt x="4964842" y="1174407"/>
                  <a:pt x="4964842" y="1170552"/>
                  <a:pt x="4964842" y="1168484"/>
                </a:cubicBezTo>
                <a:cubicBezTo>
                  <a:pt x="4961818" y="1169147"/>
                  <a:pt x="4958160" y="1170198"/>
                  <a:pt x="4953866" y="1171637"/>
                </a:cubicBezTo>
                <a:cubicBezTo>
                  <a:pt x="4948617" y="1172356"/>
                  <a:pt x="4943447" y="1170682"/>
                  <a:pt x="4938356" y="1166613"/>
                </a:cubicBezTo>
                <a:cubicBezTo>
                  <a:pt x="4937805" y="1166073"/>
                  <a:pt x="4936911" y="1165489"/>
                  <a:pt x="4935675" y="1164860"/>
                </a:cubicBezTo>
                <a:cubicBezTo>
                  <a:pt x="4934000" y="1163747"/>
                  <a:pt x="4934242" y="1163190"/>
                  <a:pt x="4936400" y="1163190"/>
                </a:cubicBezTo>
                <a:cubicBezTo>
                  <a:pt x="4937108" y="1163820"/>
                  <a:pt x="4936080" y="1165624"/>
                  <a:pt x="4933315" y="1168602"/>
                </a:cubicBezTo>
                <a:cubicBezTo>
                  <a:pt x="4933315" y="1168602"/>
                  <a:pt x="4932961" y="1168951"/>
                  <a:pt x="4932253" y="1169648"/>
                </a:cubicBezTo>
                <a:cubicBezTo>
                  <a:pt x="4929757" y="1172772"/>
                  <a:pt x="4926908" y="1176627"/>
                  <a:pt x="4923705" y="1181213"/>
                </a:cubicBezTo>
                <a:cubicBezTo>
                  <a:pt x="4925402" y="1181562"/>
                  <a:pt x="4927065" y="1183360"/>
                  <a:pt x="4928695" y="1186608"/>
                </a:cubicBezTo>
                <a:cubicBezTo>
                  <a:pt x="4931010" y="1193565"/>
                  <a:pt x="4928819" y="1198089"/>
                  <a:pt x="4922120" y="1200180"/>
                </a:cubicBezTo>
                <a:cubicBezTo>
                  <a:pt x="4908880" y="1201585"/>
                  <a:pt x="4896005" y="1203220"/>
                  <a:pt x="4883495" y="1205086"/>
                </a:cubicBezTo>
                <a:lnTo>
                  <a:pt x="4883495" y="1203501"/>
                </a:lnTo>
                <a:cubicBezTo>
                  <a:pt x="4884203" y="1209447"/>
                  <a:pt x="4883293" y="1214988"/>
                  <a:pt x="4880764" y="1220125"/>
                </a:cubicBezTo>
                <a:cubicBezTo>
                  <a:pt x="4876616" y="1223778"/>
                  <a:pt x="4871620" y="1224390"/>
                  <a:pt x="4865776" y="1221962"/>
                </a:cubicBezTo>
                <a:cubicBezTo>
                  <a:pt x="4858470" y="1215466"/>
                  <a:pt x="4854817" y="1209177"/>
                  <a:pt x="4854817" y="1203097"/>
                </a:cubicBezTo>
                <a:cubicBezTo>
                  <a:pt x="4855514" y="1197432"/>
                  <a:pt x="4855863" y="1190458"/>
                  <a:pt x="4855863" y="1182174"/>
                </a:cubicBezTo>
                <a:cubicBezTo>
                  <a:pt x="4855863" y="1180758"/>
                  <a:pt x="4855863" y="1178487"/>
                  <a:pt x="4855863" y="1175363"/>
                </a:cubicBezTo>
                <a:cubicBezTo>
                  <a:pt x="4855165" y="1172542"/>
                  <a:pt x="4854817" y="1171305"/>
                  <a:pt x="4854817" y="1171654"/>
                </a:cubicBezTo>
                <a:cubicBezTo>
                  <a:pt x="4843566" y="1188120"/>
                  <a:pt x="4829876" y="1201119"/>
                  <a:pt x="4813748" y="1210650"/>
                </a:cubicBezTo>
                <a:cubicBezTo>
                  <a:pt x="4809443" y="1211448"/>
                  <a:pt x="4806509" y="1211195"/>
                  <a:pt x="4804947" y="1209891"/>
                </a:cubicBezTo>
                <a:cubicBezTo>
                  <a:pt x="4803632" y="1207902"/>
                  <a:pt x="4804188" y="1205356"/>
                  <a:pt x="4806616" y="1202254"/>
                </a:cubicBezTo>
                <a:cubicBezTo>
                  <a:pt x="4822644" y="1185529"/>
                  <a:pt x="4835535" y="1166512"/>
                  <a:pt x="4845292" y="1145201"/>
                </a:cubicBezTo>
                <a:cubicBezTo>
                  <a:pt x="4842785" y="1146618"/>
                  <a:pt x="4839604" y="1146005"/>
                  <a:pt x="4835749" y="1143364"/>
                </a:cubicBezTo>
                <a:cubicBezTo>
                  <a:pt x="4834355" y="1141970"/>
                  <a:pt x="4832321" y="1140273"/>
                  <a:pt x="4829646" y="1138272"/>
                </a:cubicBezTo>
                <a:cubicBezTo>
                  <a:pt x="4826353" y="1136294"/>
                  <a:pt x="4823767" y="1134838"/>
                  <a:pt x="4821891" y="1133906"/>
                </a:cubicBezTo>
                <a:cubicBezTo>
                  <a:pt x="4819148" y="1127746"/>
                  <a:pt x="4820576" y="1124116"/>
                  <a:pt x="4826173" y="1123014"/>
                </a:cubicBezTo>
                <a:cubicBezTo>
                  <a:pt x="4837615" y="1121587"/>
                  <a:pt x="4847050" y="1120255"/>
                  <a:pt x="4854480" y="1119019"/>
                </a:cubicBezTo>
                <a:cubicBezTo>
                  <a:pt x="4854784" y="1118423"/>
                  <a:pt x="4855598" y="1116242"/>
                  <a:pt x="4856925" y="1112477"/>
                </a:cubicBezTo>
                <a:lnTo>
                  <a:pt x="4857858" y="1109707"/>
                </a:lnTo>
                <a:lnTo>
                  <a:pt x="4850956" y="1112410"/>
                </a:lnTo>
                <a:cubicBezTo>
                  <a:pt x="4845606" y="1113781"/>
                  <a:pt x="4841492" y="1114821"/>
                  <a:pt x="4838615" y="1115529"/>
                </a:cubicBezTo>
                <a:cubicBezTo>
                  <a:pt x="4834164" y="1116271"/>
                  <a:pt x="4829505" y="1115096"/>
                  <a:pt x="4824639" y="1112005"/>
                </a:cubicBezTo>
                <a:cubicBezTo>
                  <a:pt x="4819289" y="1109701"/>
                  <a:pt x="4815096" y="1105891"/>
                  <a:pt x="4812062" y="1100574"/>
                </a:cubicBezTo>
                <a:cubicBezTo>
                  <a:pt x="4810229" y="1096393"/>
                  <a:pt x="4811494" y="1093628"/>
                  <a:pt x="4815855" y="1092280"/>
                </a:cubicBezTo>
                <a:cubicBezTo>
                  <a:pt x="4823767" y="1091572"/>
                  <a:pt x="4833956" y="1089835"/>
                  <a:pt x="4846421" y="1087070"/>
                </a:cubicBezTo>
                <a:cubicBezTo>
                  <a:pt x="4854828" y="1084833"/>
                  <a:pt x="4860448" y="1083861"/>
                  <a:pt x="4863281" y="1084153"/>
                </a:cubicBezTo>
                <a:cubicBezTo>
                  <a:pt x="4863281" y="1083704"/>
                  <a:pt x="4863629" y="1082080"/>
                  <a:pt x="4864326" y="1079281"/>
                </a:cubicBezTo>
                <a:lnTo>
                  <a:pt x="4864457" y="1077467"/>
                </a:lnTo>
                <a:lnTo>
                  <a:pt x="4852305" y="1076128"/>
                </a:lnTo>
                <a:cubicBezTo>
                  <a:pt x="4847562" y="1072970"/>
                  <a:pt x="4843341" y="1069160"/>
                  <a:pt x="4839644" y="1064698"/>
                </a:cubicBezTo>
                <a:cubicBezTo>
                  <a:pt x="4836350" y="1059370"/>
                  <a:pt x="4837165" y="1055537"/>
                  <a:pt x="4842088" y="1053199"/>
                </a:cubicBezTo>
                <a:cubicBezTo>
                  <a:pt x="4846719" y="1052424"/>
                  <a:pt x="4853401" y="1050957"/>
                  <a:pt x="4862134" y="1048799"/>
                </a:cubicBezTo>
                <a:cubicBezTo>
                  <a:pt x="4872385" y="1047450"/>
                  <a:pt x="4880117" y="1046450"/>
                  <a:pt x="4885333" y="1045798"/>
                </a:cubicBezTo>
                <a:cubicBezTo>
                  <a:pt x="4886625" y="1045146"/>
                  <a:pt x="4889092" y="1044461"/>
                  <a:pt x="4892734" y="1043741"/>
                </a:cubicBezTo>
                <a:cubicBezTo>
                  <a:pt x="4902164" y="1040842"/>
                  <a:pt x="4908098" y="1039088"/>
                  <a:pt x="4910538" y="1038481"/>
                </a:cubicBezTo>
                <a:cubicBezTo>
                  <a:pt x="4915921" y="1035491"/>
                  <a:pt x="4920288" y="1035255"/>
                  <a:pt x="4923637" y="1037773"/>
                </a:cubicBezTo>
                <a:cubicBezTo>
                  <a:pt x="4931718" y="1042190"/>
                  <a:pt x="4937541" y="1046888"/>
                  <a:pt x="4941104" y="1051868"/>
                </a:cubicBezTo>
                <a:cubicBezTo>
                  <a:pt x="4943610" y="1056363"/>
                  <a:pt x="4943526" y="1061466"/>
                  <a:pt x="4940851" y="1067176"/>
                </a:cubicBezTo>
                <a:lnTo>
                  <a:pt x="4938164" y="1071480"/>
                </a:lnTo>
                <a:lnTo>
                  <a:pt x="4939401" y="1072099"/>
                </a:lnTo>
                <a:cubicBezTo>
                  <a:pt x="4940097" y="1072099"/>
                  <a:pt x="4941149" y="1072453"/>
                  <a:pt x="4942554" y="1073161"/>
                </a:cubicBezTo>
                <a:lnTo>
                  <a:pt x="4942912" y="1073297"/>
                </a:lnTo>
                <a:lnTo>
                  <a:pt x="4980319" y="1067277"/>
                </a:lnTo>
                <a:cubicBezTo>
                  <a:pt x="4980667" y="1066591"/>
                  <a:pt x="4981499" y="1064911"/>
                  <a:pt x="4982814" y="1062236"/>
                </a:cubicBezTo>
                <a:cubicBezTo>
                  <a:pt x="4988456" y="1048321"/>
                  <a:pt x="4991986" y="1038537"/>
                  <a:pt x="4993402" y="1032884"/>
                </a:cubicBezTo>
                <a:cubicBezTo>
                  <a:pt x="4996931" y="1023903"/>
                  <a:pt x="4997988" y="1017446"/>
                  <a:pt x="4996571" y="1013512"/>
                </a:cubicBezTo>
                <a:cubicBezTo>
                  <a:pt x="4996571" y="1009241"/>
                  <a:pt x="4999398" y="1006195"/>
                  <a:pt x="5005052" y="1004375"/>
                </a:cubicBezTo>
                <a:close/>
                <a:moveTo>
                  <a:pt x="1478571" y="695389"/>
                </a:moveTo>
                <a:cubicBezTo>
                  <a:pt x="1469377" y="695389"/>
                  <a:pt x="1464532" y="698126"/>
                  <a:pt x="1464038" y="703599"/>
                </a:cubicBezTo>
                <a:cubicBezTo>
                  <a:pt x="1464038" y="706915"/>
                  <a:pt x="1465380" y="708843"/>
                  <a:pt x="1468068" y="709382"/>
                </a:cubicBezTo>
                <a:cubicBezTo>
                  <a:pt x="1471023" y="712338"/>
                  <a:pt x="1472501" y="714277"/>
                  <a:pt x="1472501" y="715199"/>
                </a:cubicBezTo>
                <a:cubicBezTo>
                  <a:pt x="1472860" y="715322"/>
                  <a:pt x="1473547" y="715384"/>
                  <a:pt x="1474558" y="715384"/>
                </a:cubicBezTo>
                <a:cubicBezTo>
                  <a:pt x="1485090" y="715384"/>
                  <a:pt x="1490355" y="711973"/>
                  <a:pt x="1490355" y="705150"/>
                </a:cubicBezTo>
                <a:cubicBezTo>
                  <a:pt x="1489827" y="699205"/>
                  <a:pt x="1485898" y="695951"/>
                  <a:pt x="1478571" y="695389"/>
                </a:cubicBezTo>
                <a:close/>
                <a:moveTo>
                  <a:pt x="6540164" y="689260"/>
                </a:moveTo>
                <a:cubicBezTo>
                  <a:pt x="6542285" y="689193"/>
                  <a:pt x="6544759" y="689595"/>
                  <a:pt x="6547586" y="690466"/>
                </a:cubicBezTo>
                <a:cubicBezTo>
                  <a:pt x="6578225" y="696872"/>
                  <a:pt x="6594315" y="706269"/>
                  <a:pt x="6595855" y="718655"/>
                </a:cubicBezTo>
                <a:cubicBezTo>
                  <a:pt x="6594956" y="727691"/>
                  <a:pt x="6589235" y="732614"/>
                  <a:pt x="6578692" y="733424"/>
                </a:cubicBezTo>
                <a:cubicBezTo>
                  <a:pt x="6570431" y="734165"/>
                  <a:pt x="6564563" y="730732"/>
                  <a:pt x="6561090" y="723123"/>
                </a:cubicBezTo>
                <a:cubicBezTo>
                  <a:pt x="6557202" y="716637"/>
                  <a:pt x="6549289" y="708831"/>
                  <a:pt x="6537352" y="699705"/>
                </a:cubicBezTo>
                <a:cubicBezTo>
                  <a:pt x="6534677" y="696648"/>
                  <a:pt x="6533846" y="693703"/>
                  <a:pt x="6534857" y="690870"/>
                </a:cubicBezTo>
                <a:cubicBezTo>
                  <a:pt x="6536273" y="689864"/>
                  <a:pt x="6538042" y="689328"/>
                  <a:pt x="6540164" y="689260"/>
                </a:cubicBezTo>
                <a:close/>
                <a:moveTo>
                  <a:pt x="1241038" y="679524"/>
                </a:moveTo>
                <a:cubicBezTo>
                  <a:pt x="1241454" y="679524"/>
                  <a:pt x="1240246" y="679878"/>
                  <a:pt x="1237413" y="680586"/>
                </a:cubicBezTo>
                <a:cubicBezTo>
                  <a:pt x="1233356" y="680586"/>
                  <a:pt x="1231434" y="680530"/>
                  <a:pt x="1231648" y="680418"/>
                </a:cubicBezTo>
                <a:lnTo>
                  <a:pt x="1229533" y="684374"/>
                </a:lnTo>
                <a:lnTo>
                  <a:pt x="1241038" y="683014"/>
                </a:lnTo>
                <a:cubicBezTo>
                  <a:pt x="1241038" y="681350"/>
                  <a:pt x="1241038" y="680187"/>
                  <a:pt x="1241038" y="679524"/>
                </a:cubicBezTo>
                <a:close/>
                <a:moveTo>
                  <a:pt x="1285177" y="674230"/>
                </a:moveTo>
                <a:lnTo>
                  <a:pt x="1270779" y="675960"/>
                </a:lnTo>
                <a:lnTo>
                  <a:pt x="1270779" y="678344"/>
                </a:lnTo>
                <a:cubicBezTo>
                  <a:pt x="1274600" y="677669"/>
                  <a:pt x="1278495" y="677001"/>
                  <a:pt x="1282462" y="676338"/>
                </a:cubicBezTo>
                <a:lnTo>
                  <a:pt x="1286900" y="675544"/>
                </a:lnTo>
                <a:close/>
                <a:moveTo>
                  <a:pt x="1478705" y="674146"/>
                </a:moveTo>
                <a:cubicBezTo>
                  <a:pt x="1504770" y="675686"/>
                  <a:pt x="1518566" y="686015"/>
                  <a:pt x="1520095" y="705133"/>
                </a:cubicBezTo>
                <a:cubicBezTo>
                  <a:pt x="1517724" y="721723"/>
                  <a:pt x="1506518" y="731170"/>
                  <a:pt x="1486478" y="733474"/>
                </a:cubicBezTo>
                <a:cubicBezTo>
                  <a:pt x="1477250" y="733474"/>
                  <a:pt x="1468898" y="731361"/>
                  <a:pt x="1461425" y="727135"/>
                </a:cubicBezTo>
                <a:cubicBezTo>
                  <a:pt x="1460514" y="728540"/>
                  <a:pt x="1458109" y="729242"/>
                  <a:pt x="1454209" y="729242"/>
                </a:cubicBezTo>
                <a:cubicBezTo>
                  <a:pt x="1441632" y="728400"/>
                  <a:pt x="1435343" y="721611"/>
                  <a:pt x="1435343" y="708876"/>
                </a:cubicBezTo>
                <a:cubicBezTo>
                  <a:pt x="1437591" y="688004"/>
                  <a:pt x="1452045" y="676427"/>
                  <a:pt x="1478705" y="674146"/>
                </a:cubicBezTo>
                <a:close/>
                <a:moveTo>
                  <a:pt x="7983097" y="674129"/>
                </a:moveTo>
                <a:cubicBezTo>
                  <a:pt x="8005745" y="672702"/>
                  <a:pt x="8017473" y="680828"/>
                  <a:pt x="8018283" y="698508"/>
                </a:cubicBezTo>
                <a:cubicBezTo>
                  <a:pt x="8018283" y="710736"/>
                  <a:pt x="8000799" y="721684"/>
                  <a:pt x="7965833" y="731350"/>
                </a:cubicBezTo>
                <a:cubicBezTo>
                  <a:pt x="7959483" y="732058"/>
                  <a:pt x="7955229" y="730883"/>
                  <a:pt x="7953071" y="727826"/>
                </a:cubicBezTo>
                <a:cubicBezTo>
                  <a:pt x="7951317" y="724454"/>
                  <a:pt x="7952615" y="720824"/>
                  <a:pt x="7956965" y="716935"/>
                </a:cubicBezTo>
                <a:cubicBezTo>
                  <a:pt x="7964417" y="713541"/>
                  <a:pt x="7969778" y="709893"/>
                  <a:pt x="7973049" y="705993"/>
                </a:cubicBezTo>
                <a:cubicBezTo>
                  <a:pt x="7974195" y="705488"/>
                  <a:pt x="7974729" y="705521"/>
                  <a:pt x="7974651" y="706094"/>
                </a:cubicBezTo>
                <a:cubicBezTo>
                  <a:pt x="7974325" y="705768"/>
                  <a:pt x="7973453" y="705364"/>
                  <a:pt x="7972037" y="704881"/>
                </a:cubicBezTo>
                <a:cubicBezTo>
                  <a:pt x="7961169" y="703206"/>
                  <a:pt x="7955734" y="697850"/>
                  <a:pt x="7955734" y="688814"/>
                </a:cubicBezTo>
                <a:cubicBezTo>
                  <a:pt x="7956555" y="679024"/>
                  <a:pt x="7965676" y="674129"/>
                  <a:pt x="7983097" y="674129"/>
                </a:cubicBezTo>
                <a:close/>
                <a:moveTo>
                  <a:pt x="4592198" y="674129"/>
                </a:moveTo>
                <a:cubicBezTo>
                  <a:pt x="4614845" y="672702"/>
                  <a:pt x="4626574" y="680828"/>
                  <a:pt x="4627383" y="698508"/>
                </a:cubicBezTo>
                <a:cubicBezTo>
                  <a:pt x="4627383" y="710736"/>
                  <a:pt x="4609900" y="721684"/>
                  <a:pt x="4574933" y="731350"/>
                </a:cubicBezTo>
                <a:cubicBezTo>
                  <a:pt x="4568583" y="732058"/>
                  <a:pt x="4564329" y="730883"/>
                  <a:pt x="4562171" y="727826"/>
                </a:cubicBezTo>
                <a:cubicBezTo>
                  <a:pt x="4560417" y="724454"/>
                  <a:pt x="4561716" y="720824"/>
                  <a:pt x="4566065" y="716935"/>
                </a:cubicBezTo>
                <a:cubicBezTo>
                  <a:pt x="4573517" y="713541"/>
                  <a:pt x="4578879" y="709893"/>
                  <a:pt x="4582149" y="705993"/>
                </a:cubicBezTo>
                <a:cubicBezTo>
                  <a:pt x="4583296" y="705488"/>
                  <a:pt x="4583829" y="705521"/>
                  <a:pt x="4583751" y="706094"/>
                </a:cubicBezTo>
                <a:cubicBezTo>
                  <a:pt x="4583425" y="705768"/>
                  <a:pt x="4582554" y="705364"/>
                  <a:pt x="4581138" y="704881"/>
                </a:cubicBezTo>
                <a:cubicBezTo>
                  <a:pt x="4570269" y="703206"/>
                  <a:pt x="4564835" y="697850"/>
                  <a:pt x="4564835" y="688814"/>
                </a:cubicBezTo>
                <a:cubicBezTo>
                  <a:pt x="4565655" y="679024"/>
                  <a:pt x="4574776" y="674129"/>
                  <a:pt x="4592198" y="674129"/>
                </a:cubicBezTo>
                <a:close/>
                <a:moveTo>
                  <a:pt x="5764028" y="667756"/>
                </a:moveTo>
                <a:cubicBezTo>
                  <a:pt x="5766017" y="667419"/>
                  <a:pt x="5770727" y="669852"/>
                  <a:pt x="5778156" y="675056"/>
                </a:cubicBezTo>
                <a:cubicBezTo>
                  <a:pt x="5778943" y="675843"/>
                  <a:pt x="5779146" y="676236"/>
                  <a:pt x="5778763" y="676236"/>
                </a:cubicBezTo>
                <a:lnTo>
                  <a:pt x="5779068" y="676425"/>
                </a:lnTo>
                <a:lnTo>
                  <a:pt x="5777963" y="673294"/>
                </a:lnTo>
                <a:cubicBezTo>
                  <a:pt x="5777092" y="671013"/>
                  <a:pt x="5776324" y="669212"/>
                  <a:pt x="5775661" y="667891"/>
                </a:cubicBezTo>
                <a:cubicBezTo>
                  <a:pt x="5775144" y="667891"/>
                  <a:pt x="5773121" y="668239"/>
                  <a:pt x="5769592" y="668936"/>
                </a:cubicBezTo>
                <a:cubicBezTo>
                  <a:pt x="5766209" y="668936"/>
                  <a:pt x="5764354" y="668543"/>
                  <a:pt x="5764028" y="667756"/>
                </a:cubicBezTo>
                <a:close/>
                <a:moveTo>
                  <a:pt x="1228462" y="654134"/>
                </a:moveTo>
                <a:cubicBezTo>
                  <a:pt x="1228462" y="656101"/>
                  <a:pt x="1228776" y="657820"/>
                  <a:pt x="1229406" y="659293"/>
                </a:cubicBezTo>
                <a:lnTo>
                  <a:pt x="1240941" y="658273"/>
                </a:lnTo>
                <a:lnTo>
                  <a:pt x="1240854" y="657303"/>
                </a:lnTo>
                <a:cubicBezTo>
                  <a:pt x="1241718" y="657303"/>
                  <a:pt x="1241567" y="657303"/>
                  <a:pt x="1240397" y="657303"/>
                </a:cubicBezTo>
                <a:cubicBezTo>
                  <a:pt x="1233958" y="658011"/>
                  <a:pt x="1229978" y="656955"/>
                  <a:pt x="1228462" y="654134"/>
                </a:cubicBezTo>
                <a:close/>
                <a:moveTo>
                  <a:pt x="82780" y="645670"/>
                </a:moveTo>
                <a:cubicBezTo>
                  <a:pt x="78352" y="647761"/>
                  <a:pt x="70647" y="649171"/>
                  <a:pt x="59666" y="649902"/>
                </a:cubicBezTo>
                <a:cubicBezTo>
                  <a:pt x="58890" y="649902"/>
                  <a:pt x="58879" y="649902"/>
                  <a:pt x="59632" y="649902"/>
                </a:cubicBezTo>
                <a:cubicBezTo>
                  <a:pt x="59632" y="649857"/>
                  <a:pt x="59632" y="652037"/>
                  <a:pt x="59632" y="656443"/>
                </a:cubicBezTo>
                <a:cubicBezTo>
                  <a:pt x="60329" y="662816"/>
                  <a:pt x="60677" y="666587"/>
                  <a:pt x="60677" y="667756"/>
                </a:cubicBezTo>
                <a:cubicBezTo>
                  <a:pt x="61633" y="667913"/>
                  <a:pt x="63397" y="667031"/>
                  <a:pt x="65971" y="665109"/>
                </a:cubicBezTo>
                <a:cubicBezTo>
                  <a:pt x="72929" y="661940"/>
                  <a:pt x="78531" y="661411"/>
                  <a:pt x="82780" y="663524"/>
                </a:cubicBezTo>
                <a:cubicBezTo>
                  <a:pt x="82780" y="658635"/>
                  <a:pt x="82780" y="652684"/>
                  <a:pt x="82780" y="645670"/>
                </a:cubicBezTo>
                <a:close/>
                <a:moveTo>
                  <a:pt x="1287200" y="644507"/>
                </a:moveTo>
                <a:cubicBezTo>
                  <a:pt x="1286278" y="644507"/>
                  <a:pt x="1283951" y="644883"/>
                  <a:pt x="1280220" y="645637"/>
                </a:cubicBezTo>
                <a:cubicBezTo>
                  <a:pt x="1274365" y="646356"/>
                  <a:pt x="1269262" y="647261"/>
                  <a:pt x="1264912" y="648351"/>
                </a:cubicBezTo>
                <a:lnTo>
                  <a:pt x="1264912" y="659428"/>
                </a:lnTo>
                <a:cubicBezTo>
                  <a:pt x="1268721" y="659428"/>
                  <a:pt x="1270627" y="659428"/>
                  <a:pt x="1270627" y="659428"/>
                </a:cubicBezTo>
                <a:cubicBezTo>
                  <a:pt x="1273864" y="658719"/>
                  <a:pt x="1279259" y="659068"/>
                  <a:pt x="1286812" y="660473"/>
                </a:cubicBezTo>
                <a:cubicBezTo>
                  <a:pt x="1288397" y="657674"/>
                  <a:pt x="1289554" y="654797"/>
                  <a:pt x="1290285" y="651841"/>
                </a:cubicBezTo>
                <a:cubicBezTo>
                  <a:pt x="1291083" y="649402"/>
                  <a:pt x="1290403" y="647322"/>
                  <a:pt x="1288245" y="645603"/>
                </a:cubicBezTo>
                <a:cubicBezTo>
                  <a:pt x="1286087" y="644872"/>
                  <a:pt x="1285739" y="644507"/>
                  <a:pt x="1287200" y="644507"/>
                </a:cubicBezTo>
                <a:close/>
                <a:moveTo>
                  <a:pt x="430016" y="640376"/>
                </a:moveTo>
                <a:cubicBezTo>
                  <a:pt x="430016" y="656449"/>
                  <a:pt x="429662" y="673337"/>
                  <a:pt x="428954" y="691039"/>
                </a:cubicBezTo>
                <a:cubicBezTo>
                  <a:pt x="434214" y="687712"/>
                  <a:pt x="441436" y="684638"/>
                  <a:pt x="450619" y="681817"/>
                </a:cubicBezTo>
                <a:lnTo>
                  <a:pt x="453961" y="681427"/>
                </a:lnTo>
                <a:lnTo>
                  <a:pt x="448717" y="674723"/>
                </a:lnTo>
                <a:cubicBezTo>
                  <a:pt x="442050" y="664459"/>
                  <a:pt x="435816" y="653010"/>
                  <a:pt x="430016" y="640376"/>
                </a:cubicBezTo>
                <a:close/>
                <a:moveTo>
                  <a:pt x="662744" y="636145"/>
                </a:moveTo>
                <a:cubicBezTo>
                  <a:pt x="656607" y="648171"/>
                  <a:pt x="648891" y="656955"/>
                  <a:pt x="639595" y="662496"/>
                </a:cubicBezTo>
                <a:cubicBezTo>
                  <a:pt x="638629" y="662496"/>
                  <a:pt x="639905" y="662142"/>
                  <a:pt x="643423" y="661434"/>
                </a:cubicBezTo>
                <a:cubicBezTo>
                  <a:pt x="646187" y="661434"/>
                  <a:pt x="652628" y="660540"/>
                  <a:pt x="662744" y="658753"/>
                </a:cubicBezTo>
                <a:cubicBezTo>
                  <a:pt x="662744" y="652099"/>
                  <a:pt x="662744" y="644563"/>
                  <a:pt x="662744" y="636145"/>
                </a:cubicBezTo>
                <a:close/>
                <a:moveTo>
                  <a:pt x="1238459" y="635083"/>
                </a:moveTo>
                <a:lnTo>
                  <a:pt x="1225578" y="637506"/>
                </a:lnTo>
                <a:lnTo>
                  <a:pt x="1225899" y="637965"/>
                </a:lnTo>
                <a:cubicBezTo>
                  <a:pt x="1225899" y="640236"/>
                  <a:pt x="1225899" y="641006"/>
                  <a:pt x="1225899" y="640275"/>
                </a:cubicBezTo>
                <a:cubicBezTo>
                  <a:pt x="1227731" y="640275"/>
                  <a:pt x="1231918" y="639730"/>
                  <a:pt x="1238459" y="638640"/>
                </a:cubicBezTo>
                <a:cubicBezTo>
                  <a:pt x="1238459" y="636235"/>
                  <a:pt x="1238459" y="635049"/>
                  <a:pt x="1238459" y="635083"/>
                </a:cubicBezTo>
                <a:close/>
                <a:moveTo>
                  <a:pt x="8263685" y="631884"/>
                </a:moveTo>
                <a:lnTo>
                  <a:pt x="8262458" y="638505"/>
                </a:lnTo>
                <a:cubicBezTo>
                  <a:pt x="8261255" y="642135"/>
                  <a:pt x="8260654" y="646968"/>
                  <a:pt x="8260654" y="653004"/>
                </a:cubicBezTo>
                <a:lnTo>
                  <a:pt x="8260654" y="666694"/>
                </a:lnTo>
                <a:cubicBezTo>
                  <a:pt x="8260441" y="666121"/>
                  <a:pt x="8261806" y="665587"/>
                  <a:pt x="8264751" y="665092"/>
                </a:cubicBezTo>
                <a:cubicBezTo>
                  <a:pt x="8264751" y="655089"/>
                  <a:pt x="8264397" y="644799"/>
                  <a:pt x="8263689" y="634223"/>
                </a:cubicBezTo>
                <a:close/>
                <a:moveTo>
                  <a:pt x="3808083" y="629806"/>
                </a:moveTo>
                <a:cubicBezTo>
                  <a:pt x="3802885" y="640798"/>
                  <a:pt x="3796241" y="650759"/>
                  <a:pt x="3788151" y="659689"/>
                </a:cubicBezTo>
                <a:lnTo>
                  <a:pt x="3780544" y="665990"/>
                </a:lnTo>
                <a:lnTo>
                  <a:pt x="3785778" y="663541"/>
                </a:lnTo>
                <a:lnTo>
                  <a:pt x="3808083" y="660766"/>
                </a:lnTo>
                <a:close/>
                <a:moveTo>
                  <a:pt x="1288119" y="627841"/>
                </a:moveTo>
                <a:lnTo>
                  <a:pt x="1271386" y="629569"/>
                </a:lnTo>
                <a:lnTo>
                  <a:pt x="1272503" y="630750"/>
                </a:lnTo>
                <a:lnTo>
                  <a:pt x="1276258" y="630750"/>
                </a:lnTo>
                <a:cubicBezTo>
                  <a:pt x="1279051" y="630036"/>
                  <a:pt x="1281483" y="630206"/>
                  <a:pt x="1283554" y="631260"/>
                </a:cubicBezTo>
                <a:lnTo>
                  <a:pt x="1287387" y="635603"/>
                </a:lnTo>
                <a:lnTo>
                  <a:pt x="1287132" y="633666"/>
                </a:lnTo>
                <a:close/>
                <a:moveTo>
                  <a:pt x="2169508" y="627733"/>
                </a:moveTo>
                <a:lnTo>
                  <a:pt x="2169015" y="628630"/>
                </a:lnTo>
                <a:cubicBezTo>
                  <a:pt x="2167946" y="631563"/>
                  <a:pt x="2166401" y="638328"/>
                  <a:pt x="2164378" y="648924"/>
                </a:cubicBezTo>
                <a:cubicBezTo>
                  <a:pt x="2163715" y="650250"/>
                  <a:pt x="2163063" y="652184"/>
                  <a:pt x="2162423" y="654724"/>
                </a:cubicBezTo>
                <a:cubicBezTo>
                  <a:pt x="2159499" y="664255"/>
                  <a:pt x="2157056" y="670010"/>
                  <a:pt x="2155088" y="671988"/>
                </a:cubicBezTo>
                <a:cubicBezTo>
                  <a:pt x="2162642" y="673859"/>
                  <a:pt x="2169915" y="676158"/>
                  <a:pt x="2176909" y="678883"/>
                </a:cubicBezTo>
                <a:lnTo>
                  <a:pt x="2178708" y="679728"/>
                </a:lnTo>
                <a:lnTo>
                  <a:pt x="2172394" y="671090"/>
                </a:lnTo>
                <a:cubicBezTo>
                  <a:pt x="2170646" y="666636"/>
                  <a:pt x="2169773" y="661316"/>
                  <a:pt x="2169773" y="655128"/>
                </a:cubicBezTo>
                <a:close/>
                <a:moveTo>
                  <a:pt x="5789283" y="626366"/>
                </a:moveTo>
                <a:cubicBezTo>
                  <a:pt x="5789283" y="626535"/>
                  <a:pt x="5788929" y="626619"/>
                  <a:pt x="5788221" y="626619"/>
                </a:cubicBezTo>
                <a:cubicBezTo>
                  <a:pt x="5788221" y="625922"/>
                  <a:pt x="5788547" y="625883"/>
                  <a:pt x="5789199" y="626501"/>
                </a:cubicBezTo>
                <a:cubicBezTo>
                  <a:pt x="5778027" y="628603"/>
                  <a:pt x="5767164" y="631205"/>
                  <a:pt x="5756610" y="634307"/>
                </a:cubicBezTo>
                <a:cubicBezTo>
                  <a:pt x="5756610" y="637106"/>
                  <a:pt x="5756863" y="640848"/>
                  <a:pt x="5757369" y="645535"/>
                </a:cubicBezTo>
                <a:cubicBezTo>
                  <a:pt x="5758515" y="645603"/>
                  <a:pt x="5762994" y="644923"/>
                  <a:pt x="5770806" y="643495"/>
                </a:cubicBezTo>
                <a:cubicBezTo>
                  <a:pt x="5777797" y="642798"/>
                  <a:pt x="5782354" y="642242"/>
                  <a:pt x="5784479" y="641826"/>
                </a:cubicBezTo>
                <a:cubicBezTo>
                  <a:pt x="5784861" y="640882"/>
                  <a:pt x="5785406" y="638943"/>
                  <a:pt x="5786114" y="636010"/>
                </a:cubicBezTo>
                <a:cubicBezTo>
                  <a:pt x="5787620" y="631379"/>
                  <a:pt x="5788677" y="628164"/>
                  <a:pt x="5789283" y="626366"/>
                </a:cubicBezTo>
                <a:close/>
                <a:moveTo>
                  <a:pt x="4061977" y="624009"/>
                </a:moveTo>
                <a:lnTo>
                  <a:pt x="4060165" y="628571"/>
                </a:lnTo>
                <a:cubicBezTo>
                  <a:pt x="4057844" y="631040"/>
                  <a:pt x="4054590" y="632486"/>
                  <a:pt x="4050404" y="632908"/>
                </a:cubicBezTo>
                <a:cubicBezTo>
                  <a:pt x="4048909" y="633661"/>
                  <a:pt x="4046245" y="634037"/>
                  <a:pt x="4042412" y="634037"/>
                </a:cubicBezTo>
                <a:cubicBezTo>
                  <a:pt x="4038872" y="634734"/>
                  <a:pt x="4037366" y="635083"/>
                  <a:pt x="4037894" y="635083"/>
                </a:cubicBezTo>
                <a:cubicBezTo>
                  <a:pt x="4037894" y="642096"/>
                  <a:pt x="4037894" y="648756"/>
                  <a:pt x="4037894" y="655061"/>
                </a:cubicBezTo>
                <a:cubicBezTo>
                  <a:pt x="4036163" y="655230"/>
                  <a:pt x="4036843" y="654932"/>
                  <a:pt x="4039934" y="654167"/>
                </a:cubicBezTo>
                <a:cubicBezTo>
                  <a:pt x="4043767" y="652886"/>
                  <a:pt x="4045863" y="652431"/>
                  <a:pt x="4046223" y="652802"/>
                </a:cubicBezTo>
                <a:cubicBezTo>
                  <a:pt x="4044818" y="652476"/>
                  <a:pt x="4042699" y="651251"/>
                  <a:pt x="4039867" y="649126"/>
                </a:cubicBezTo>
                <a:cubicBezTo>
                  <a:pt x="4036348" y="644518"/>
                  <a:pt x="4036455" y="641006"/>
                  <a:pt x="4040187" y="638589"/>
                </a:cubicBezTo>
                <a:cubicBezTo>
                  <a:pt x="4050808" y="634341"/>
                  <a:pt x="4057760" y="631396"/>
                  <a:pt x="4061042" y="629755"/>
                </a:cubicBezTo>
                <a:close/>
                <a:moveTo>
                  <a:pt x="697778" y="623450"/>
                </a:moveTo>
                <a:cubicBezTo>
                  <a:pt x="697778" y="632812"/>
                  <a:pt x="697424" y="643355"/>
                  <a:pt x="696716" y="655078"/>
                </a:cubicBezTo>
                <a:cubicBezTo>
                  <a:pt x="695614" y="655078"/>
                  <a:pt x="696474" y="654729"/>
                  <a:pt x="699296" y="654033"/>
                </a:cubicBezTo>
                <a:cubicBezTo>
                  <a:pt x="701060" y="654033"/>
                  <a:pt x="702296" y="654033"/>
                  <a:pt x="703004" y="654033"/>
                </a:cubicBezTo>
                <a:cubicBezTo>
                  <a:pt x="709984" y="654033"/>
                  <a:pt x="714423" y="654510"/>
                  <a:pt x="716323" y="655466"/>
                </a:cubicBezTo>
                <a:lnTo>
                  <a:pt x="717212" y="656034"/>
                </a:lnTo>
                <a:lnTo>
                  <a:pt x="715366" y="654045"/>
                </a:lnTo>
                <a:cubicBezTo>
                  <a:pt x="707698" y="643842"/>
                  <a:pt x="701835" y="633644"/>
                  <a:pt x="697778" y="623450"/>
                </a:cubicBezTo>
                <a:close/>
                <a:moveTo>
                  <a:pt x="8384421" y="621304"/>
                </a:moveTo>
                <a:lnTo>
                  <a:pt x="8380187" y="622902"/>
                </a:lnTo>
                <a:cubicBezTo>
                  <a:pt x="8375675" y="624526"/>
                  <a:pt x="8372151" y="625697"/>
                  <a:pt x="8369616" y="626417"/>
                </a:cubicBezTo>
                <a:cubicBezTo>
                  <a:pt x="8370324" y="626361"/>
                  <a:pt x="8370679" y="627468"/>
                  <a:pt x="8370679" y="629738"/>
                </a:cubicBezTo>
                <a:cubicBezTo>
                  <a:pt x="8370679" y="630075"/>
                  <a:pt x="8371027" y="630592"/>
                  <a:pt x="8371724" y="631289"/>
                </a:cubicBezTo>
                <a:cubicBezTo>
                  <a:pt x="8371724" y="633627"/>
                  <a:pt x="8372056" y="635909"/>
                  <a:pt x="8372719" y="638134"/>
                </a:cubicBezTo>
                <a:cubicBezTo>
                  <a:pt x="8376933" y="633723"/>
                  <a:pt x="8380095" y="629922"/>
                  <a:pt x="8382202" y="626733"/>
                </a:cubicBezTo>
                <a:close/>
                <a:moveTo>
                  <a:pt x="5444289" y="621224"/>
                </a:moveTo>
                <a:cubicBezTo>
                  <a:pt x="5444289" y="621224"/>
                  <a:pt x="5446520" y="621224"/>
                  <a:pt x="5450982" y="621224"/>
                </a:cubicBezTo>
                <a:cubicBezTo>
                  <a:pt x="5466100" y="624248"/>
                  <a:pt x="5478901" y="630255"/>
                  <a:pt x="5489388" y="639247"/>
                </a:cubicBezTo>
                <a:cubicBezTo>
                  <a:pt x="5497492" y="650621"/>
                  <a:pt x="5498149" y="662934"/>
                  <a:pt x="5491360" y="676186"/>
                </a:cubicBezTo>
                <a:cubicBezTo>
                  <a:pt x="5484684" y="682637"/>
                  <a:pt x="5478075" y="682699"/>
                  <a:pt x="5471534" y="676371"/>
                </a:cubicBezTo>
                <a:cubicBezTo>
                  <a:pt x="5464925" y="666121"/>
                  <a:pt x="5456299" y="650003"/>
                  <a:pt x="5445654" y="628018"/>
                </a:cubicBezTo>
                <a:cubicBezTo>
                  <a:pt x="5444744" y="626209"/>
                  <a:pt x="5444289" y="623944"/>
                  <a:pt x="5444289" y="621224"/>
                </a:cubicBezTo>
                <a:close/>
                <a:moveTo>
                  <a:pt x="4354956" y="619327"/>
                </a:moveTo>
                <a:cubicBezTo>
                  <a:pt x="4356106" y="619260"/>
                  <a:pt x="4357402" y="619622"/>
                  <a:pt x="4358847" y="620415"/>
                </a:cubicBezTo>
                <a:cubicBezTo>
                  <a:pt x="4368726" y="622528"/>
                  <a:pt x="4378949" y="626226"/>
                  <a:pt x="4389514" y="631508"/>
                </a:cubicBezTo>
                <a:cubicBezTo>
                  <a:pt x="4402024" y="648885"/>
                  <a:pt x="4400040" y="661715"/>
                  <a:pt x="4383563" y="669998"/>
                </a:cubicBezTo>
                <a:cubicBezTo>
                  <a:pt x="4376774" y="669998"/>
                  <a:pt x="4371362" y="665969"/>
                  <a:pt x="4367327" y="657910"/>
                </a:cubicBezTo>
                <a:cubicBezTo>
                  <a:pt x="4365899" y="655763"/>
                  <a:pt x="4364129" y="652229"/>
                  <a:pt x="4362016" y="647306"/>
                </a:cubicBezTo>
                <a:cubicBezTo>
                  <a:pt x="4357003" y="637280"/>
                  <a:pt x="4353519" y="630311"/>
                  <a:pt x="4351563" y="626400"/>
                </a:cubicBezTo>
                <a:cubicBezTo>
                  <a:pt x="4350495" y="624669"/>
                  <a:pt x="4350625" y="622809"/>
                  <a:pt x="4351951" y="620819"/>
                </a:cubicBezTo>
                <a:cubicBezTo>
                  <a:pt x="4352805" y="619892"/>
                  <a:pt x="4353807" y="619395"/>
                  <a:pt x="4354956" y="619327"/>
                </a:cubicBezTo>
                <a:close/>
                <a:moveTo>
                  <a:pt x="4139523" y="618645"/>
                </a:moveTo>
                <a:cubicBezTo>
                  <a:pt x="4139455" y="618319"/>
                  <a:pt x="4138815" y="618442"/>
                  <a:pt x="4137601" y="619015"/>
                </a:cubicBezTo>
                <a:cubicBezTo>
                  <a:pt x="4134959" y="620994"/>
                  <a:pt x="4132346" y="622505"/>
                  <a:pt x="4129761" y="623551"/>
                </a:cubicBezTo>
                <a:lnTo>
                  <a:pt x="4128868" y="639163"/>
                </a:lnTo>
                <a:cubicBezTo>
                  <a:pt x="4130745" y="639904"/>
                  <a:pt x="4132650" y="640275"/>
                  <a:pt x="4134583" y="640275"/>
                </a:cubicBezTo>
                <a:cubicBezTo>
                  <a:pt x="4135359" y="640264"/>
                  <a:pt x="4135893" y="639798"/>
                  <a:pt x="4136185" y="638876"/>
                </a:cubicBezTo>
                <a:cubicBezTo>
                  <a:pt x="4136881" y="637471"/>
                  <a:pt x="4137578" y="633975"/>
                  <a:pt x="4138275" y="628389"/>
                </a:cubicBezTo>
                <a:cubicBezTo>
                  <a:pt x="4138972" y="624152"/>
                  <a:pt x="4139320" y="621353"/>
                  <a:pt x="4139320" y="619993"/>
                </a:cubicBezTo>
                <a:cubicBezTo>
                  <a:pt x="4140029" y="619173"/>
                  <a:pt x="4140096" y="618723"/>
                  <a:pt x="4139523" y="618645"/>
                </a:cubicBezTo>
                <a:close/>
                <a:moveTo>
                  <a:pt x="446808" y="617110"/>
                </a:moveTo>
                <a:cubicBezTo>
                  <a:pt x="440548" y="618515"/>
                  <a:pt x="435299" y="619718"/>
                  <a:pt x="431061" y="620718"/>
                </a:cubicBezTo>
                <a:lnTo>
                  <a:pt x="431061" y="621814"/>
                </a:lnTo>
                <a:cubicBezTo>
                  <a:pt x="431095" y="621848"/>
                  <a:pt x="431859" y="622241"/>
                  <a:pt x="433354" y="622994"/>
                </a:cubicBezTo>
                <a:cubicBezTo>
                  <a:pt x="439862" y="629513"/>
                  <a:pt x="447078" y="635970"/>
                  <a:pt x="455002" y="642366"/>
                </a:cubicBezTo>
                <a:cubicBezTo>
                  <a:pt x="458295" y="638893"/>
                  <a:pt x="462431" y="633599"/>
                  <a:pt x="467410" y="626484"/>
                </a:cubicBezTo>
                <a:lnTo>
                  <a:pt x="467587" y="626030"/>
                </a:lnTo>
                <a:lnTo>
                  <a:pt x="466740" y="626640"/>
                </a:lnTo>
                <a:cubicBezTo>
                  <a:pt x="465172" y="627334"/>
                  <a:pt x="463485" y="627681"/>
                  <a:pt x="461678" y="627681"/>
                </a:cubicBezTo>
                <a:cubicBezTo>
                  <a:pt x="458554" y="627681"/>
                  <a:pt x="454648" y="624950"/>
                  <a:pt x="449961" y="619488"/>
                </a:cubicBezTo>
                <a:cubicBezTo>
                  <a:pt x="447859" y="617386"/>
                  <a:pt x="446808" y="616593"/>
                  <a:pt x="446808" y="617110"/>
                </a:cubicBezTo>
                <a:close/>
                <a:moveTo>
                  <a:pt x="3839947" y="616048"/>
                </a:moveTo>
                <a:cubicBezTo>
                  <a:pt x="3839947" y="628704"/>
                  <a:pt x="3839947" y="642062"/>
                  <a:pt x="3839947" y="656123"/>
                </a:cubicBezTo>
                <a:cubicBezTo>
                  <a:pt x="3838531" y="656134"/>
                  <a:pt x="3838643" y="656140"/>
                  <a:pt x="3840285" y="656140"/>
                </a:cubicBezTo>
                <a:cubicBezTo>
                  <a:pt x="3842420" y="655432"/>
                  <a:pt x="3844050" y="655078"/>
                  <a:pt x="3845174" y="655078"/>
                </a:cubicBezTo>
                <a:cubicBezTo>
                  <a:pt x="3849304" y="655078"/>
                  <a:pt x="3853381" y="656254"/>
                  <a:pt x="3857405" y="658606"/>
                </a:cubicBezTo>
                <a:lnTo>
                  <a:pt x="3863544" y="664060"/>
                </a:lnTo>
                <a:lnTo>
                  <a:pt x="3856271" y="652777"/>
                </a:lnTo>
                <a:cubicBezTo>
                  <a:pt x="3850126" y="641975"/>
                  <a:pt x="3844685" y="629732"/>
                  <a:pt x="3839947" y="616048"/>
                </a:cubicBezTo>
                <a:close/>
                <a:moveTo>
                  <a:pt x="7217815" y="610754"/>
                </a:moveTo>
                <a:cubicBezTo>
                  <a:pt x="7214859" y="614744"/>
                  <a:pt x="7211447" y="619004"/>
                  <a:pt x="7207581" y="623534"/>
                </a:cubicBezTo>
                <a:cubicBezTo>
                  <a:pt x="7207649" y="623140"/>
                  <a:pt x="7208245" y="623517"/>
                  <a:pt x="7209368" y="624663"/>
                </a:cubicBezTo>
                <a:cubicBezTo>
                  <a:pt x="7211707" y="628743"/>
                  <a:pt x="7211813" y="630418"/>
                  <a:pt x="7209689" y="629688"/>
                </a:cubicBezTo>
                <a:cubicBezTo>
                  <a:pt x="7209329" y="629688"/>
                  <a:pt x="7209503" y="630042"/>
                  <a:pt x="7210211" y="630750"/>
                </a:cubicBezTo>
                <a:cubicBezTo>
                  <a:pt x="7210908" y="630750"/>
                  <a:pt x="7211717" y="631216"/>
                  <a:pt x="7212639" y="632149"/>
                </a:cubicBezTo>
                <a:cubicBezTo>
                  <a:pt x="7216461" y="632913"/>
                  <a:pt x="7219922" y="636015"/>
                  <a:pt x="7223024" y="641455"/>
                </a:cubicBezTo>
                <a:lnTo>
                  <a:pt x="7223255" y="646179"/>
                </a:lnTo>
                <a:lnTo>
                  <a:pt x="7226851" y="649767"/>
                </a:lnTo>
                <a:cubicBezTo>
                  <a:pt x="7228729" y="636403"/>
                  <a:pt x="7229313" y="624866"/>
                  <a:pt x="7228605" y="615155"/>
                </a:cubicBezTo>
                <a:lnTo>
                  <a:pt x="7228796" y="612355"/>
                </a:lnTo>
                <a:lnTo>
                  <a:pt x="7227947" y="612879"/>
                </a:lnTo>
                <a:cubicBezTo>
                  <a:pt x="7222923" y="612879"/>
                  <a:pt x="7219546" y="612171"/>
                  <a:pt x="7217815" y="610754"/>
                </a:cubicBezTo>
                <a:close/>
                <a:moveTo>
                  <a:pt x="6328818" y="610721"/>
                </a:moveTo>
                <a:cubicBezTo>
                  <a:pt x="6340946" y="613755"/>
                  <a:pt x="6350685" y="618948"/>
                  <a:pt x="6358035" y="626299"/>
                </a:cubicBezTo>
                <a:cubicBezTo>
                  <a:pt x="6362779" y="630042"/>
                  <a:pt x="6362256" y="635240"/>
                  <a:pt x="6356467" y="641894"/>
                </a:cubicBezTo>
                <a:cubicBezTo>
                  <a:pt x="6339653" y="660821"/>
                  <a:pt x="6322445" y="675438"/>
                  <a:pt x="6304844" y="685745"/>
                </a:cubicBezTo>
                <a:cubicBezTo>
                  <a:pt x="6305912" y="685779"/>
                  <a:pt x="6311667" y="685104"/>
                  <a:pt x="6322108" y="683722"/>
                </a:cubicBezTo>
                <a:cubicBezTo>
                  <a:pt x="6339844" y="680170"/>
                  <a:pt x="6352736" y="677866"/>
                  <a:pt x="6360783" y="676810"/>
                </a:cubicBezTo>
                <a:cubicBezTo>
                  <a:pt x="6358131" y="672437"/>
                  <a:pt x="6355715" y="666975"/>
                  <a:pt x="6353534" y="660422"/>
                </a:cubicBezTo>
                <a:cubicBezTo>
                  <a:pt x="6352725" y="657399"/>
                  <a:pt x="6353191" y="654915"/>
                  <a:pt x="6354933" y="652970"/>
                </a:cubicBezTo>
                <a:cubicBezTo>
                  <a:pt x="6357091" y="652970"/>
                  <a:pt x="6359822" y="653386"/>
                  <a:pt x="6363127" y="654218"/>
                </a:cubicBezTo>
                <a:cubicBezTo>
                  <a:pt x="6387124" y="662951"/>
                  <a:pt x="6403955" y="673629"/>
                  <a:pt x="6413621" y="686251"/>
                </a:cubicBezTo>
                <a:cubicBezTo>
                  <a:pt x="6418679" y="703054"/>
                  <a:pt x="6415245" y="715935"/>
                  <a:pt x="6403320" y="724893"/>
                </a:cubicBezTo>
                <a:cubicBezTo>
                  <a:pt x="6392361" y="726388"/>
                  <a:pt x="6383589" y="722695"/>
                  <a:pt x="6377002" y="713816"/>
                </a:cubicBezTo>
                <a:cubicBezTo>
                  <a:pt x="6372743" y="705982"/>
                  <a:pt x="6369567" y="699137"/>
                  <a:pt x="6367477" y="693281"/>
                </a:cubicBezTo>
                <a:cubicBezTo>
                  <a:pt x="6344256" y="702947"/>
                  <a:pt x="6327621" y="710287"/>
                  <a:pt x="6317573" y="715300"/>
                </a:cubicBezTo>
                <a:cubicBezTo>
                  <a:pt x="6310728" y="717368"/>
                  <a:pt x="6304681" y="720251"/>
                  <a:pt x="6299432" y="723949"/>
                </a:cubicBezTo>
                <a:cubicBezTo>
                  <a:pt x="6295465" y="726770"/>
                  <a:pt x="6290795" y="727039"/>
                  <a:pt x="6285422" y="724758"/>
                </a:cubicBezTo>
                <a:cubicBezTo>
                  <a:pt x="6275430" y="720903"/>
                  <a:pt x="6268461" y="713057"/>
                  <a:pt x="6264516" y="701222"/>
                </a:cubicBezTo>
                <a:cubicBezTo>
                  <a:pt x="6263100" y="694332"/>
                  <a:pt x="6265612" y="689932"/>
                  <a:pt x="6272052" y="688021"/>
                </a:cubicBezTo>
                <a:cubicBezTo>
                  <a:pt x="6277548" y="686785"/>
                  <a:pt x="6282994" y="682458"/>
                  <a:pt x="6288389" y="675039"/>
                </a:cubicBezTo>
                <a:cubicBezTo>
                  <a:pt x="6308441" y="647480"/>
                  <a:pt x="6317764" y="628535"/>
                  <a:pt x="6316359" y="618206"/>
                </a:cubicBezTo>
                <a:cubicBezTo>
                  <a:pt x="6317326" y="611035"/>
                  <a:pt x="6321479" y="608540"/>
                  <a:pt x="6328818" y="610721"/>
                </a:cubicBezTo>
                <a:close/>
                <a:moveTo>
                  <a:pt x="1271429" y="608138"/>
                </a:moveTo>
                <a:lnTo>
                  <a:pt x="1264271" y="608647"/>
                </a:lnTo>
                <a:lnTo>
                  <a:pt x="1212915" y="616775"/>
                </a:lnTo>
                <a:lnTo>
                  <a:pt x="1213963" y="616975"/>
                </a:lnTo>
                <a:cubicBezTo>
                  <a:pt x="1233699" y="614919"/>
                  <a:pt x="1252014" y="612126"/>
                  <a:pt x="1268907" y="608596"/>
                </a:cubicBezTo>
                <a:close/>
                <a:moveTo>
                  <a:pt x="79914" y="603353"/>
                </a:moveTo>
                <a:cubicBezTo>
                  <a:pt x="71754" y="604039"/>
                  <a:pt x="64285" y="604943"/>
                  <a:pt x="57508" y="606067"/>
                </a:cubicBezTo>
                <a:cubicBezTo>
                  <a:pt x="57508" y="605562"/>
                  <a:pt x="57862" y="606708"/>
                  <a:pt x="58569" y="609507"/>
                </a:cubicBezTo>
                <a:cubicBezTo>
                  <a:pt x="58569" y="612418"/>
                  <a:pt x="58569" y="614576"/>
                  <a:pt x="58569" y="615981"/>
                </a:cubicBezTo>
                <a:cubicBezTo>
                  <a:pt x="58569" y="620218"/>
                  <a:pt x="58569" y="623017"/>
                  <a:pt x="58569" y="624377"/>
                </a:cubicBezTo>
                <a:cubicBezTo>
                  <a:pt x="59345" y="624568"/>
                  <a:pt x="60588" y="623809"/>
                  <a:pt x="62295" y="622101"/>
                </a:cubicBezTo>
                <a:cubicBezTo>
                  <a:pt x="67275" y="618684"/>
                  <a:pt x="73670" y="618746"/>
                  <a:pt x="81482" y="622286"/>
                </a:cubicBezTo>
                <a:cubicBezTo>
                  <a:pt x="83471" y="622286"/>
                  <a:pt x="83550" y="622635"/>
                  <a:pt x="81718" y="623332"/>
                </a:cubicBezTo>
                <a:cubicBezTo>
                  <a:pt x="81718" y="617296"/>
                  <a:pt x="81364" y="611457"/>
                  <a:pt x="80655" y="605815"/>
                </a:cubicBezTo>
                <a:cubicBezTo>
                  <a:pt x="80655" y="604174"/>
                  <a:pt x="80408" y="603353"/>
                  <a:pt x="79914" y="603353"/>
                </a:cubicBezTo>
                <a:close/>
                <a:moveTo>
                  <a:pt x="1747613" y="601128"/>
                </a:moveTo>
                <a:cubicBezTo>
                  <a:pt x="1749849" y="601128"/>
                  <a:pt x="1751591" y="602398"/>
                  <a:pt x="1752839" y="604938"/>
                </a:cubicBezTo>
                <a:cubicBezTo>
                  <a:pt x="1762797" y="634150"/>
                  <a:pt x="1760707" y="655584"/>
                  <a:pt x="1746567" y="669240"/>
                </a:cubicBezTo>
                <a:cubicBezTo>
                  <a:pt x="1739497" y="674680"/>
                  <a:pt x="1732327" y="674595"/>
                  <a:pt x="1725054" y="668987"/>
                </a:cubicBezTo>
                <a:cubicBezTo>
                  <a:pt x="1716074" y="654982"/>
                  <a:pt x="1715833" y="642079"/>
                  <a:pt x="1724330" y="630278"/>
                </a:cubicBezTo>
                <a:cubicBezTo>
                  <a:pt x="1733568" y="618892"/>
                  <a:pt x="1739644" y="610288"/>
                  <a:pt x="1742555" y="604466"/>
                </a:cubicBezTo>
                <a:cubicBezTo>
                  <a:pt x="1743668" y="602240"/>
                  <a:pt x="1745353" y="601128"/>
                  <a:pt x="1747613" y="601128"/>
                </a:cubicBezTo>
                <a:close/>
                <a:moveTo>
                  <a:pt x="8308130" y="600183"/>
                </a:moveTo>
                <a:cubicBezTo>
                  <a:pt x="8308332" y="600880"/>
                  <a:pt x="8307917" y="601229"/>
                  <a:pt x="8306882" y="601229"/>
                </a:cubicBezTo>
                <a:cubicBezTo>
                  <a:pt x="8305478" y="601937"/>
                  <a:pt x="8302859" y="602291"/>
                  <a:pt x="8299026" y="602291"/>
                </a:cubicBezTo>
                <a:lnTo>
                  <a:pt x="8295381" y="602985"/>
                </a:lnTo>
                <a:lnTo>
                  <a:pt x="8296986" y="605073"/>
                </a:lnTo>
                <a:cubicBezTo>
                  <a:pt x="8297605" y="607517"/>
                  <a:pt x="8297289" y="610389"/>
                  <a:pt x="8296042" y="613688"/>
                </a:cubicBezTo>
                <a:cubicBezTo>
                  <a:pt x="8295716" y="614014"/>
                  <a:pt x="8295553" y="614930"/>
                  <a:pt x="8295553" y="616436"/>
                </a:cubicBezTo>
                <a:lnTo>
                  <a:pt x="8295092" y="617605"/>
                </a:lnTo>
                <a:lnTo>
                  <a:pt x="8295890" y="616992"/>
                </a:lnTo>
                <a:cubicBezTo>
                  <a:pt x="8297183" y="616992"/>
                  <a:pt x="8297829" y="616992"/>
                  <a:pt x="8297829" y="616992"/>
                </a:cubicBezTo>
                <a:cubicBezTo>
                  <a:pt x="8303415" y="614160"/>
                  <a:pt x="8307883" y="613812"/>
                  <a:pt x="8311232" y="615947"/>
                </a:cubicBezTo>
                <a:cubicBezTo>
                  <a:pt x="8311952" y="615947"/>
                  <a:pt x="8313469" y="616520"/>
                  <a:pt x="8315784" y="617667"/>
                </a:cubicBezTo>
                <a:cubicBezTo>
                  <a:pt x="8316470" y="618352"/>
                  <a:pt x="8316846" y="618476"/>
                  <a:pt x="8316914" y="618038"/>
                </a:cubicBezTo>
                <a:cubicBezTo>
                  <a:pt x="8318768" y="618173"/>
                  <a:pt x="8323770" y="616880"/>
                  <a:pt x="8331919" y="614160"/>
                </a:cubicBezTo>
                <a:cubicBezTo>
                  <a:pt x="8333459" y="613384"/>
                  <a:pt x="8334346" y="612940"/>
                  <a:pt x="8334582" y="612828"/>
                </a:cubicBezTo>
                <a:cubicBezTo>
                  <a:pt x="8334582" y="612513"/>
                  <a:pt x="8334228" y="611299"/>
                  <a:pt x="8333520" y="609186"/>
                </a:cubicBezTo>
                <a:cubicBezTo>
                  <a:pt x="8333520" y="607613"/>
                  <a:pt x="8333852" y="607079"/>
                  <a:pt x="8334515" y="607585"/>
                </a:cubicBezTo>
                <a:cubicBezTo>
                  <a:pt x="8330233" y="608293"/>
                  <a:pt x="8325512" y="607939"/>
                  <a:pt x="8320353" y="606523"/>
                </a:cubicBezTo>
                <a:cubicBezTo>
                  <a:pt x="8319061" y="606523"/>
                  <a:pt x="8317903" y="606011"/>
                  <a:pt x="8316880" y="604988"/>
                </a:cubicBezTo>
                <a:cubicBezTo>
                  <a:pt x="8311238" y="602875"/>
                  <a:pt x="8308321" y="601274"/>
                  <a:pt x="8308130" y="600183"/>
                </a:cubicBezTo>
                <a:close/>
                <a:moveTo>
                  <a:pt x="8292333" y="599020"/>
                </a:moveTo>
                <a:lnTo>
                  <a:pt x="8293168" y="600106"/>
                </a:lnTo>
                <a:lnTo>
                  <a:pt x="8293168" y="600103"/>
                </a:lnTo>
                <a:cubicBezTo>
                  <a:pt x="8292982" y="599381"/>
                  <a:pt x="8292704" y="599020"/>
                  <a:pt x="8292333" y="599020"/>
                </a:cubicBezTo>
                <a:close/>
                <a:moveTo>
                  <a:pt x="2133475" y="599013"/>
                </a:moveTo>
                <a:lnTo>
                  <a:pt x="2128332" y="599779"/>
                </a:lnTo>
                <a:cubicBezTo>
                  <a:pt x="2127827" y="604825"/>
                  <a:pt x="2127573" y="619044"/>
                  <a:pt x="2127573" y="642433"/>
                </a:cubicBezTo>
                <a:lnTo>
                  <a:pt x="2126293" y="654536"/>
                </a:lnTo>
                <a:lnTo>
                  <a:pt x="2130676" y="643057"/>
                </a:lnTo>
                <a:cubicBezTo>
                  <a:pt x="2134171" y="626760"/>
                  <a:pt x="2134239" y="615009"/>
                  <a:pt x="2130878" y="607804"/>
                </a:cubicBezTo>
                <a:cubicBezTo>
                  <a:pt x="2130002" y="604589"/>
                  <a:pt x="2130007" y="602437"/>
                  <a:pt x="2130895" y="601347"/>
                </a:cubicBezTo>
                <a:close/>
                <a:moveTo>
                  <a:pt x="6895965" y="596572"/>
                </a:moveTo>
                <a:lnTo>
                  <a:pt x="6878603" y="600183"/>
                </a:lnTo>
                <a:cubicBezTo>
                  <a:pt x="6878289" y="600183"/>
                  <a:pt x="6877423" y="600532"/>
                  <a:pt x="6876007" y="601229"/>
                </a:cubicBezTo>
                <a:cubicBezTo>
                  <a:pt x="6876704" y="601229"/>
                  <a:pt x="6877053" y="601229"/>
                  <a:pt x="6877053" y="601229"/>
                </a:cubicBezTo>
                <a:cubicBezTo>
                  <a:pt x="6876580" y="606017"/>
                  <a:pt x="6876344" y="611620"/>
                  <a:pt x="6876344" y="618038"/>
                </a:cubicBezTo>
                <a:cubicBezTo>
                  <a:pt x="6875187" y="618274"/>
                  <a:pt x="6876647" y="617369"/>
                  <a:pt x="6880727" y="615323"/>
                </a:cubicBezTo>
                <a:cubicBezTo>
                  <a:pt x="6888236" y="612322"/>
                  <a:pt x="6893743" y="610114"/>
                  <a:pt x="6897250" y="608698"/>
                </a:cubicBezTo>
                <a:lnTo>
                  <a:pt x="6898271" y="608558"/>
                </a:lnTo>
                <a:lnTo>
                  <a:pt x="6894671" y="605174"/>
                </a:lnTo>
                <a:cubicBezTo>
                  <a:pt x="6893805" y="602426"/>
                  <a:pt x="6893618" y="600193"/>
                  <a:pt x="6894110" y="598476"/>
                </a:cubicBezTo>
                <a:close/>
                <a:moveTo>
                  <a:pt x="7732870" y="595952"/>
                </a:moveTo>
                <a:cubicBezTo>
                  <a:pt x="7730802" y="596637"/>
                  <a:pt x="7726255" y="597334"/>
                  <a:pt x="7719231" y="598042"/>
                </a:cubicBezTo>
                <a:cubicBezTo>
                  <a:pt x="7712835" y="599470"/>
                  <a:pt x="7709155" y="600183"/>
                  <a:pt x="7708187" y="600183"/>
                </a:cubicBezTo>
                <a:lnTo>
                  <a:pt x="7708187" y="606455"/>
                </a:lnTo>
                <a:cubicBezTo>
                  <a:pt x="7708187" y="611401"/>
                  <a:pt x="7708187" y="615615"/>
                  <a:pt x="7708187" y="619100"/>
                </a:cubicBezTo>
                <a:cubicBezTo>
                  <a:pt x="7715437" y="618448"/>
                  <a:pt x="7726329" y="616284"/>
                  <a:pt x="7740861" y="612609"/>
                </a:cubicBezTo>
                <a:cubicBezTo>
                  <a:pt x="7738175" y="606528"/>
                  <a:pt x="7735511" y="600976"/>
                  <a:pt x="7732870" y="595952"/>
                </a:cubicBezTo>
                <a:close/>
                <a:moveTo>
                  <a:pt x="3208495" y="595952"/>
                </a:moveTo>
                <a:cubicBezTo>
                  <a:pt x="3206427" y="596637"/>
                  <a:pt x="3201880" y="597334"/>
                  <a:pt x="3194856" y="598042"/>
                </a:cubicBezTo>
                <a:cubicBezTo>
                  <a:pt x="3188460" y="599470"/>
                  <a:pt x="3184780" y="600183"/>
                  <a:pt x="3183813" y="600183"/>
                </a:cubicBezTo>
                <a:lnTo>
                  <a:pt x="3183813" y="606455"/>
                </a:lnTo>
                <a:cubicBezTo>
                  <a:pt x="3183813" y="611401"/>
                  <a:pt x="3183813" y="615615"/>
                  <a:pt x="3183813" y="619100"/>
                </a:cubicBezTo>
                <a:cubicBezTo>
                  <a:pt x="3191063" y="618448"/>
                  <a:pt x="3201954" y="616284"/>
                  <a:pt x="3216487" y="612609"/>
                </a:cubicBezTo>
                <a:cubicBezTo>
                  <a:pt x="3213800" y="606528"/>
                  <a:pt x="3211136" y="600976"/>
                  <a:pt x="3208495" y="595952"/>
                </a:cubicBezTo>
                <a:close/>
                <a:moveTo>
                  <a:pt x="2168424" y="593794"/>
                </a:moveTo>
                <a:cubicBezTo>
                  <a:pt x="2164468" y="594457"/>
                  <a:pt x="2157330" y="595525"/>
                  <a:pt x="2147012" y="596997"/>
                </a:cubicBezTo>
                <a:lnTo>
                  <a:pt x="2135437" y="598721"/>
                </a:lnTo>
                <a:lnTo>
                  <a:pt x="2138987" y="599121"/>
                </a:lnTo>
                <a:cubicBezTo>
                  <a:pt x="2145332" y="599863"/>
                  <a:pt x="2151030" y="601455"/>
                  <a:pt x="2156083" y="603897"/>
                </a:cubicBezTo>
                <a:lnTo>
                  <a:pt x="2169154" y="613663"/>
                </a:lnTo>
                <a:lnTo>
                  <a:pt x="2168711" y="595969"/>
                </a:lnTo>
                <a:cubicBezTo>
                  <a:pt x="2168711" y="593833"/>
                  <a:pt x="2168615" y="593108"/>
                  <a:pt x="2168424" y="593794"/>
                </a:cubicBezTo>
                <a:close/>
                <a:moveTo>
                  <a:pt x="5827841" y="591720"/>
                </a:moveTo>
                <a:cubicBezTo>
                  <a:pt x="5778702" y="598025"/>
                  <a:pt x="5743325" y="603786"/>
                  <a:pt x="5721711" y="609001"/>
                </a:cubicBezTo>
                <a:lnTo>
                  <a:pt x="5721823" y="611024"/>
                </a:lnTo>
                <a:lnTo>
                  <a:pt x="5729045" y="609591"/>
                </a:lnTo>
                <a:cubicBezTo>
                  <a:pt x="5730157" y="609591"/>
                  <a:pt x="5731939" y="610001"/>
                  <a:pt x="5734389" y="610822"/>
                </a:cubicBezTo>
                <a:cubicBezTo>
                  <a:pt x="5738121" y="611575"/>
                  <a:pt x="5740408" y="611861"/>
                  <a:pt x="5741251" y="611682"/>
                </a:cubicBezTo>
                <a:cubicBezTo>
                  <a:pt x="5743825" y="611772"/>
                  <a:pt x="5748984" y="610760"/>
                  <a:pt x="5756728" y="608647"/>
                </a:cubicBezTo>
                <a:cubicBezTo>
                  <a:pt x="5763933" y="607208"/>
                  <a:pt x="5769030" y="606191"/>
                  <a:pt x="5772019" y="605595"/>
                </a:cubicBezTo>
                <a:cubicBezTo>
                  <a:pt x="5773425" y="604887"/>
                  <a:pt x="5775757" y="604129"/>
                  <a:pt x="5779016" y="603319"/>
                </a:cubicBezTo>
                <a:cubicBezTo>
                  <a:pt x="5787210" y="601262"/>
                  <a:pt x="5793072" y="599532"/>
                  <a:pt x="5796600" y="598127"/>
                </a:cubicBezTo>
                <a:cubicBezTo>
                  <a:pt x="5800838" y="595879"/>
                  <a:pt x="5805660" y="595935"/>
                  <a:pt x="5811066" y="598295"/>
                </a:cubicBezTo>
                <a:cubicBezTo>
                  <a:pt x="5818608" y="602072"/>
                  <a:pt x="5821929" y="604775"/>
                  <a:pt x="5821030" y="606405"/>
                </a:cubicBezTo>
                <a:cubicBezTo>
                  <a:pt x="5821030" y="607641"/>
                  <a:pt x="5821423" y="607461"/>
                  <a:pt x="5822210" y="605865"/>
                </a:cubicBezTo>
                <a:cubicBezTo>
                  <a:pt x="5825054" y="598728"/>
                  <a:pt x="5826824" y="594120"/>
                  <a:pt x="5827521" y="592040"/>
                </a:cubicBezTo>
                <a:cubicBezTo>
                  <a:pt x="5828128" y="592524"/>
                  <a:pt x="5828077" y="592765"/>
                  <a:pt x="5827369" y="592765"/>
                </a:cubicBezTo>
                <a:cubicBezTo>
                  <a:pt x="5827369" y="592068"/>
                  <a:pt x="5827526" y="591720"/>
                  <a:pt x="5827841" y="591720"/>
                </a:cubicBezTo>
                <a:close/>
                <a:moveTo>
                  <a:pt x="3761901" y="589940"/>
                </a:moveTo>
                <a:lnTo>
                  <a:pt x="3756729" y="596828"/>
                </a:lnTo>
                <a:cubicBezTo>
                  <a:pt x="3754762" y="599470"/>
                  <a:pt x="3753588" y="600959"/>
                  <a:pt x="3753206" y="601296"/>
                </a:cubicBezTo>
                <a:cubicBezTo>
                  <a:pt x="3758140" y="608040"/>
                  <a:pt x="3760607" y="614345"/>
                  <a:pt x="3760607" y="620213"/>
                </a:cubicBezTo>
                <a:cubicBezTo>
                  <a:pt x="3760607" y="636431"/>
                  <a:pt x="3760607" y="651925"/>
                  <a:pt x="3760607" y="666694"/>
                </a:cubicBezTo>
                <a:cubicBezTo>
                  <a:pt x="3774701" y="645170"/>
                  <a:pt x="3785593" y="625113"/>
                  <a:pt x="3793280" y="606523"/>
                </a:cubicBezTo>
                <a:cubicBezTo>
                  <a:pt x="3794730" y="606523"/>
                  <a:pt x="3794871" y="606523"/>
                  <a:pt x="3793702" y="606523"/>
                </a:cubicBezTo>
                <a:cubicBezTo>
                  <a:pt x="3780417" y="607939"/>
                  <a:pt x="3770222" y="603600"/>
                  <a:pt x="3763119" y="593507"/>
                </a:cubicBezTo>
                <a:close/>
                <a:moveTo>
                  <a:pt x="451040" y="588534"/>
                </a:moveTo>
                <a:cubicBezTo>
                  <a:pt x="445960" y="589208"/>
                  <a:pt x="439300" y="590135"/>
                  <a:pt x="431061" y="591315"/>
                </a:cubicBezTo>
                <a:lnTo>
                  <a:pt x="431061" y="596879"/>
                </a:lnTo>
                <a:cubicBezTo>
                  <a:pt x="432365" y="596295"/>
                  <a:pt x="437193" y="595244"/>
                  <a:pt x="445544" y="593726"/>
                </a:cubicBezTo>
                <a:cubicBezTo>
                  <a:pt x="447140" y="593726"/>
                  <a:pt x="448286" y="593726"/>
                  <a:pt x="448983" y="593726"/>
                </a:cubicBezTo>
                <a:cubicBezTo>
                  <a:pt x="451490" y="593726"/>
                  <a:pt x="452040" y="593721"/>
                  <a:pt x="450635" y="593709"/>
                </a:cubicBezTo>
                <a:cubicBezTo>
                  <a:pt x="450905" y="591495"/>
                  <a:pt x="451040" y="589770"/>
                  <a:pt x="451040" y="588534"/>
                </a:cubicBezTo>
                <a:close/>
                <a:moveTo>
                  <a:pt x="399202" y="581664"/>
                </a:moveTo>
                <a:lnTo>
                  <a:pt x="395067" y="593693"/>
                </a:lnTo>
                <a:cubicBezTo>
                  <a:pt x="386378" y="595862"/>
                  <a:pt x="378628" y="597801"/>
                  <a:pt x="371817" y="599509"/>
                </a:cubicBezTo>
                <a:cubicBezTo>
                  <a:pt x="371817" y="602027"/>
                  <a:pt x="371817" y="605033"/>
                  <a:pt x="371817" y="608529"/>
                </a:cubicBezTo>
                <a:cubicBezTo>
                  <a:pt x="370997" y="608529"/>
                  <a:pt x="371402" y="608939"/>
                  <a:pt x="373031" y="609760"/>
                </a:cubicBezTo>
                <a:cubicBezTo>
                  <a:pt x="377303" y="610468"/>
                  <a:pt x="383422" y="612997"/>
                  <a:pt x="391391" y="617346"/>
                </a:cubicBezTo>
                <a:lnTo>
                  <a:pt x="399493" y="623862"/>
                </a:lnTo>
                <a:lnTo>
                  <a:pt x="399530" y="608758"/>
                </a:lnTo>
                <a:close/>
                <a:moveTo>
                  <a:pt x="2666127" y="581217"/>
                </a:moveTo>
                <a:lnTo>
                  <a:pt x="2665753" y="589528"/>
                </a:lnTo>
                <a:cubicBezTo>
                  <a:pt x="2664373" y="591883"/>
                  <a:pt x="2661761" y="593316"/>
                  <a:pt x="2657917" y="593827"/>
                </a:cubicBezTo>
                <a:cubicBezTo>
                  <a:pt x="2657468" y="593827"/>
                  <a:pt x="2656186" y="594182"/>
                  <a:pt x="2654073" y="594890"/>
                </a:cubicBezTo>
                <a:cubicBezTo>
                  <a:pt x="2651218" y="594890"/>
                  <a:pt x="2645767" y="596042"/>
                  <a:pt x="2637720" y="598346"/>
                </a:cubicBezTo>
                <a:lnTo>
                  <a:pt x="2637720" y="603286"/>
                </a:lnTo>
                <a:cubicBezTo>
                  <a:pt x="2637720" y="605399"/>
                  <a:pt x="2637720" y="606787"/>
                  <a:pt x="2637720" y="607450"/>
                </a:cubicBezTo>
                <a:cubicBezTo>
                  <a:pt x="2639495" y="605236"/>
                  <a:pt x="2642609" y="602639"/>
                  <a:pt x="2647060" y="599661"/>
                </a:cubicBezTo>
                <a:cubicBezTo>
                  <a:pt x="2652466" y="596390"/>
                  <a:pt x="2656085" y="595688"/>
                  <a:pt x="2657917" y="597553"/>
                </a:cubicBezTo>
                <a:cubicBezTo>
                  <a:pt x="2658586" y="598475"/>
                  <a:pt x="2658663" y="599772"/>
                  <a:pt x="2658149" y="601444"/>
                </a:cubicBezTo>
                <a:lnTo>
                  <a:pt x="2655670" y="606033"/>
                </a:lnTo>
                <a:lnTo>
                  <a:pt x="2669533" y="604398"/>
                </a:lnTo>
                <a:cubicBezTo>
                  <a:pt x="2672321" y="603701"/>
                  <a:pt x="2676637" y="602988"/>
                  <a:pt x="2682481" y="602257"/>
                </a:cubicBezTo>
                <a:cubicBezTo>
                  <a:pt x="2689540" y="600841"/>
                  <a:pt x="2693968" y="599953"/>
                  <a:pt x="2695767" y="599593"/>
                </a:cubicBezTo>
                <a:cubicBezTo>
                  <a:pt x="2695767" y="595008"/>
                  <a:pt x="2695767" y="591675"/>
                  <a:pt x="2695767" y="589596"/>
                </a:cubicBezTo>
                <a:cubicBezTo>
                  <a:pt x="2696520" y="589596"/>
                  <a:pt x="2695604" y="589596"/>
                  <a:pt x="2693019" y="589596"/>
                </a:cubicBezTo>
                <a:cubicBezTo>
                  <a:pt x="2689478" y="590304"/>
                  <a:pt x="2687062" y="590658"/>
                  <a:pt x="2685769" y="590658"/>
                </a:cubicBezTo>
                <a:cubicBezTo>
                  <a:pt x="2681268" y="591712"/>
                  <a:pt x="2675795" y="589579"/>
                  <a:pt x="2669353" y="584260"/>
                </a:cubicBezTo>
                <a:close/>
                <a:moveTo>
                  <a:pt x="5209302" y="581217"/>
                </a:moveTo>
                <a:lnTo>
                  <a:pt x="5208928" y="589528"/>
                </a:lnTo>
                <a:cubicBezTo>
                  <a:pt x="5207548" y="591883"/>
                  <a:pt x="5204936" y="593316"/>
                  <a:pt x="5201092" y="593827"/>
                </a:cubicBezTo>
                <a:cubicBezTo>
                  <a:pt x="5200643" y="593827"/>
                  <a:pt x="5199361" y="594182"/>
                  <a:pt x="5197248" y="594890"/>
                </a:cubicBezTo>
                <a:cubicBezTo>
                  <a:pt x="5194394" y="594890"/>
                  <a:pt x="5188942" y="596042"/>
                  <a:pt x="5180894" y="598346"/>
                </a:cubicBezTo>
                <a:lnTo>
                  <a:pt x="5180894" y="603286"/>
                </a:lnTo>
                <a:cubicBezTo>
                  <a:pt x="5180894" y="605399"/>
                  <a:pt x="5180894" y="606787"/>
                  <a:pt x="5180894" y="607450"/>
                </a:cubicBezTo>
                <a:cubicBezTo>
                  <a:pt x="5182670" y="605236"/>
                  <a:pt x="5185784" y="602639"/>
                  <a:pt x="5190235" y="599661"/>
                </a:cubicBezTo>
                <a:cubicBezTo>
                  <a:pt x="5195641" y="596390"/>
                  <a:pt x="5199260" y="595688"/>
                  <a:pt x="5201092" y="597553"/>
                </a:cubicBezTo>
                <a:cubicBezTo>
                  <a:pt x="5201761" y="598475"/>
                  <a:pt x="5201838" y="599772"/>
                  <a:pt x="5201324" y="601444"/>
                </a:cubicBezTo>
                <a:lnTo>
                  <a:pt x="5198845" y="606033"/>
                </a:lnTo>
                <a:lnTo>
                  <a:pt x="5212708" y="604398"/>
                </a:lnTo>
                <a:cubicBezTo>
                  <a:pt x="5215496" y="603701"/>
                  <a:pt x="5219812" y="602988"/>
                  <a:pt x="5225656" y="602257"/>
                </a:cubicBezTo>
                <a:cubicBezTo>
                  <a:pt x="5232715" y="600841"/>
                  <a:pt x="5237143" y="599953"/>
                  <a:pt x="5238941" y="599593"/>
                </a:cubicBezTo>
                <a:cubicBezTo>
                  <a:pt x="5238941" y="595008"/>
                  <a:pt x="5238941" y="591675"/>
                  <a:pt x="5238941" y="589596"/>
                </a:cubicBezTo>
                <a:cubicBezTo>
                  <a:pt x="5239695" y="589596"/>
                  <a:pt x="5238779" y="589596"/>
                  <a:pt x="5236193" y="589596"/>
                </a:cubicBezTo>
                <a:cubicBezTo>
                  <a:pt x="5232653" y="590304"/>
                  <a:pt x="5230237" y="590658"/>
                  <a:pt x="5228944" y="590658"/>
                </a:cubicBezTo>
                <a:cubicBezTo>
                  <a:pt x="5224442" y="591712"/>
                  <a:pt x="5218971" y="589579"/>
                  <a:pt x="5212529" y="584260"/>
                </a:cubicBezTo>
                <a:close/>
                <a:moveTo>
                  <a:pt x="1278231" y="581132"/>
                </a:moveTo>
                <a:cubicBezTo>
                  <a:pt x="1275792" y="581773"/>
                  <a:pt x="1269705" y="582790"/>
                  <a:pt x="1259972" y="584184"/>
                </a:cubicBezTo>
                <a:cubicBezTo>
                  <a:pt x="1248057" y="585679"/>
                  <a:pt x="1240578" y="586645"/>
                  <a:pt x="1237531" y="587084"/>
                </a:cubicBezTo>
                <a:lnTo>
                  <a:pt x="1237063" y="588795"/>
                </a:lnTo>
                <a:lnTo>
                  <a:pt x="1257324" y="586325"/>
                </a:lnTo>
                <a:cubicBezTo>
                  <a:pt x="1260079" y="586325"/>
                  <a:pt x="1265468" y="585651"/>
                  <a:pt x="1273493" y="584302"/>
                </a:cubicBezTo>
                <a:lnTo>
                  <a:pt x="1280810" y="583563"/>
                </a:lnTo>
                <a:close/>
                <a:moveTo>
                  <a:pt x="5545462" y="573756"/>
                </a:moveTo>
                <a:cubicBezTo>
                  <a:pt x="5548784" y="574150"/>
                  <a:pt x="5551667" y="575299"/>
                  <a:pt x="5554111" y="577204"/>
                </a:cubicBezTo>
                <a:cubicBezTo>
                  <a:pt x="5556629" y="578047"/>
                  <a:pt x="5559046" y="580396"/>
                  <a:pt x="5561361" y="584251"/>
                </a:cubicBezTo>
                <a:cubicBezTo>
                  <a:pt x="5562462" y="585364"/>
                  <a:pt x="5563569" y="586494"/>
                  <a:pt x="5564682" y="587640"/>
                </a:cubicBezTo>
                <a:cubicBezTo>
                  <a:pt x="5569145" y="594991"/>
                  <a:pt x="5566671" y="600566"/>
                  <a:pt x="5557264" y="604365"/>
                </a:cubicBezTo>
                <a:lnTo>
                  <a:pt x="5530547" y="608305"/>
                </a:lnTo>
                <a:lnTo>
                  <a:pt x="5555089" y="623466"/>
                </a:lnTo>
                <a:cubicBezTo>
                  <a:pt x="5558191" y="627085"/>
                  <a:pt x="5557809" y="631531"/>
                  <a:pt x="5553943" y="636802"/>
                </a:cubicBezTo>
                <a:cubicBezTo>
                  <a:pt x="5551338" y="641995"/>
                  <a:pt x="5544573" y="651964"/>
                  <a:pt x="5533648" y="666710"/>
                </a:cubicBezTo>
                <a:lnTo>
                  <a:pt x="5521558" y="682754"/>
                </a:lnTo>
                <a:lnTo>
                  <a:pt x="5522112" y="682592"/>
                </a:lnTo>
                <a:cubicBezTo>
                  <a:pt x="5525293" y="682592"/>
                  <a:pt x="5527709" y="682592"/>
                  <a:pt x="5529362" y="682592"/>
                </a:cubicBezTo>
                <a:cubicBezTo>
                  <a:pt x="5540646" y="681929"/>
                  <a:pt x="5557287" y="680176"/>
                  <a:pt x="5579282" y="677332"/>
                </a:cubicBezTo>
                <a:cubicBezTo>
                  <a:pt x="5584767" y="675882"/>
                  <a:pt x="5589718" y="676225"/>
                  <a:pt x="5594135" y="678361"/>
                </a:cubicBezTo>
                <a:cubicBezTo>
                  <a:pt x="5594439" y="678361"/>
                  <a:pt x="5595130" y="678361"/>
                  <a:pt x="5596209" y="678361"/>
                </a:cubicBezTo>
                <a:cubicBezTo>
                  <a:pt x="5606887" y="681643"/>
                  <a:pt x="5614103" y="689297"/>
                  <a:pt x="5617857" y="701323"/>
                </a:cubicBezTo>
                <a:cubicBezTo>
                  <a:pt x="5618610" y="710765"/>
                  <a:pt x="5613844" y="715485"/>
                  <a:pt x="5603560" y="715485"/>
                </a:cubicBezTo>
                <a:cubicBezTo>
                  <a:pt x="5578923" y="709843"/>
                  <a:pt x="5548155" y="707730"/>
                  <a:pt x="5511255" y="709146"/>
                </a:cubicBezTo>
                <a:cubicBezTo>
                  <a:pt x="5471938" y="712664"/>
                  <a:pt x="5445666" y="716165"/>
                  <a:pt x="5432437" y="719649"/>
                </a:cubicBezTo>
                <a:cubicBezTo>
                  <a:pt x="5425963" y="721111"/>
                  <a:pt x="5420455" y="720571"/>
                  <a:pt x="5415914" y="718031"/>
                </a:cubicBezTo>
                <a:cubicBezTo>
                  <a:pt x="5412251" y="715086"/>
                  <a:pt x="5407187" y="710034"/>
                  <a:pt x="5400724" y="702874"/>
                </a:cubicBezTo>
                <a:cubicBezTo>
                  <a:pt x="5398735" y="700514"/>
                  <a:pt x="5398094" y="698238"/>
                  <a:pt x="5398802" y="696046"/>
                </a:cubicBezTo>
                <a:cubicBezTo>
                  <a:pt x="5398802" y="694124"/>
                  <a:pt x="5400938" y="693163"/>
                  <a:pt x="5405209" y="693163"/>
                </a:cubicBezTo>
                <a:cubicBezTo>
                  <a:pt x="5409491" y="693163"/>
                  <a:pt x="5419264" y="692472"/>
                  <a:pt x="5434527" y="691090"/>
                </a:cubicBezTo>
                <a:cubicBezTo>
                  <a:pt x="5442496" y="690359"/>
                  <a:pt x="5447891" y="689994"/>
                  <a:pt x="5450712" y="689994"/>
                </a:cubicBezTo>
                <a:cubicBezTo>
                  <a:pt x="5454050" y="689994"/>
                  <a:pt x="5460508" y="689314"/>
                  <a:pt x="5470084" y="687954"/>
                </a:cubicBezTo>
                <a:cubicBezTo>
                  <a:pt x="5485145" y="686515"/>
                  <a:pt x="5495401" y="685526"/>
                  <a:pt x="5500852" y="684986"/>
                </a:cubicBezTo>
                <a:cubicBezTo>
                  <a:pt x="5504910" y="671465"/>
                  <a:pt x="5508624" y="658399"/>
                  <a:pt x="5511996" y="645788"/>
                </a:cubicBezTo>
                <a:cubicBezTo>
                  <a:pt x="5513412" y="636999"/>
                  <a:pt x="5514121" y="626563"/>
                  <a:pt x="5514121" y="614480"/>
                </a:cubicBezTo>
                <a:lnTo>
                  <a:pt x="5515165" y="610574"/>
                </a:lnTo>
                <a:lnTo>
                  <a:pt x="5463761" y="618156"/>
                </a:lnTo>
                <a:cubicBezTo>
                  <a:pt x="5457321" y="618864"/>
                  <a:pt x="5451758" y="617706"/>
                  <a:pt x="5447071" y="614683"/>
                </a:cubicBezTo>
                <a:cubicBezTo>
                  <a:pt x="5442889" y="611344"/>
                  <a:pt x="5438675" y="607551"/>
                  <a:pt x="5434426" y="603302"/>
                </a:cubicBezTo>
                <a:cubicBezTo>
                  <a:pt x="5432538" y="600481"/>
                  <a:pt x="5431594" y="598250"/>
                  <a:pt x="5431594" y="596609"/>
                </a:cubicBezTo>
                <a:cubicBezTo>
                  <a:pt x="5432909" y="593979"/>
                  <a:pt x="5435393" y="592664"/>
                  <a:pt x="5439046" y="592664"/>
                </a:cubicBezTo>
                <a:cubicBezTo>
                  <a:pt x="5459783" y="590596"/>
                  <a:pt x="5482110" y="587095"/>
                  <a:pt x="5506028" y="582161"/>
                </a:cubicBezTo>
                <a:cubicBezTo>
                  <a:pt x="5508771" y="581464"/>
                  <a:pt x="5512553" y="580430"/>
                  <a:pt x="5517374" y="579059"/>
                </a:cubicBezTo>
                <a:cubicBezTo>
                  <a:pt x="5524332" y="577665"/>
                  <a:pt x="5529935" y="576260"/>
                  <a:pt x="5534183" y="574844"/>
                </a:cubicBezTo>
                <a:cubicBezTo>
                  <a:pt x="5538381" y="573725"/>
                  <a:pt x="5542141" y="573363"/>
                  <a:pt x="5545462" y="573756"/>
                </a:cubicBezTo>
                <a:close/>
                <a:moveTo>
                  <a:pt x="8873173" y="573731"/>
                </a:moveTo>
                <a:cubicBezTo>
                  <a:pt x="8861743" y="591779"/>
                  <a:pt x="8849357" y="606302"/>
                  <a:pt x="8836018" y="617301"/>
                </a:cubicBezTo>
                <a:lnTo>
                  <a:pt x="8829245" y="622173"/>
                </a:lnTo>
                <a:lnTo>
                  <a:pt x="8890792" y="610653"/>
                </a:lnTo>
                <a:cubicBezTo>
                  <a:pt x="8896637" y="608518"/>
                  <a:pt x="8899615" y="608512"/>
                  <a:pt x="8899727" y="610636"/>
                </a:cubicBezTo>
                <a:cubicBezTo>
                  <a:pt x="8889510" y="602038"/>
                  <a:pt x="8881255" y="591804"/>
                  <a:pt x="8874961" y="579935"/>
                </a:cubicBezTo>
                <a:cubicBezTo>
                  <a:pt x="8874208" y="579182"/>
                  <a:pt x="8873291" y="577732"/>
                  <a:pt x="8872212" y="575586"/>
                </a:cubicBezTo>
                <a:cubicBezTo>
                  <a:pt x="8872212" y="574788"/>
                  <a:pt x="8872533" y="574169"/>
                  <a:pt x="8873173" y="573731"/>
                </a:cubicBezTo>
                <a:close/>
                <a:moveTo>
                  <a:pt x="4915852" y="568928"/>
                </a:moveTo>
                <a:lnTo>
                  <a:pt x="4915683" y="578716"/>
                </a:lnTo>
                <a:cubicBezTo>
                  <a:pt x="4915743" y="584449"/>
                  <a:pt x="4915949" y="590863"/>
                  <a:pt x="4916303" y="597958"/>
                </a:cubicBezTo>
                <a:cubicBezTo>
                  <a:pt x="4916303" y="606410"/>
                  <a:pt x="4915949" y="612749"/>
                  <a:pt x="4915241" y="616975"/>
                </a:cubicBezTo>
                <a:cubicBezTo>
                  <a:pt x="4926380" y="612446"/>
                  <a:pt x="4936917" y="605579"/>
                  <a:pt x="4946852" y="596373"/>
                </a:cubicBezTo>
                <a:cubicBezTo>
                  <a:pt x="4938974" y="589832"/>
                  <a:pt x="4932808" y="583695"/>
                  <a:pt x="4928358" y="577963"/>
                </a:cubicBezTo>
                <a:cubicBezTo>
                  <a:pt x="4927796" y="577963"/>
                  <a:pt x="4926155" y="576603"/>
                  <a:pt x="4923435" y="573883"/>
                </a:cubicBezTo>
                <a:cubicBezTo>
                  <a:pt x="4921917" y="572365"/>
                  <a:pt x="4921080" y="571607"/>
                  <a:pt x="4920922" y="571607"/>
                </a:cubicBezTo>
                <a:close/>
                <a:moveTo>
                  <a:pt x="2372680" y="568928"/>
                </a:moveTo>
                <a:lnTo>
                  <a:pt x="2372510" y="578716"/>
                </a:lnTo>
                <a:cubicBezTo>
                  <a:pt x="2372570" y="584449"/>
                  <a:pt x="2372777" y="590863"/>
                  <a:pt x="2373131" y="597958"/>
                </a:cubicBezTo>
                <a:cubicBezTo>
                  <a:pt x="2373131" y="606410"/>
                  <a:pt x="2372777" y="612749"/>
                  <a:pt x="2372069" y="616975"/>
                </a:cubicBezTo>
                <a:cubicBezTo>
                  <a:pt x="2383207" y="612446"/>
                  <a:pt x="2393744" y="605579"/>
                  <a:pt x="2403679" y="596373"/>
                </a:cubicBezTo>
                <a:cubicBezTo>
                  <a:pt x="2395801" y="589832"/>
                  <a:pt x="2389636" y="583695"/>
                  <a:pt x="2385185" y="577963"/>
                </a:cubicBezTo>
                <a:cubicBezTo>
                  <a:pt x="2384623" y="577963"/>
                  <a:pt x="2382982" y="576603"/>
                  <a:pt x="2380262" y="573883"/>
                </a:cubicBezTo>
                <a:cubicBezTo>
                  <a:pt x="2378746" y="572365"/>
                  <a:pt x="2377908" y="571607"/>
                  <a:pt x="2377750" y="571607"/>
                </a:cubicBezTo>
                <a:close/>
                <a:moveTo>
                  <a:pt x="3578471" y="567485"/>
                </a:moveTo>
                <a:cubicBezTo>
                  <a:pt x="3580682" y="567546"/>
                  <a:pt x="3582813" y="568392"/>
                  <a:pt x="3584865" y="570022"/>
                </a:cubicBezTo>
                <a:cubicBezTo>
                  <a:pt x="3592912" y="574405"/>
                  <a:pt x="3599027" y="580081"/>
                  <a:pt x="3603208" y="587050"/>
                </a:cubicBezTo>
                <a:cubicBezTo>
                  <a:pt x="3606512" y="593468"/>
                  <a:pt x="3605152" y="597846"/>
                  <a:pt x="3599128" y="600183"/>
                </a:cubicBezTo>
                <a:cubicBezTo>
                  <a:pt x="3598420" y="600183"/>
                  <a:pt x="3597043" y="600521"/>
                  <a:pt x="3594997" y="601195"/>
                </a:cubicBezTo>
                <a:cubicBezTo>
                  <a:pt x="3588411" y="601926"/>
                  <a:pt x="3582954" y="602291"/>
                  <a:pt x="3578627" y="602291"/>
                </a:cubicBezTo>
                <a:cubicBezTo>
                  <a:pt x="3565555" y="602976"/>
                  <a:pt x="3552478" y="604016"/>
                  <a:pt x="3539395" y="605410"/>
                </a:cubicBezTo>
                <a:cubicBezTo>
                  <a:pt x="3542418" y="605230"/>
                  <a:pt x="3545515" y="606725"/>
                  <a:pt x="3548684" y="609895"/>
                </a:cubicBezTo>
                <a:cubicBezTo>
                  <a:pt x="3550247" y="615087"/>
                  <a:pt x="3550173" y="619083"/>
                  <a:pt x="3548465" y="621882"/>
                </a:cubicBezTo>
                <a:lnTo>
                  <a:pt x="3546602" y="630289"/>
                </a:lnTo>
                <a:lnTo>
                  <a:pt x="3566572" y="625658"/>
                </a:lnTo>
                <a:cubicBezTo>
                  <a:pt x="3572675" y="622691"/>
                  <a:pt x="3578447" y="623208"/>
                  <a:pt x="3583887" y="627209"/>
                </a:cubicBezTo>
                <a:cubicBezTo>
                  <a:pt x="3592103" y="633942"/>
                  <a:pt x="3596925" y="639101"/>
                  <a:pt x="3598352" y="642686"/>
                </a:cubicBezTo>
                <a:cubicBezTo>
                  <a:pt x="3600656" y="649610"/>
                  <a:pt x="3598442" y="654128"/>
                  <a:pt x="3591710" y="656241"/>
                </a:cubicBezTo>
                <a:cubicBezTo>
                  <a:pt x="3591013" y="656241"/>
                  <a:pt x="3589299" y="656584"/>
                  <a:pt x="3586567" y="657270"/>
                </a:cubicBezTo>
                <a:cubicBezTo>
                  <a:pt x="3568978" y="660079"/>
                  <a:pt x="3555018" y="662097"/>
                  <a:pt x="3544689" y="663322"/>
                </a:cubicBezTo>
                <a:cubicBezTo>
                  <a:pt x="3544689" y="672673"/>
                  <a:pt x="3544689" y="681564"/>
                  <a:pt x="3544689" y="689994"/>
                </a:cubicBezTo>
                <a:cubicBezTo>
                  <a:pt x="3552208" y="689994"/>
                  <a:pt x="3560542" y="689291"/>
                  <a:pt x="3569691" y="687886"/>
                </a:cubicBezTo>
                <a:cubicBezTo>
                  <a:pt x="3571782" y="687886"/>
                  <a:pt x="3574929" y="687532"/>
                  <a:pt x="3579132" y="686824"/>
                </a:cubicBezTo>
                <a:cubicBezTo>
                  <a:pt x="3588900" y="686824"/>
                  <a:pt x="3596115" y="686155"/>
                  <a:pt x="3600780" y="684818"/>
                </a:cubicBezTo>
                <a:cubicBezTo>
                  <a:pt x="3608479" y="682615"/>
                  <a:pt x="3615178" y="684211"/>
                  <a:pt x="3620876" y="689606"/>
                </a:cubicBezTo>
                <a:cubicBezTo>
                  <a:pt x="3629846" y="695574"/>
                  <a:pt x="3635482" y="702475"/>
                  <a:pt x="3637786" y="710309"/>
                </a:cubicBezTo>
                <a:cubicBezTo>
                  <a:pt x="3639899" y="717997"/>
                  <a:pt x="3637410" y="721841"/>
                  <a:pt x="3630318" y="721841"/>
                </a:cubicBezTo>
                <a:cubicBezTo>
                  <a:pt x="3620101" y="721841"/>
                  <a:pt x="3610395" y="721133"/>
                  <a:pt x="3601201" y="719717"/>
                </a:cubicBezTo>
                <a:cubicBezTo>
                  <a:pt x="3579498" y="716199"/>
                  <a:pt x="3554338" y="715496"/>
                  <a:pt x="3525722" y="717609"/>
                </a:cubicBezTo>
                <a:cubicBezTo>
                  <a:pt x="3499938" y="718992"/>
                  <a:pt x="3474373" y="721448"/>
                  <a:pt x="3449028" y="724977"/>
                </a:cubicBezTo>
                <a:cubicBezTo>
                  <a:pt x="3442543" y="727113"/>
                  <a:pt x="3437210" y="726657"/>
                  <a:pt x="3433029" y="723611"/>
                </a:cubicBezTo>
                <a:cubicBezTo>
                  <a:pt x="3426296" y="719127"/>
                  <a:pt x="3420603" y="714164"/>
                  <a:pt x="3415950" y="708725"/>
                </a:cubicBezTo>
                <a:cubicBezTo>
                  <a:pt x="3414230" y="703835"/>
                  <a:pt x="3416102" y="700767"/>
                  <a:pt x="3421564" y="699519"/>
                </a:cubicBezTo>
                <a:cubicBezTo>
                  <a:pt x="3435827" y="699519"/>
                  <a:pt x="3446039" y="699176"/>
                  <a:pt x="3452198" y="698491"/>
                </a:cubicBezTo>
                <a:cubicBezTo>
                  <a:pt x="3459245" y="697783"/>
                  <a:pt x="3469085" y="696732"/>
                  <a:pt x="3481719" y="695338"/>
                </a:cubicBezTo>
                <a:cubicBezTo>
                  <a:pt x="3494982" y="694641"/>
                  <a:pt x="3503939" y="694034"/>
                  <a:pt x="3508593" y="693517"/>
                </a:cubicBezTo>
                <a:cubicBezTo>
                  <a:pt x="3508593" y="691899"/>
                  <a:pt x="3508593" y="688021"/>
                  <a:pt x="3508593" y="681884"/>
                </a:cubicBezTo>
                <a:cubicBezTo>
                  <a:pt x="3507884" y="674163"/>
                  <a:pt x="3507530" y="669498"/>
                  <a:pt x="3507530" y="667891"/>
                </a:cubicBezTo>
                <a:cubicBezTo>
                  <a:pt x="3501562" y="669296"/>
                  <a:pt x="3494296" y="669998"/>
                  <a:pt x="3485731" y="669998"/>
                </a:cubicBezTo>
                <a:cubicBezTo>
                  <a:pt x="3477560" y="671415"/>
                  <a:pt x="3468422" y="666008"/>
                  <a:pt x="3458318" y="653780"/>
                </a:cubicBezTo>
                <a:cubicBezTo>
                  <a:pt x="3456564" y="650498"/>
                  <a:pt x="3456121" y="648210"/>
                  <a:pt x="3456986" y="646918"/>
                </a:cubicBezTo>
                <a:cubicBezTo>
                  <a:pt x="3458144" y="644602"/>
                  <a:pt x="3460639" y="643445"/>
                  <a:pt x="3464471" y="643445"/>
                </a:cubicBezTo>
                <a:cubicBezTo>
                  <a:pt x="3474419" y="642782"/>
                  <a:pt x="3488771" y="641158"/>
                  <a:pt x="3507530" y="638572"/>
                </a:cubicBezTo>
                <a:lnTo>
                  <a:pt x="3507530" y="629738"/>
                </a:lnTo>
                <a:cubicBezTo>
                  <a:pt x="3507530" y="620465"/>
                  <a:pt x="3506564" y="614137"/>
                  <a:pt x="3504631" y="610754"/>
                </a:cubicBezTo>
                <a:cubicBezTo>
                  <a:pt x="3504159" y="610754"/>
                  <a:pt x="3502562" y="611097"/>
                  <a:pt x="3499843" y="611783"/>
                </a:cubicBezTo>
                <a:cubicBezTo>
                  <a:pt x="3493458" y="612491"/>
                  <a:pt x="3487423" y="613913"/>
                  <a:pt x="3481736" y="616048"/>
                </a:cubicBezTo>
                <a:cubicBezTo>
                  <a:pt x="3478049" y="616048"/>
                  <a:pt x="3474233" y="615256"/>
                  <a:pt x="3470288" y="613671"/>
                </a:cubicBezTo>
                <a:cubicBezTo>
                  <a:pt x="3462679" y="609108"/>
                  <a:pt x="3456059" y="603302"/>
                  <a:pt x="3450428" y="596255"/>
                </a:cubicBezTo>
                <a:cubicBezTo>
                  <a:pt x="3448292" y="593738"/>
                  <a:pt x="3447657" y="591231"/>
                  <a:pt x="3448522" y="588736"/>
                </a:cubicBezTo>
                <a:cubicBezTo>
                  <a:pt x="3450141" y="587129"/>
                  <a:pt x="3452552" y="586325"/>
                  <a:pt x="3455755" y="586325"/>
                </a:cubicBezTo>
                <a:cubicBezTo>
                  <a:pt x="3465972" y="586325"/>
                  <a:pt x="3473767" y="585645"/>
                  <a:pt x="3479139" y="584285"/>
                </a:cubicBezTo>
                <a:cubicBezTo>
                  <a:pt x="3486973" y="583577"/>
                  <a:pt x="3498505" y="582189"/>
                  <a:pt x="3513735" y="580121"/>
                </a:cubicBezTo>
                <a:cubicBezTo>
                  <a:pt x="3531594" y="577255"/>
                  <a:pt x="3544054" y="575468"/>
                  <a:pt x="3551112" y="574759"/>
                </a:cubicBezTo>
                <a:cubicBezTo>
                  <a:pt x="3553045" y="574119"/>
                  <a:pt x="3555923" y="573411"/>
                  <a:pt x="3559744" y="572635"/>
                </a:cubicBezTo>
                <a:cubicBezTo>
                  <a:pt x="3562520" y="571927"/>
                  <a:pt x="3566471" y="570932"/>
                  <a:pt x="3571596" y="569651"/>
                </a:cubicBezTo>
                <a:cubicBezTo>
                  <a:pt x="3573968" y="568145"/>
                  <a:pt x="3576259" y="567423"/>
                  <a:pt x="3578471" y="567485"/>
                </a:cubicBezTo>
                <a:close/>
                <a:moveTo>
                  <a:pt x="8279233" y="567341"/>
                </a:moveTo>
                <a:cubicBezTo>
                  <a:pt x="8272871" y="568061"/>
                  <a:pt x="8268437" y="568836"/>
                  <a:pt x="8265931" y="569668"/>
                </a:cubicBezTo>
                <a:cubicBezTo>
                  <a:pt x="8265931" y="570620"/>
                  <a:pt x="8266329" y="574396"/>
                  <a:pt x="8267126" y="580994"/>
                </a:cubicBezTo>
                <a:lnTo>
                  <a:pt x="8267647" y="585221"/>
                </a:lnTo>
                <a:lnTo>
                  <a:pt x="8271629" y="584201"/>
                </a:lnTo>
                <a:cubicBezTo>
                  <a:pt x="8272293" y="584201"/>
                  <a:pt x="8273681" y="583847"/>
                  <a:pt x="8275793" y="583139"/>
                </a:cubicBezTo>
                <a:cubicBezTo>
                  <a:pt x="8277648" y="583139"/>
                  <a:pt x="8277991" y="583139"/>
                  <a:pt x="8276822" y="583139"/>
                </a:cubicBezTo>
                <a:lnTo>
                  <a:pt x="8279355" y="567343"/>
                </a:lnTo>
                <a:close/>
                <a:moveTo>
                  <a:pt x="455271" y="556433"/>
                </a:moveTo>
                <a:cubicBezTo>
                  <a:pt x="455980" y="555972"/>
                  <a:pt x="455834" y="556085"/>
                  <a:pt x="454833" y="556770"/>
                </a:cubicBezTo>
                <a:cubicBezTo>
                  <a:pt x="444661" y="559479"/>
                  <a:pt x="436737" y="561969"/>
                  <a:pt x="431061" y="564239"/>
                </a:cubicBezTo>
                <a:lnTo>
                  <a:pt x="431061" y="568319"/>
                </a:lnTo>
                <a:cubicBezTo>
                  <a:pt x="432275" y="567015"/>
                  <a:pt x="435327" y="565964"/>
                  <a:pt x="440216" y="565166"/>
                </a:cubicBezTo>
                <a:cubicBezTo>
                  <a:pt x="442948" y="565166"/>
                  <a:pt x="445707" y="565627"/>
                  <a:pt x="448494" y="566549"/>
                </a:cubicBezTo>
                <a:cubicBezTo>
                  <a:pt x="453372" y="568999"/>
                  <a:pt x="454929" y="571348"/>
                  <a:pt x="453164" y="573596"/>
                </a:cubicBezTo>
                <a:cubicBezTo>
                  <a:pt x="453164" y="574934"/>
                  <a:pt x="453513" y="574551"/>
                  <a:pt x="454210" y="572450"/>
                </a:cubicBezTo>
                <a:cubicBezTo>
                  <a:pt x="454918" y="566009"/>
                  <a:pt x="455271" y="560671"/>
                  <a:pt x="455271" y="556433"/>
                </a:cubicBezTo>
                <a:close/>
                <a:moveTo>
                  <a:pt x="1279784" y="551947"/>
                </a:moveTo>
                <a:lnTo>
                  <a:pt x="1277607" y="557731"/>
                </a:lnTo>
                <a:cubicBezTo>
                  <a:pt x="1264805" y="561272"/>
                  <a:pt x="1251188" y="564486"/>
                  <a:pt x="1236756" y="567375"/>
                </a:cubicBezTo>
                <a:cubicBezTo>
                  <a:pt x="1234407" y="567375"/>
                  <a:pt x="1233964" y="567375"/>
                  <a:pt x="1235424" y="567375"/>
                </a:cubicBezTo>
                <a:cubicBezTo>
                  <a:pt x="1235424" y="567251"/>
                  <a:pt x="1235734" y="567915"/>
                  <a:pt x="1236352" y="569364"/>
                </a:cubicBezTo>
                <a:cubicBezTo>
                  <a:pt x="1246894" y="565970"/>
                  <a:pt x="1258111" y="563160"/>
                  <a:pt x="1270003" y="560935"/>
                </a:cubicBezTo>
                <a:cubicBezTo>
                  <a:pt x="1273207" y="560935"/>
                  <a:pt x="1275910" y="560923"/>
                  <a:pt x="1278112" y="560901"/>
                </a:cubicBezTo>
                <a:cubicBezTo>
                  <a:pt x="1278298" y="560423"/>
                  <a:pt x="1278613" y="558930"/>
                  <a:pt x="1279056" y="556421"/>
                </a:cubicBezTo>
                <a:close/>
                <a:moveTo>
                  <a:pt x="7752915" y="549403"/>
                </a:moveTo>
                <a:cubicBezTo>
                  <a:pt x="7749567" y="550066"/>
                  <a:pt x="7742649" y="551477"/>
                  <a:pt x="7732161" y="553635"/>
                </a:cubicBezTo>
                <a:cubicBezTo>
                  <a:pt x="7720720" y="555748"/>
                  <a:pt x="7713083" y="557282"/>
                  <a:pt x="7709249" y="558237"/>
                </a:cubicBezTo>
                <a:cubicBezTo>
                  <a:pt x="7709249" y="562879"/>
                  <a:pt x="7709249" y="567999"/>
                  <a:pt x="7709249" y="573596"/>
                </a:cubicBezTo>
                <a:cubicBezTo>
                  <a:pt x="7720343" y="571629"/>
                  <a:pt x="7734494" y="567999"/>
                  <a:pt x="7751702" y="562705"/>
                </a:cubicBezTo>
                <a:cubicBezTo>
                  <a:pt x="7752972" y="556321"/>
                  <a:pt x="7753989" y="552364"/>
                  <a:pt x="7754753" y="550836"/>
                </a:cubicBezTo>
                <a:cubicBezTo>
                  <a:pt x="7756069" y="549881"/>
                  <a:pt x="7755456" y="549403"/>
                  <a:pt x="7752915" y="549403"/>
                </a:cubicBezTo>
                <a:close/>
                <a:moveTo>
                  <a:pt x="3228541" y="549403"/>
                </a:moveTo>
                <a:cubicBezTo>
                  <a:pt x="3225192" y="550066"/>
                  <a:pt x="3218274" y="551477"/>
                  <a:pt x="3207787" y="553635"/>
                </a:cubicBezTo>
                <a:cubicBezTo>
                  <a:pt x="3196345" y="555748"/>
                  <a:pt x="3188708" y="557282"/>
                  <a:pt x="3184875" y="558237"/>
                </a:cubicBezTo>
                <a:cubicBezTo>
                  <a:pt x="3184875" y="562879"/>
                  <a:pt x="3184875" y="567999"/>
                  <a:pt x="3184875" y="573596"/>
                </a:cubicBezTo>
                <a:cubicBezTo>
                  <a:pt x="3195969" y="571629"/>
                  <a:pt x="3210119" y="567999"/>
                  <a:pt x="3227327" y="562705"/>
                </a:cubicBezTo>
                <a:cubicBezTo>
                  <a:pt x="3228597" y="556321"/>
                  <a:pt x="3229614" y="552364"/>
                  <a:pt x="3230379" y="550836"/>
                </a:cubicBezTo>
                <a:cubicBezTo>
                  <a:pt x="3231694" y="549881"/>
                  <a:pt x="3231081" y="549403"/>
                  <a:pt x="3228541" y="549403"/>
                </a:cubicBezTo>
                <a:close/>
                <a:moveTo>
                  <a:pt x="6294615" y="548332"/>
                </a:moveTo>
                <a:cubicBezTo>
                  <a:pt x="6296540" y="547236"/>
                  <a:pt x="6299174" y="547239"/>
                  <a:pt x="6302517" y="548341"/>
                </a:cubicBezTo>
                <a:cubicBezTo>
                  <a:pt x="6315544" y="552173"/>
                  <a:pt x="6325137" y="559479"/>
                  <a:pt x="6331296" y="570258"/>
                </a:cubicBezTo>
                <a:cubicBezTo>
                  <a:pt x="6333410" y="575394"/>
                  <a:pt x="6332690" y="579469"/>
                  <a:pt x="6329138" y="582481"/>
                </a:cubicBezTo>
                <a:cubicBezTo>
                  <a:pt x="6325216" y="587044"/>
                  <a:pt x="6321827" y="591827"/>
                  <a:pt x="6318972" y="596828"/>
                </a:cubicBezTo>
                <a:cubicBezTo>
                  <a:pt x="6309048" y="611721"/>
                  <a:pt x="6297223" y="624658"/>
                  <a:pt x="6283500" y="635639"/>
                </a:cubicBezTo>
                <a:cubicBezTo>
                  <a:pt x="6269889" y="646968"/>
                  <a:pt x="6254952" y="656174"/>
                  <a:pt x="6238687" y="663255"/>
                </a:cubicBezTo>
                <a:cubicBezTo>
                  <a:pt x="6235631" y="664929"/>
                  <a:pt x="6232663" y="665222"/>
                  <a:pt x="6229786" y="664131"/>
                </a:cubicBezTo>
                <a:cubicBezTo>
                  <a:pt x="6228257" y="661928"/>
                  <a:pt x="6228594" y="659383"/>
                  <a:pt x="6230797" y="656494"/>
                </a:cubicBezTo>
                <a:cubicBezTo>
                  <a:pt x="6250669" y="638050"/>
                  <a:pt x="6268023" y="614699"/>
                  <a:pt x="6282859" y="586443"/>
                </a:cubicBezTo>
                <a:cubicBezTo>
                  <a:pt x="6290378" y="572304"/>
                  <a:pt x="6293082" y="561795"/>
                  <a:pt x="6290969" y="554916"/>
                </a:cubicBezTo>
                <a:cubicBezTo>
                  <a:pt x="6291474" y="551623"/>
                  <a:pt x="6292690" y="549428"/>
                  <a:pt x="6294615" y="548332"/>
                </a:cubicBezTo>
                <a:close/>
                <a:moveTo>
                  <a:pt x="2088715" y="545662"/>
                </a:moveTo>
                <a:lnTo>
                  <a:pt x="2088359" y="548661"/>
                </a:lnTo>
                <a:cubicBezTo>
                  <a:pt x="2085785" y="551235"/>
                  <a:pt x="2082733" y="554635"/>
                  <a:pt x="2079204" y="558861"/>
                </a:cubicBezTo>
                <a:cubicBezTo>
                  <a:pt x="2076383" y="561682"/>
                  <a:pt x="2074264" y="564160"/>
                  <a:pt x="2072849" y="566296"/>
                </a:cubicBezTo>
                <a:lnTo>
                  <a:pt x="2064514" y="571484"/>
                </a:lnTo>
                <a:lnTo>
                  <a:pt x="2070184" y="573040"/>
                </a:lnTo>
                <a:cubicBezTo>
                  <a:pt x="2077715" y="576052"/>
                  <a:pt x="2084082" y="582391"/>
                  <a:pt x="2089285" y="592057"/>
                </a:cubicBezTo>
                <a:cubicBezTo>
                  <a:pt x="2092242" y="597306"/>
                  <a:pt x="2091213" y="602252"/>
                  <a:pt x="2086201" y="606894"/>
                </a:cubicBezTo>
                <a:cubicBezTo>
                  <a:pt x="2084706" y="608388"/>
                  <a:pt x="2082519" y="609855"/>
                  <a:pt x="2079643" y="611294"/>
                </a:cubicBezTo>
                <a:lnTo>
                  <a:pt x="2070833" y="619432"/>
                </a:lnTo>
                <a:lnTo>
                  <a:pt x="2084207" y="627209"/>
                </a:lnTo>
                <a:cubicBezTo>
                  <a:pt x="2088340" y="630204"/>
                  <a:pt x="2092085" y="633565"/>
                  <a:pt x="2095439" y="637291"/>
                </a:cubicBezTo>
                <a:lnTo>
                  <a:pt x="2095332" y="644443"/>
                </a:lnTo>
                <a:lnTo>
                  <a:pt x="2096510" y="640069"/>
                </a:lnTo>
                <a:cubicBezTo>
                  <a:pt x="2097392" y="634126"/>
                  <a:pt x="2097834" y="627153"/>
                  <a:pt x="2097834" y="619150"/>
                </a:cubicBezTo>
                <a:cubicBezTo>
                  <a:pt x="2097834" y="600863"/>
                  <a:pt x="2096541" y="590107"/>
                  <a:pt x="2093956" y="586881"/>
                </a:cubicBezTo>
                <a:cubicBezTo>
                  <a:pt x="2092303" y="583172"/>
                  <a:pt x="2091882" y="580312"/>
                  <a:pt x="2092692" y="578300"/>
                </a:cubicBezTo>
                <a:cubicBezTo>
                  <a:pt x="2095007" y="574467"/>
                  <a:pt x="2098306" y="573259"/>
                  <a:pt x="2102588" y="574675"/>
                </a:cubicBezTo>
                <a:cubicBezTo>
                  <a:pt x="2106949" y="574675"/>
                  <a:pt x="2111793" y="575378"/>
                  <a:pt x="2117121" y="576783"/>
                </a:cubicBezTo>
                <a:cubicBezTo>
                  <a:pt x="2119459" y="576794"/>
                  <a:pt x="2121386" y="576799"/>
                  <a:pt x="2122904" y="576799"/>
                </a:cubicBezTo>
                <a:cubicBezTo>
                  <a:pt x="2125938" y="568909"/>
                  <a:pt x="2128158" y="562947"/>
                  <a:pt x="2129563" y="558912"/>
                </a:cubicBezTo>
                <a:cubicBezTo>
                  <a:pt x="2124415" y="559597"/>
                  <a:pt x="2119684" y="560659"/>
                  <a:pt x="2115367" y="562098"/>
                </a:cubicBezTo>
                <a:cubicBezTo>
                  <a:pt x="2110197" y="562098"/>
                  <a:pt x="2105291" y="560935"/>
                  <a:pt x="2100649" y="558608"/>
                </a:cubicBezTo>
                <a:cubicBezTo>
                  <a:pt x="2098210" y="557383"/>
                  <a:pt x="2095987" y="555679"/>
                  <a:pt x="2093981" y="553496"/>
                </a:cubicBezTo>
                <a:close/>
                <a:moveTo>
                  <a:pt x="4854699" y="538714"/>
                </a:moveTo>
                <a:cubicBezTo>
                  <a:pt x="4864803" y="543378"/>
                  <a:pt x="4872721" y="548931"/>
                  <a:pt x="4878454" y="555371"/>
                </a:cubicBezTo>
                <a:cubicBezTo>
                  <a:pt x="4881117" y="558428"/>
                  <a:pt x="4881663" y="561446"/>
                  <a:pt x="4880089" y="564425"/>
                </a:cubicBezTo>
                <a:cubicBezTo>
                  <a:pt x="4878133" y="572270"/>
                  <a:pt x="4877155" y="588045"/>
                  <a:pt x="4877155" y="611749"/>
                </a:cubicBezTo>
                <a:cubicBezTo>
                  <a:pt x="4877155" y="629429"/>
                  <a:pt x="4872946" y="637892"/>
                  <a:pt x="4864528" y="637139"/>
                </a:cubicBezTo>
                <a:cubicBezTo>
                  <a:pt x="4851703" y="633093"/>
                  <a:pt x="4845645" y="624219"/>
                  <a:pt x="4846353" y="610518"/>
                </a:cubicBezTo>
                <a:cubicBezTo>
                  <a:pt x="4847050" y="602032"/>
                  <a:pt x="4847398" y="591866"/>
                  <a:pt x="4847398" y="580020"/>
                </a:cubicBezTo>
                <a:cubicBezTo>
                  <a:pt x="4847398" y="565700"/>
                  <a:pt x="4846011" y="555416"/>
                  <a:pt x="4843234" y="549167"/>
                </a:cubicBezTo>
                <a:cubicBezTo>
                  <a:pt x="4842492" y="542198"/>
                  <a:pt x="4846314" y="538714"/>
                  <a:pt x="4854699" y="538714"/>
                </a:cubicBezTo>
                <a:close/>
                <a:moveTo>
                  <a:pt x="2311527" y="538714"/>
                </a:moveTo>
                <a:cubicBezTo>
                  <a:pt x="2321630" y="543378"/>
                  <a:pt x="2329549" y="548931"/>
                  <a:pt x="2335281" y="555371"/>
                </a:cubicBezTo>
                <a:cubicBezTo>
                  <a:pt x="2337945" y="558428"/>
                  <a:pt x="2338490" y="561446"/>
                  <a:pt x="2336917" y="564425"/>
                </a:cubicBezTo>
                <a:cubicBezTo>
                  <a:pt x="2334961" y="572270"/>
                  <a:pt x="2333983" y="588045"/>
                  <a:pt x="2333983" y="611749"/>
                </a:cubicBezTo>
                <a:cubicBezTo>
                  <a:pt x="2333983" y="629429"/>
                  <a:pt x="2329774" y="637892"/>
                  <a:pt x="2321356" y="637139"/>
                </a:cubicBezTo>
                <a:cubicBezTo>
                  <a:pt x="2308531" y="633093"/>
                  <a:pt x="2302472" y="624219"/>
                  <a:pt x="2303181" y="610518"/>
                </a:cubicBezTo>
                <a:cubicBezTo>
                  <a:pt x="2303878" y="602032"/>
                  <a:pt x="2304226" y="591866"/>
                  <a:pt x="2304226" y="580020"/>
                </a:cubicBezTo>
                <a:cubicBezTo>
                  <a:pt x="2304226" y="565700"/>
                  <a:pt x="2302839" y="555416"/>
                  <a:pt x="2300062" y="549167"/>
                </a:cubicBezTo>
                <a:cubicBezTo>
                  <a:pt x="2299320" y="542198"/>
                  <a:pt x="2303141" y="538714"/>
                  <a:pt x="2311527" y="538714"/>
                </a:cubicBezTo>
                <a:close/>
                <a:moveTo>
                  <a:pt x="7419049" y="536590"/>
                </a:moveTo>
                <a:cubicBezTo>
                  <a:pt x="7428243" y="537354"/>
                  <a:pt x="7437779" y="539501"/>
                  <a:pt x="7447659" y="543030"/>
                </a:cubicBezTo>
                <a:cubicBezTo>
                  <a:pt x="7462585" y="549324"/>
                  <a:pt x="7469695" y="558642"/>
                  <a:pt x="7468987" y="570983"/>
                </a:cubicBezTo>
                <a:cubicBezTo>
                  <a:pt x="7468987" y="580154"/>
                  <a:pt x="7464873" y="585656"/>
                  <a:pt x="7456645" y="587488"/>
                </a:cubicBezTo>
                <a:cubicBezTo>
                  <a:pt x="7450801" y="588185"/>
                  <a:pt x="7445693" y="586842"/>
                  <a:pt x="7441320" y="583459"/>
                </a:cubicBezTo>
                <a:cubicBezTo>
                  <a:pt x="7429665" y="568892"/>
                  <a:pt x="7420578" y="555461"/>
                  <a:pt x="7414059" y="543165"/>
                </a:cubicBezTo>
                <a:cubicBezTo>
                  <a:pt x="7413215" y="538781"/>
                  <a:pt x="7414879" y="536590"/>
                  <a:pt x="7419049" y="536590"/>
                </a:cubicBezTo>
                <a:close/>
                <a:moveTo>
                  <a:pt x="6009349" y="536590"/>
                </a:moveTo>
                <a:cubicBezTo>
                  <a:pt x="6018543" y="537354"/>
                  <a:pt x="6028080" y="539501"/>
                  <a:pt x="6037960" y="543030"/>
                </a:cubicBezTo>
                <a:cubicBezTo>
                  <a:pt x="6052886" y="549324"/>
                  <a:pt x="6059995" y="558642"/>
                  <a:pt x="6059287" y="570983"/>
                </a:cubicBezTo>
                <a:cubicBezTo>
                  <a:pt x="6059287" y="580154"/>
                  <a:pt x="6055173" y="585656"/>
                  <a:pt x="6046946" y="587488"/>
                </a:cubicBezTo>
                <a:cubicBezTo>
                  <a:pt x="6041101" y="588185"/>
                  <a:pt x="6035993" y="586842"/>
                  <a:pt x="6031620" y="583459"/>
                </a:cubicBezTo>
                <a:cubicBezTo>
                  <a:pt x="6019965" y="568892"/>
                  <a:pt x="6010878" y="555461"/>
                  <a:pt x="6004359" y="543165"/>
                </a:cubicBezTo>
                <a:cubicBezTo>
                  <a:pt x="6003516" y="538781"/>
                  <a:pt x="6005180" y="536590"/>
                  <a:pt x="6009349" y="536590"/>
                </a:cubicBezTo>
                <a:close/>
                <a:moveTo>
                  <a:pt x="1766301" y="535941"/>
                </a:moveTo>
                <a:cubicBezTo>
                  <a:pt x="1767521" y="535699"/>
                  <a:pt x="1769350" y="535949"/>
                  <a:pt x="1771789" y="536691"/>
                </a:cubicBezTo>
                <a:cubicBezTo>
                  <a:pt x="1792818" y="543221"/>
                  <a:pt x="1808234" y="549875"/>
                  <a:pt x="1818035" y="556652"/>
                </a:cubicBezTo>
                <a:cubicBezTo>
                  <a:pt x="1827554" y="572882"/>
                  <a:pt x="1825402" y="586578"/>
                  <a:pt x="1811578" y="597739"/>
                </a:cubicBezTo>
                <a:cubicBezTo>
                  <a:pt x="1803372" y="600065"/>
                  <a:pt x="1795859" y="596750"/>
                  <a:pt x="1789037" y="587792"/>
                </a:cubicBezTo>
                <a:cubicBezTo>
                  <a:pt x="1777190" y="568954"/>
                  <a:pt x="1769052" y="554371"/>
                  <a:pt x="1764624" y="544042"/>
                </a:cubicBezTo>
                <a:cubicBezTo>
                  <a:pt x="1763814" y="541018"/>
                  <a:pt x="1763764" y="539051"/>
                  <a:pt x="1764472" y="538141"/>
                </a:cubicBezTo>
                <a:cubicBezTo>
                  <a:pt x="1764472" y="536916"/>
                  <a:pt x="1765082" y="536182"/>
                  <a:pt x="1766301" y="535941"/>
                </a:cubicBezTo>
                <a:close/>
                <a:moveTo>
                  <a:pt x="1282817" y="534639"/>
                </a:moveTo>
                <a:lnTo>
                  <a:pt x="1258543" y="537627"/>
                </a:lnTo>
                <a:cubicBezTo>
                  <a:pt x="1249509" y="538947"/>
                  <a:pt x="1239684" y="540574"/>
                  <a:pt x="1229068" y="542507"/>
                </a:cubicBezTo>
                <a:cubicBezTo>
                  <a:pt x="1229068" y="542283"/>
                  <a:pt x="1229157" y="542745"/>
                  <a:pt x="1229333" y="543894"/>
                </a:cubicBezTo>
                <a:lnTo>
                  <a:pt x="1229525" y="545212"/>
                </a:lnTo>
                <a:lnTo>
                  <a:pt x="1230029" y="545036"/>
                </a:lnTo>
                <a:cubicBezTo>
                  <a:pt x="1232401" y="545092"/>
                  <a:pt x="1238527" y="544064"/>
                  <a:pt x="1248406" y="541951"/>
                </a:cubicBezTo>
                <a:cubicBezTo>
                  <a:pt x="1254711" y="540546"/>
                  <a:pt x="1259208" y="539501"/>
                  <a:pt x="1261893" y="538815"/>
                </a:cubicBezTo>
                <a:cubicBezTo>
                  <a:pt x="1264726" y="538068"/>
                  <a:pt x="1267779" y="538401"/>
                  <a:pt x="1271052" y="539814"/>
                </a:cubicBezTo>
                <a:lnTo>
                  <a:pt x="1280644" y="546660"/>
                </a:lnTo>
                <a:lnTo>
                  <a:pt x="1280775" y="545846"/>
                </a:lnTo>
                <a:close/>
                <a:moveTo>
                  <a:pt x="8357753" y="532636"/>
                </a:moveTo>
                <a:lnTo>
                  <a:pt x="8357983" y="533589"/>
                </a:lnTo>
                <a:cubicBezTo>
                  <a:pt x="8356567" y="542771"/>
                  <a:pt x="8356708" y="554348"/>
                  <a:pt x="8358405" y="568319"/>
                </a:cubicBezTo>
                <a:cubicBezTo>
                  <a:pt x="8357944" y="567622"/>
                  <a:pt x="8358905" y="567274"/>
                  <a:pt x="8361288" y="567274"/>
                </a:cubicBezTo>
                <a:cubicBezTo>
                  <a:pt x="8366931" y="564767"/>
                  <a:pt x="8373207" y="561592"/>
                  <a:pt x="8380120" y="557748"/>
                </a:cubicBezTo>
                <a:cubicBezTo>
                  <a:pt x="8379378" y="557748"/>
                  <a:pt x="8379007" y="557748"/>
                  <a:pt x="8379007" y="557748"/>
                </a:cubicBezTo>
                <a:cubicBezTo>
                  <a:pt x="8375748" y="555332"/>
                  <a:pt x="8372279" y="551937"/>
                  <a:pt x="8368601" y="547565"/>
                </a:cubicBezTo>
                <a:close/>
                <a:moveTo>
                  <a:pt x="8679454" y="531945"/>
                </a:moveTo>
                <a:cubicBezTo>
                  <a:pt x="8681475" y="532024"/>
                  <a:pt x="8683241" y="532673"/>
                  <a:pt x="8684752" y="533892"/>
                </a:cubicBezTo>
                <a:cubicBezTo>
                  <a:pt x="8692159" y="536859"/>
                  <a:pt x="8697830" y="541091"/>
                  <a:pt x="8701764" y="546587"/>
                </a:cubicBezTo>
                <a:cubicBezTo>
                  <a:pt x="8705394" y="552398"/>
                  <a:pt x="8703180" y="556849"/>
                  <a:pt x="8695121" y="559940"/>
                </a:cubicBezTo>
                <a:cubicBezTo>
                  <a:pt x="8689535" y="560637"/>
                  <a:pt x="8678267" y="563098"/>
                  <a:pt x="8661318" y="567324"/>
                </a:cubicBezTo>
                <a:cubicBezTo>
                  <a:pt x="8652057" y="569460"/>
                  <a:pt x="8645015" y="570871"/>
                  <a:pt x="8640193" y="571556"/>
                </a:cubicBezTo>
                <a:cubicBezTo>
                  <a:pt x="8633786" y="573006"/>
                  <a:pt x="8628256" y="572646"/>
                  <a:pt x="8623603" y="570477"/>
                </a:cubicBezTo>
                <a:cubicBezTo>
                  <a:pt x="8619186" y="569735"/>
                  <a:pt x="8613049" y="566229"/>
                  <a:pt x="8605193" y="559957"/>
                </a:cubicBezTo>
                <a:cubicBezTo>
                  <a:pt x="8602585" y="554124"/>
                  <a:pt x="8604153" y="550206"/>
                  <a:pt x="8609896" y="548206"/>
                </a:cubicBezTo>
                <a:cubicBezTo>
                  <a:pt x="8633151" y="544767"/>
                  <a:pt x="8653338" y="539838"/>
                  <a:pt x="8670456" y="533420"/>
                </a:cubicBezTo>
                <a:cubicBezTo>
                  <a:pt x="8671636" y="533420"/>
                  <a:pt x="8672361" y="533420"/>
                  <a:pt x="8672630" y="533420"/>
                </a:cubicBezTo>
                <a:cubicBezTo>
                  <a:pt x="8675159" y="532358"/>
                  <a:pt x="8677434" y="531866"/>
                  <a:pt x="8679454" y="531945"/>
                </a:cubicBezTo>
                <a:close/>
                <a:moveTo>
                  <a:pt x="2931832" y="527199"/>
                </a:moveTo>
                <a:cubicBezTo>
                  <a:pt x="2945489" y="532504"/>
                  <a:pt x="2956666" y="541676"/>
                  <a:pt x="2965366" y="554714"/>
                </a:cubicBezTo>
                <a:cubicBezTo>
                  <a:pt x="2969165" y="559030"/>
                  <a:pt x="2969131" y="563823"/>
                  <a:pt x="2965265" y="569095"/>
                </a:cubicBezTo>
                <a:cubicBezTo>
                  <a:pt x="2964568" y="570500"/>
                  <a:pt x="2963180" y="572585"/>
                  <a:pt x="2961100" y="575350"/>
                </a:cubicBezTo>
                <a:cubicBezTo>
                  <a:pt x="2959718" y="578811"/>
                  <a:pt x="2956582" y="584735"/>
                  <a:pt x="2951693" y="593119"/>
                </a:cubicBezTo>
                <a:cubicBezTo>
                  <a:pt x="2950906" y="595468"/>
                  <a:pt x="2949956" y="596986"/>
                  <a:pt x="2948844" y="597671"/>
                </a:cubicBezTo>
                <a:cubicBezTo>
                  <a:pt x="2977314" y="642810"/>
                  <a:pt x="3019934" y="677995"/>
                  <a:pt x="3076706" y="703228"/>
                </a:cubicBezTo>
                <a:cubicBezTo>
                  <a:pt x="3081741" y="705746"/>
                  <a:pt x="3084259" y="708050"/>
                  <a:pt x="3084259" y="710141"/>
                </a:cubicBezTo>
                <a:cubicBezTo>
                  <a:pt x="3084259" y="713400"/>
                  <a:pt x="3080617" y="715536"/>
                  <a:pt x="3073334" y="716547"/>
                </a:cubicBezTo>
                <a:cubicBezTo>
                  <a:pt x="3055373" y="720077"/>
                  <a:pt x="3037923" y="721841"/>
                  <a:pt x="3020985" y="721841"/>
                </a:cubicBezTo>
                <a:cubicBezTo>
                  <a:pt x="3011735" y="722549"/>
                  <a:pt x="3003620" y="720605"/>
                  <a:pt x="2996640" y="716008"/>
                </a:cubicBezTo>
                <a:cubicBezTo>
                  <a:pt x="2970699" y="692944"/>
                  <a:pt x="2950872" y="665896"/>
                  <a:pt x="2937160" y="634863"/>
                </a:cubicBezTo>
                <a:cubicBezTo>
                  <a:pt x="2936497" y="632200"/>
                  <a:pt x="2935367" y="628041"/>
                  <a:pt x="2933771" y="622387"/>
                </a:cubicBezTo>
                <a:cubicBezTo>
                  <a:pt x="2922914" y="644158"/>
                  <a:pt x="2908932" y="664311"/>
                  <a:pt x="2891825" y="682845"/>
                </a:cubicBezTo>
                <a:cubicBezTo>
                  <a:pt x="2876640" y="698030"/>
                  <a:pt x="2856100" y="709579"/>
                  <a:pt x="2830204" y="717491"/>
                </a:cubicBezTo>
                <a:cubicBezTo>
                  <a:pt x="2826832" y="718278"/>
                  <a:pt x="2824022" y="717711"/>
                  <a:pt x="2821774" y="715789"/>
                </a:cubicBezTo>
                <a:cubicBezTo>
                  <a:pt x="2821774" y="713574"/>
                  <a:pt x="2823134" y="711563"/>
                  <a:pt x="2825854" y="709753"/>
                </a:cubicBezTo>
                <a:cubicBezTo>
                  <a:pt x="2863496" y="680474"/>
                  <a:pt x="2893168" y="636296"/>
                  <a:pt x="2914872" y="577221"/>
                </a:cubicBezTo>
                <a:cubicBezTo>
                  <a:pt x="2920514" y="563542"/>
                  <a:pt x="2922279" y="549465"/>
                  <a:pt x="2920166" y="534988"/>
                </a:cubicBezTo>
                <a:cubicBezTo>
                  <a:pt x="2920166" y="528289"/>
                  <a:pt x="2924054" y="525693"/>
                  <a:pt x="2931832" y="527199"/>
                </a:cubicBezTo>
                <a:close/>
                <a:moveTo>
                  <a:pt x="5469747" y="527081"/>
                </a:moveTo>
                <a:cubicBezTo>
                  <a:pt x="5484077" y="527081"/>
                  <a:pt x="5496514" y="528211"/>
                  <a:pt x="5507056" y="530470"/>
                </a:cubicBezTo>
                <a:cubicBezTo>
                  <a:pt x="5521724" y="535966"/>
                  <a:pt x="5526507" y="548313"/>
                  <a:pt x="5521404" y="567510"/>
                </a:cubicBezTo>
                <a:cubicBezTo>
                  <a:pt x="5515863" y="575883"/>
                  <a:pt x="5508231" y="577401"/>
                  <a:pt x="5498509" y="572062"/>
                </a:cubicBezTo>
                <a:cubicBezTo>
                  <a:pt x="5487618" y="564071"/>
                  <a:pt x="5476513" y="551943"/>
                  <a:pt x="5465195" y="535679"/>
                </a:cubicBezTo>
                <a:cubicBezTo>
                  <a:pt x="5463250" y="533735"/>
                  <a:pt x="5462278" y="531745"/>
                  <a:pt x="5462278" y="529711"/>
                </a:cubicBezTo>
                <a:cubicBezTo>
                  <a:pt x="5464054" y="527958"/>
                  <a:pt x="5466543" y="527081"/>
                  <a:pt x="5469747" y="527081"/>
                </a:cubicBezTo>
                <a:close/>
                <a:moveTo>
                  <a:pt x="1853941" y="524396"/>
                </a:moveTo>
                <a:cubicBezTo>
                  <a:pt x="1855719" y="524357"/>
                  <a:pt x="1857795" y="524622"/>
                  <a:pt x="1860166" y="525193"/>
                </a:cubicBezTo>
                <a:cubicBezTo>
                  <a:pt x="1875148" y="533431"/>
                  <a:pt x="1885500" y="544002"/>
                  <a:pt x="1891221" y="556905"/>
                </a:cubicBezTo>
                <a:cubicBezTo>
                  <a:pt x="1892851" y="560502"/>
                  <a:pt x="1892766" y="564273"/>
                  <a:pt x="1890969" y="568218"/>
                </a:cubicBezTo>
                <a:cubicBezTo>
                  <a:pt x="1886753" y="572422"/>
                  <a:pt x="1883028" y="578081"/>
                  <a:pt x="1879790" y="585195"/>
                </a:cubicBezTo>
                <a:lnTo>
                  <a:pt x="1871266" y="597828"/>
                </a:lnTo>
                <a:lnTo>
                  <a:pt x="1873878" y="596213"/>
                </a:lnTo>
                <a:cubicBezTo>
                  <a:pt x="1875223" y="595955"/>
                  <a:pt x="1876710" y="596182"/>
                  <a:pt x="1878341" y="596896"/>
                </a:cubicBezTo>
                <a:cubicBezTo>
                  <a:pt x="1878644" y="596896"/>
                  <a:pt x="1879689" y="596896"/>
                  <a:pt x="1881476" y="596896"/>
                </a:cubicBezTo>
                <a:cubicBezTo>
                  <a:pt x="1909722" y="598380"/>
                  <a:pt x="1928373" y="603274"/>
                  <a:pt x="1937433" y="611580"/>
                </a:cubicBezTo>
                <a:cubicBezTo>
                  <a:pt x="1945638" y="621528"/>
                  <a:pt x="1947149" y="632660"/>
                  <a:pt x="1941968" y="644979"/>
                </a:cubicBezTo>
                <a:cubicBezTo>
                  <a:pt x="1937349" y="652487"/>
                  <a:pt x="1931071" y="654431"/>
                  <a:pt x="1923136" y="650812"/>
                </a:cubicBezTo>
                <a:cubicBezTo>
                  <a:pt x="1909862" y="644170"/>
                  <a:pt x="1893284" y="629137"/>
                  <a:pt x="1873401" y="605713"/>
                </a:cubicBezTo>
                <a:lnTo>
                  <a:pt x="1870492" y="598974"/>
                </a:lnTo>
                <a:lnTo>
                  <a:pt x="1830460" y="658298"/>
                </a:lnTo>
                <a:cubicBezTo>
                  <a:pt x="1827526" y="661962"/>
                  <a:pt x="1824261" y="665210"/>
                  <a:pt x="1820664" y="668043"/>
                </a:cubicBezTo>
                <a:cubicBezTo>
                  <a:pt x="1832804" y="676315"/>
                  <a:pt x="1847566" y="680462"/>
                  <a:pt x="1864955" y="680485"/>
                </a:cubicBezTo>
                <a:cubicBezTo>
                  <a:pt x="1864955" y="680485"/>
                  <a:pt x="1865230" y="680479"/>
                  <a:pt x="1865780" y="680468"/>
                </a:cubicBezTo>
                <a:cubicBezTo>
                  <a:pt x="1867365" y="680221"/>
                  <a:pt x="1867804" y="679378"/>
                  <a:pt x="1867095" y="677939"/>
                </a:cubicBezTo>
                <a:cubicBezTo>
                  <a:pt x="1867095" y="676500"/>
                  <a:pt x="1866775" y="673876"/>
                  <a:pt x="1866134" y="670066"/>
                </a:cubicBezTo>
                <a:cubicBezTo>
                  <a:pt x="1864663" y="659737"/>
                  <a:pt x="1863572" y="652094"/>
                  <a:pt x="1862863" y="647137"/>
                </a:cubicBezTo>
                <a:cubicBezTo>
                  <a:pt x="1862863" y="644709"/>
                  <a:pt x="1864156" y="642855"/>
                  <a:pt x="1866741" y="641573"/>
                </a:cubicBezTo>
                <a:cubicBezTo>
                  <a:pt x="1870214" y="639989"/>
                  <a:pt x="1872806" y="640826"/>
                  <a:pt x="1874513" y="644085"/>
                </a:cubicBezTo>
                <a:cubicBezTo>
                  <a:pt x="1884022" y="659697"/>
                  <a:pt x="1895301" y="670251"/>
                  <a:pt x="1908350" y="675747"/>
                </a:cubicBezTo>
                <a:cubicBezTo>
                  <a:pt x="1914296" y="678726"/>
                  <a:pt x="1918477" y="681817"/>
                  <a:pt x="1920894" y="685020"/>
                </a:cubicBezTo>
                <a:cubicBezTo>
                  <a:pt x="1923198" y="690809"/>
                  <a:pt x="1922350" y="697041"/>
                  <a:pt x="1918349" y="703717"/>
                </a:cubicBezTo>
                <a:cubicBezTo>
                  <a:pt x="1907648" y="713664"/>
                  <a:pt x="1890165" y="718998"/>
                  <a:pt x="1865898" y="719717"/>
                </a:cubicBezTo>
                <a:cubicBezTo>
                  <a:pt x="1836878" y="718267"/>
                  <a:pt x="1813617" y="709517"/>
                  <a:pt x="1796117" y="693467"/>
                </a:cubicBezTo>
                <a:lnTo>
                  <a:pt x="1794887" y="691157"/>
                </a:lnTo>
                <a:cubicBezTo>
                  <a:pt x="1773385" y="708005"/>
                  <a:pt x="1750726" y="718233"/>
                  <a:pt x="1726909" y="721841"/>
                </a:cubicBezTo>
                <a:cubicBezTo>
                  <a:pt x="1721818" y="720751"/>
                  <a:pt x="1718468" y="719307"/>
                  <a:pt x="1716861" y="717508"/>
                </a:cubicBezTo>
                <a:cubicBezTo>
                  <a:pt x="1716164" y="718070"/>
                  <a:pt x="1718288" y="716851"/>
                  <a:pt x="1723234" y="713850"/>
                </a:cubicBezTo>
                <a:cubicBezTo>
                  <a:pt x="1742734" y="699924"/>
                  <a:pt x="1760712" y="684554"/>
                  <a:pt x="1777167" y="667739"/>
                </a:cubicBezTo>
                <a:cubicBezTo>
                  <a:pt x="1768703" y="651251"/>
                  <a:pt x="1766590" y="630025"/>
                  <a:pt x="1770828" y="604061"/>
                </a:cubicBezTo>
                <a:cubicBezTo>
                  <a:pt x="1771660" y="600667"/>
                  <a:pt x="1773459" y="598278"/>
                  <a:pt x="1776223" y="596896"/>
                </a:cubicBezTo>
                <a:cubicBezTo>
                  <a:pt x="1779999" y="596896"/>
                  <a:pt x="1782449" y="598576"/>
                  <a:pt x="1783574" y="601937"/>
                </a:cubicBezTo>
                <a:cubicBezTo>
                  <a:pt x="1787766" y="620797"/>
                  <a:pt x="1793122" y="634981"/>
                  <a:pt x="1799641" y="644490"/>
                </a:cubicBezTo>
                <a:cubicBezTo>
                  <a:pt x="1818624" y="621483"/>
                  <a:pt x="1833017" y="597396"/>
                  <a:pt x="1842818" y="572231"/>
                </a:cubicBezTo>
                <a:cubicBezTo>
                  <a:pt x="1847718" y="557743"/>
                  <a:pt x="1848757" y="544660"/>
                  <a:pt x="1845936" y="532982"/>
                </a:cubicBezTo>
                <a:cubicBezTo>
                  <a:pt x="1845936" y="527376"/>
                  <a:pt x="1848604" y="524514"/>
                  <a:pt x="1853941" y="524396"/>
                </a:cubicBezTo>
                <a:close/>
                <a:moveTo>
                  <a:pt x="4318676" y="521251"/>
                </a:moveTo>
                <a:cubicBezTo>
                  <a:pt x="4320187" y="521218"/>
                  <a:pt x="4321950" y="521492"/>
                  <a:pt x="4323964" y="522074"/>
                </a:cubicBezTo>
                <a:cubicBezTo>
                  <a:pt x="4338272" y="528840"/>
                  <a:pt x="4347332" y="536803"/>
                  <a:pt x="4351142" y="545964"/>
                </a:cubicBezTo>
                <a:cubicBezTo>
                  <a:pt x="4351142" y="545964"/>
                  <a:pt x="4351142" y="546357"/>
                  <a:pt x="4351142" y="547144"/>
                </a:cubicBezTo>
                <a:cubicBezTo>
                  <a:pt x="4352558" y="552100"/>
                  <a:pt x="4351957" y="556006"/>
                  <a:pt x="4349338" y="558861"/>
                </a:cubicBezTo>
                <a:cubicBezTo>
                  <a:pt x="4348225" y="560513"/>
                  <a:pt x="4347005" y="563666"/>
                  <a:pt x="4345679" y="568319"/>
                </a:cubicBezTo>
                <a:cubicBezTo>
                  <a:pt x="4344791" y="570983"/>
                  <a:pt x="4343903" y="572759"/>
                  <a:pt x="4343016" y="573647"/>
                </a:cubicBezTo>
                <a:cubicBezTo>
                  <a:pt x="4338464" y="577412"/>
                  <a:pt x="4335490" y="579553"/>
                  <a:pt x="4334097" y="580070"/>
                </a:cubicBezTo>
                <a:cubicBezTo>
                  <a:pt x="4331759" y="590276"/>
                  <a:pt x="4328977" y="597930"/>
                  <a:pt x="4325752" y="603033"/>
                </a:cubicBezTo>
                <a:cubicBezTo>
                  <a:pt x="4332102" y="607663"/>
                  <a:pt x="4335277" y="616565"/>
                  <a:pt x="4335277" y="629738"/>
                </a:cubicBezTo>
                <a:cubicBezTo>
                  <a:pt x="4335277" y="648070"/>
                  <a:pt x="4335277" y="665328"/>
                  <a:pt x="4335277" y="681513"/>
                </a:cubicBezTo>
                <a:cubicBezTo>
                  <a:pt x="4333861" y="681525"/>
                  <a:pt x="4333838" y="681530"/>
                  <a:pt x="4335210" y="681530"/>
                </a:cubicBezTo>
                <a:cubicBezTo>
                  <a:pt x="4342954" y="681530"/>
                  <a:pt x="4353260" y="680856"/>
                  <a:pt x="4366130" y="679507"/>
                </a:cubicBezTo>
                <a:cubicBezTo>
                  <a:pt x="4370513" y="678777"/>
                  <a:pt x="4376628" y="677703"/>
                  <a:pt x="4384473" y="676287"/>
                </a:cubicBezTo>
                <a:cubicBezTo>
                  <a:pt x="4392813" y="675601"/>
                  <a:pt x="4398090" y="675039"/>
                  <a:pt x="4400304" y="674601"/>
                </a:cubicBezTo>
                <a:cubicBezTo>
                  <a:pt x="4408351" y="655943"/>
                  <a:pt x="4414179" y="640770"/>
                  <a:pt x="4417787" y="629081"/>
                </a:cubicBezTo>
                <a:cubicBezTo>
                  <a:pt x="4419821" y="623034"/>
                  <a:pt x="4420839" y="617256"/>
                  <a:pt x="4420839" y="611749"/>
                </a:cubicBezTo>
                <a:cubicBezTo>
                  <a:pt x="4420839" y="609799"/>
                  <a:pt x="4421116" y="608210"/>
                  <a:pt x="4421669" y="606982"/>
                </a:cubicBezTo>
                <a:lnTo>
                  <a:pt x="4423123" y="605464"/>
                </a:lnTo>
                <a:lnTo>
                  <a:pt x="4411558" y="608057"/>
                </a:lnTo>
                <a:cubicBezTo>
                  <a:pt x="4396328" y="610546"/>
                  <a:pt x="4380960" y="612142"/>
                  <a:pt x="4365456" y="612845"/>
                </a:cubicBezTo>
                <a:cubicBezTo>
                  <a:pt x="4356925" y="613564"/>
                  <a:pt x="4349068" y="608810"/>
                  <a:pt x="4341886" y="598582"/>
                </a:cubicBezTo>
                <a:cubicBezTo>
                  <a:pt x="4339514" y="591816"/>
                  <a:pt x="4341077" y="588432"/>
                  <a:pt x="4346573" y="588432"/>
                </a:cubicBezTo>
                <a:cubicBezTo>
                  <a:pt x="4355587" y="587050"/>
                  <a:pt x="4371396" y="584594"/>
                  <a:pt x="4393999" y="581065"/>
                </a:cubicBezTo>
                <a:cubicBezTo>
                  <a:pt x="4399315" y="580402"/>
                  <a:pt x="4403271" y="579744"/>
                  <a:pt x="4405868" y="579092"/>
                </a:cubicBezTo>
                <a:cubicBezTo>
                  <a:pt x="4409296" y="578418"/>
                  <a:pt x="4414039" y="577322"/>
                  <a:pt x="4420097" y="575805"/>
                </a:cubicBezTo>
                <a:cubicBezTo>
                  <a:pt x="4425739" y="574400"/>
                  <a:pt x="4429898" y="573360"/>
                  <a:pt x="4432573" y="572686"/>
                </a:cubicBezTo>
                <a:cubicBezTo>
                  <a:pt x="4439395" y="569775"/>
                  <a:pt x="4445392" y="570634"/>
                  <a:pt x="4450562" y="575265"/>
                </a:cubicBezTo>
                <a:cubicBezTo>
                  <a:pt x="4451326" y="576018"/>
                  <a:pt x="4452377" y="576726"/>
                  <a:pt x="4453715" y="577390"/>
                </a:cubicBezTo>
                <a:cubicBezTo>
                  <a:pt x="4457019" y="579862"/>
                  <a:pt x="4459036" y="581835"/>
                  <a:pt x="4459767" y="583307"/>
                </a:cubicBezTo>
                <a:cubicBezTo>
                  <a:pt x="4462824" y="590782"/>
                  <a:pt x="4461846" y="595648"/>
                  <a:pt x="4456834" y="597907"/>
                </a:cubicBezTo>
                <a:lnTo>
                  <a:pt x="4428989" y="604149"/>
                </a:lnTo>
                <a:lnTo>
                  <a:pt x="4434124" y="605680"/>
                </a:lnTo>
                <a:cubicBezTo>
                  <a:pt x="4446802" y="610895"/>
                  <a:pt x="4455468" y="617914"/>
                  <a:pt x="4460121" y="626737"/>
                </a:cubicBezTo>
                <a:cubicBezTo>
                  <a:pt x="4462234" y="630772"/>
                  <a:pt x="4461217" y="634639"/>
                  <a:pt x="4457070" y="638336"/>
                </a:cubicBezTo>
                <a:cubicBezTo>
                  <a:pt x="4444324" y="649677"/>
                  <a:pt x="4431584" y="661254"/>
                  <a:pt x="4418849" y="673067"/>
                </a:cubicBezTo>
                <a:cubicBezTo>
                  <a:pt x="4418602" y="673067"/>
                  <a:pt x="4420232" y="672713"/>
                  <a:pt x="4423739" y="672005"/>
                </a:cubicBezTo>
                <a:cubicBezTo>
                  <a:pt x="4427054" y="672005"/>
                  <a:pt x="4429768" y="671656"/>
                  <a:pt x="4431882" y="670959"/>
                </a:cubicBezTo>
                <a:cubicBezTo>
                  <a:pt x="4434961" y="670959"/>
                  <a:pt x="4438985" y="670605"/>
                  <a:pt x="4443953" y="669897"/>
                </a:cubicBezTo>
                <a:cubicBezTo>
                  <a:pt x="4448606" y="669897"/>
                  <a:pt x="4451888" y="669577"/>
                  <a:pt x="4453799" y="668936"/>
                </a:cubicBezTo>
                <a:cubicBezTo>
                  <a:pt x="4463600" y="666745"/>
                  <a:pt x="4471794" y="668402"/>
                  <a:pt x="4478380" y="673910"/>
                </a:cubicBezTo>
                <a:cubicBezTo>
                  <a:pt x="4486517" y="679080"/>
                  <a:pt x="4491328" y="685739"/>
                  <a:pt x="4492812" y="693888"/>
                </a:cubicBezTo>
                <a:cubicBezTo>
                  <a:pt x="4493587" y="699463"/>
                  <a:pt x="4490755" y="702784"/>
                  <a:pt x="4484315" y="703852"/>
                </a:cubicBezTo>
                <a:cubicBezTo>
                  <a:pt x="4460172" y="699626"/>
                  <a:pt x="4436377" y="698564"/>
                  <a:pt x="4412932" y="700666"/>
                </a:cubicBezTo>
                <a:cubicBezTo>
                  <a:pt x="4396600" y="701385"/>
                  <a:pt x="4379106" y="703464"/>
                  <a:pt x="4360448" y="706904"/>
                </a:cubicBezTo>
                <a:cubicBezTo>
                  <a:pt x="4355357" y="708399"/>
                  <a:pt x="4350805" y="708050"/>
                  <a:pt x="4346792" y="705858"/>
                </a:cubicBezTo>
                <a:cubicBezTo>
                  <a:pt x="4344370" y="704639"/>
                  <a:pt x="4341748" y="702718"/>
                  <a:pt x="4338927" y="700097"/>
                </a:cubicBezTo>
                <a:lnTo>
                  <a:pt x="4335277" y="696082"/>
                </a:lnTo>
                <a:lnTo>
                  <a:pt x="4335277" y="710394"/>
                </a:lnTo>
                <a:cubicBezTo>
                  <a:pt x="4333602" y="720464"/>
                  <a:pt x="4329241" y="726382"/>
                  <a:pt x="4322194" y="728147"/>
                </a:cubicBezTo>
                <a:cubicBezTo>
                  <a:pt x="4314023" y="728877"/>
                  <a:pt x="4307459" y="723971"/>
                  <a:pt x="4302502" y="713428"/>
                </a:cubicBezTo>
                <a:cubicBezTo>
                  <a:pt x="4300288" y="709461"/>
                  <a:pt x="4299889" y="705145"/>
                  <a:pt x="4301305" y="700480"/>
                </a:cubicBezTo>
                <a:cubicBezTo>
                  <a:pt x="4304823" y="679215"/>
                  <a:pt x="4306582" y="654926"/>
                  <a:pt x="4306582" y="627614"/>
                </a:cubicBezTo>
                <a:cubicBezTo>
                  <a:pt x="4306582" y="626209"/>
                  <a:pt x="4306582" y="625877"/>
                  <a:pt x="4306582" y="626619"/>
                </a:cubicBezTo>
                <a:cubicBezTo>
                  <a:pt x="4301041" y="638803"/>
                  <a:pt x="4287784" y="651397"/>
                  <a:pt x="4266811" y="664401"/>
                </a:cubicBezTo>
                <a:cubicBezTo>
                  <a:pt x="4262585" y="666020"/>
                  <a:pt x="4259876" y="666475"/>
                  <a:pt x="4258685" y="665767"/>
                </a:cubicBezTo>
                <a:cubicBezTo>
                  <a:pt x="4256763" y="665767"/>
                  <a:pt x="4257049" y="662872"/>
                  <a:pt x="4259545" y="657084"/>
                </a:cubicBezTo>
                <a:cubicBezTo>
                  <a:pt x="4286722" y="618060"/>
                  <a:pt x="4303126" y="585162"/>
                  <a:pt x="4308757" y="558389"/>
                </a:cubicBezTo>
                <a:cubicBezTo>
                  <a:pt x="4312253" y="543350"/>
                  <a:pt x="4313292" y="533836"/>
                  <a:pt x="4311876" y="529846"/>
                </a:cubicBezTo>
                <a:cubicBezTo>
                  <a:pt x="4311876" y="524215"/>
                  <a:pt x="4314143" y="521350"/>
                  <a:pt x="4318676" y="521251"/>
                </a:cubicBezTo>
                <a:close/>
                <a:moveTo>
                  <a:pt x="6346106" y="520577"/>
                </a:moveTo>
                <a:cubicBezTo>
                  <a:pt x="6359938" y="523368"/>
                  <a:pt x="6371843" y="535174"/>
                  <a:pt x="6381824" y="555995"/>
                </a:cubicBezTo>
                <a:cubicBezTo>
                  <a:pt x="6400605" y="588017"/>
                  <a:pt x="6432509" y="614064"/>
                  <a:pt x="6477535" y="634138"/>
                </a:cubicBezTo>
                <a:cubicBezTo>
                  <a:pt x="6480188" y="635712"/>
                  <a:pt x="6480952" y="638084"/>
                  <a:pt x="6479828" y="641253"/>
                </a:cubicBezTo>
                <a:cubicBezTo>
                  <a:pt x="6478300" y="642782"/>
                  <a:pt x="6476490" y="643546"/>
                  <a:pt x="6474399" y="643546"/>
                </a:cubicBezTo>
                <a:cubicBezTo>
                  <a:pt x="6456877" y="645659"/>
                  <a:pt x="6439129" y="647070"/>
                  <a:pt x="6421157" y="647778"/>
                </a:cubicBezTo>
                <a:cubicBezTo>
                  <a:pt x="6414706" y="647778"/>
                  <a:pt x="6409075" y="645783"/>
                  <a:pt x="6404264" y="641793"/>
                </a:cubicBezTo>
                <a:cubicBezTo>
                  <a:pt x="6389102" y="629519"/>
                  <a:pt x="6369775" y="601650"/>
                  <a:pt x="6346284" y="558187"/>
                </a:cubicBezTo>
                <a:cubicBezTo>
                  <a:pt x="6343643" y="551589"/>
                  <a:pt x="6337945" y="545261"/>
                  <a:pt x="6329189" y="539203"/>
                </a:cubicBezTo>
                <a:cubicBezTo>
                  <a:pt x="6324862" y="536607"/>
                  <a:pt x="6322698" y="533235"/>
                  <a:pt x="6322698" y="529087"/>
                </a:cubicBezTo>
                <a:cubicBezTo>
                  <a:pt x="6323597" y="524569"/>
                  <a:pt x="6326576" y="521804"/>
                  <a:pt x="6331633" y="520792"/>
                </a:cubicBezTo>
                <a:cubicBezTo>
                  <a:pt x="6336672" y="519719"/>
                  <a:pt x="6341496" y="519647"/>
                  <a:pt x="6346106" y="520577"/>
                </a:cubicBezTo>
                <a:close/>
                <a:moveTo>
                  <a:pt x="3491430" y="519663"/>
                </a:moveTo>
                <a:cubicBezTo>
                  <a:pt x="3512942" y="521146"/>
                  <a:pt x="3528520" y="524856"/>
                  <a:pt x="3538164" y="530790"/>
                </a:cubicBezTo>
                <a:cubicBezTo>
                  <a:pt x="3549561" y="539377"/>
                  <a:pt x="3551899" y="551488"/>
                  <a:pt x="3545178" y="567122"/>
                </a:cubicBezTo>
                <a:cubicBezTo>
                  <a:pt x="3538827" y="572933"/>
                  <a:pt x="3530914" y="573523"/>
                  <a:pt x="3521439" y="568892"/>
                </a:cubicBezTo>
                <a:cubicBezTo>
                  <a:pt x="3504153" y="551606"/>
                  <a:pt x="3492672" y="537989"/>
                  <a:pt x="3486996" y="528042"/>
                </a:cubicBezTo>
                <a:cubicBezTo>
                  <a:pt x="3485872" y="526940"/>
                  <a:pt x="3485310" y="525018"/>
                  <a:pt x="3485310" y="522276"/>
                </a:cubicBezTo>
                <a:cubicBezTo>
                  <a:pt x="3487052" y="520534"/>
                  <a:pt x="3489092" y="519663"/>
                  <a:pt x="3491430" y="519663"/>
                </a:cubicBezTo>
                <a:close/>
                <a:moveTo>
                  <a:pt x="2064148" y="517724"/>
                </a:moveTo>
                <a:cubicBezTo>
                  <a:pt x="2077737" y="523007"/>
                  <a:pt x="2086369" y="528593"/>
                  <a:pt x="2090044" y="534482"/>
                </a:cubicBezTo>
                <a:lnTo>
                  <a:pt x="2089598" y="538244"/>
                </a:lnTo>
                <a:lnTo>
                  <a:pt x="2093652" y="536590"/>
                </a:lnTo>
                <a:cubicBezTo>
                  <a:pt x="2104724" y="536590"/>
                  <a:pt x="2127416" y="533089"/>
                  <a:pt x="2161731" y="526086"/>
                </a:cubicBezTo>
                <a:lnTo>
                  <a:pt x="2178790" y="524623"/>
                </a:lnTo>
                <a:lnTo>
                  <a:pt x="2181743" y="521045"/>
                </a:lnTo>
                <a:cubicBezTo>
                  <a:pt x="2189386" y="518707"/>
                  <a:pt x="2196079" y="518674"/>
                  <a:pt x="2201823" y="520944"/>
                </a:cubicBezTo>
                <a:cubicBezTo>
                  <a:pt x="2209533" y="524035"/>
                  <a:pt x="2215754" y="528340"/>
                  <a:pt x="2220486" y="533858"/>
                </a:cubicBezTo>
                <a:cubicBezTo>
                  <a:pt x="2224139" y="540456"/>
                  <a:pt x="2221913" y="545278"/>
                  <a:pt x="2213810" y="548324"/>
                </a:cubicBezTo>
                <a:cubicBezTo>
                  <a:pt x="2197737" y="551123"/>
                  <a:pt x="2182395" y="552994"/>
                  <a:pt x="2167783" y="553938"/>
                </a:cubicBezTo>
                <a:cubicBezTo>
                  <a:pt x="2171302" y="554208"/>
                  <a:pt x="2170992" y="557698"/>
                  <a:pt x="2166856" y="564408"/>
                </a:cubicBezTo>
                <a:cubicBezTo>
                  <a:pt x="2165665" y="565194"/>
                  <a:pt x="2164084" y="566300"/>
                  <a:pt x="2162114" y="567725"/>
                </a:cubicBezTo>
                <a:lnTo>
                  <a:pt x="2159142" y="569922"/>
                </a:lnTo>
                <a:lnTo>
                  <a:pt x="2173448" y="567611"/>
                </a:lnTo>
                <a:cubicBezTo>
                  <a:pt x="2177079" y="565262"/>
                  <a:pt x="2182013" y="565239"/>
                  <a:pt x="2188251" y="567544"/>
                </a:cubicBezTo>
                <a:cubicBezTo>
                  <a:pt x="2197332" y="572107"/>
                  <a:pt x="2204953" y="578227"/>
                  <a:pt x="2211112" y="585904"/>
                </a:cubicBezTo>
                <a:cubicBezTo>
                  <a:pt x="2214664" y="591433"/>
                  <a:pt x="2214355" y="596946"/>
                  <a:pt x="2210184" y="602443"/>
                </a:cubicBezTo>
                <a:cubicBezTo>
                  <a:pt x="2209319" y="603308"/>
                  <a:pt x="2208229" y="612260"/>
                  <a:pt x="2206914" y="629300"/>
                </a:cubicBezTo>
                <a:cubicBezTo>
                  <a:pt x="2206914" y="638438"/>
                  <a:pt x="2207251" y="647705"/>
                  <a:pt x="2207925" y="657101"/>
                </a:cubicBezTo>
                <a:cubicBezTo>
                  <a:pt x="2208668" y="669723"/>
                  <a:pt x="2205402" y="678063"/>
                  <a:pt x="2198131" y="682120"/>
                </a:cubicBezTo>
                <a:lnTo>
                  <a:pt x="2190108" y="685081"/>
                </a:lnTo>
                <a:lnTo>
                  <a:pt x="2197052" y="688341"/>
                </a:lnTo>
                <a:cubicBezTo>
                  <a:pt x="2209269" y="693781"/>
                  <a:pt x="2213619" y="703369"/>
                  <a:pt x="2210101" y="717104"/>
                </a:cubicBezTo>
                <a:cubicBezTo>
                  <a:pt x="2205660" y="733660"/>
                  <a:pt x="2196754" y="737756"/>
                  <a:pt x="2183379" y="729394"/>
                </a:cubicBezTo>
                <a:cubicBezTo>
                  <a:pt x="2177758" y="723774"/>
                  <a:pt x="2168711" y="713344"/>
                  <a:pt x="2156235" y="698103"/>
                </a:cubicBezTo>
                <a:cubicBezTo>
                  <a:pt x="2150918" y="692011"/>
                  <a:pt x="2148002" y="687931"/>
                  <a:pt x="2147485" y="685863"/>
                </a:cubicBezTo>
                <a:cubicBezTo>
                  <a:pt x="2143371" y="692382"/>
                  <a:pt x="2135801" y="699677"/>
                  <a:pt x="2124775" y="707747"/>
                </a:cubicBezTo>
                <a:cubicBezTo>
                  <a:pt x="2108972" y="717098"/>
                  <a:pt x="2086999" y="722853"/>
                  <a:pt x="2058855" y="725011"/>
                </a:cubicBezTo>
                <a:cubicBezTo>
                  <a:pt x="2055291" y="725011"/>
                  <a:pt x="2052768" y="723516"/>
                  <a:pt x="2051285" y="720526"/>
                </a:cubicBezTo>
                <a:cubicBezTo>
                  <a:pt x="2051285" y="717806"/>
                  <a:pt x="2053184" y="716446"/>
                  <a:pt x="2056983" y="716446"/>
                </a:cubicBezTo>
                <a:cubicBezTo>
                  <a:pt x="2077731" y="708623"/>
                  <a:pt x="2094246" y="698596"/>
                  <a:pt x="2106528" y="686365"/>
                </a:cubicBezTo>
                <a:lnTo>
                  <a:pt x="2110250" y="681483"/>
                </a:lnTo>
                <a:lnTo>
                  <a:pt x="2108638" y="681297"/>
                </a:lnTo>
                <a:cubicBezTo>
                  <a:pt x="2106948" y="680784"/>
                  <a:pt x="2105105" y="679934"/>
                  <a:pt x="2103111" y="678748"/>
                </a:cubicBezTo>
                <a:cubicBezTo>
                  <a:pt x="2096063" y="671701"/>
                  <a:pt x="2092540" y="663721"/>
                  <a:pt x="2092540" y="654808"/>
                </a:cubicBezTo>
                <a:lnTo>
                  <a:pt x="2092624" y="654498"/>
                </a:lnTo>
                <a:lnTo>
                  <a:pt x="2086129" y="661185"/>
                </a:lnTo>
                <a:cubicBezTo>
                  <a:pt x="2082619" y="664880"/>
                  <a:pt x="2078630" y="669150"/>
                  <a:pt x="2074163" y="673994"/>
                </a:cubicBezTo>
                <a:cubicBezTo>
                  <a:pt x="2051661" y="700003"/>
                  <a:pt x="2027906" y="716227"/>
                  <a:pt x="2002898" y="722667"/>
                </a:cubicBezTo>
                <a:cubicBezTo>
                  <a:pt x="1998785" y="724230"/>
                  <a:pt x="1995513" y="724050"/>
                  <a:pt x="1993086" y="722128"/>
                </a:cubicBezTo>
                <a:cubicBezTo>
                  <a:pt x="1993086" y="718790"/>
                  <a:pt x="1994952" y="716654"/>
                  <a:pt x="1998683" y="715721"/>
                </a:cubicBezTo>
                <a:cubicBezTo>
                  <a:pt x="2013565" y="703549"/>
                  <a:pt x="2030160" y="682654"/>
                  <a:pt x="2048469" y="653038"/>
                </a:cubicBezTo>
                <a:cubicBezTo>
                  <a:pt x="2049043" y="651880"/>
                  <a:pt x="2049981" y="650492"/>
                  <a:pt x="2051285" y="648874"/>
                </a:cubicBezTo>
                <a:cubicBezTo>
                  <a:pt x="2054454" y="644158"/>
                  <a:pt x="2056744" y="639857"/>
                  <a:pt x="2058155" y="635968"/>
                </a:cubicBezTo>
                <a:lnTo>
                  <a:pt x="2059290" y="628536"/>
                </a:lnTo>
                <a:lnTo>
                  <a:pt x="2049748" y="635185"/>
                </a:lnTo>
                <a:cubicBezTo>
                  <a:pt x="2033618" y="645673"/>
                  <a:pt x="2018316" y="653333"/>
                  <a:pt x="2003842" y="658163"/>
                </a:cubicBezTo>
                <a:cubicBezTo>
                  <a:pt x="1998481" y="659703"/>
                  <a:pt x="1994997" y="659180"/>
                  <a:pt x="1993390" y="656595"/>
                </a:cubicBezTo>
                <a:cubicBezTo>
                  <a:pt x="1992490" y="653875"/>
                  <a:pt x="1994080" y="651161"/>
                  <a:pt x="1998161" y="648452"/>
                </a:cubicBezTo>
                <a:cubicBezTo>
                  <a:pt x="2021876" y="628232"/>
                  <a:pt x="2038342" y="611030"/>
                  <a:pt x="2047559" y="596845"/>
                </a:cubicBezTo>
                <a:cubicBezTo>
                  <a:pt x="2053561" y="587674"/>
                  <a:pt x="2056213" y="581913"/>
                  <a:pt x="2055517" y="579564"/>
                </a:cubicBezTo>
                <a:lnTo>
                  <a:pt x="2056027" y="576768"/>
                </a:lnTo>
                <a:lnTo>
                  <a:pt x="2010451" y="605140"/>
                </a:lnTo>
                <a:cubicBezTo>
                  <a:pt x="2005618" y="607478"/>
                  <a:pt x="2002133" y="607871"/>
                  <a:pt x="1999998" y="606320"/>
                </a:cubicBezTo>
                <a:cubicBezTo>
                  <a:pt x="1998919" y="603432"/>
                  <a:pt x="2000262" y="600335"/>
                  <a:pt x="2004028" y="597031"/>
                </a:cubicBezTo>
                <a:cubicBezTo>
                  <a:pt x="2023776" y="576586"/>
                  <a:pt x="2037060" y="560221"/>
                  <a:pt x="2043883" y="547936"/>
                </a:cubicBezTo>
                <a:cubicBezTo>
                  <a:pt x="2050222" y="537551"/>
                  <a:pt x="2052690" y="529756"/>
                  <a:pt x="2051285" y="524552"/>
                </a:cubicBezTo>
                <a:cubicBezTo>
                  <a:pt x="2051285" y="517752"/>
                  <a:pt x="2055572" y="515476"/>
                  <a:pt x="2064148" y="517724"/>
                </a:cubicBezTo>
                <a:close/>
                <a:moveTo>
                  <a:pt x="4376718" y="517555"/>
                </a:moveTo>
                <a:cubicBezTo>
                  <a:pt x="4391104" y="519713"/>
                  <a:pt x="4403979" y="522304"/>
                  <a:pt x="4415343" y="525328"/>
                </a:cubicBezTo>
                <a:cubicBezTo>
                  <a:pt x="4431786" y="538613"/>
                  <a:pt x="4432820" y="553219"/>
                  <a:pt x="4418445" y="569145"/>
                </a:cubicBezTo>
                <a:cubicBezTo>
                  <a:pt x="4411667" y="570786"/>
                  <a:pt x="4404305" y="567780"/>
                  <a:pt x="4396359" y="560125"/>
                </a:cubicBezTo>
                <a:cubicBezTo>
                  <a:pt x="4387704" y="551471"/>
                  <a:pt x="4379050" y="540288"/>
                  <a:pt x="4370395" y="526575"/>
                </a:cubicBezTo>
                <a:cubicBezTo>
                  <a:pt x="4369474" y="523788"/>
                  <a:pt x="4369013" y="521669"/>
                  <a:pt x="4369013" y="520219"/>
                </a:cubicBezTo>
                <a:cubicBezTo>
                  <a:pt x="4370755" y="518443"/>
                  <a:pt x="4373323" y="517555"/>
                  <a:pt x="4376718" y="517555"/>
                </a:cubicBezTo>
                <a:close/>
                <a:moveTo>
                  <a:pt x="8857472" y="515521"/>
                </a:moveTo>
                <a:cubicBezTo>
                  <a:pt x="8859131" y="515630"/>
                  <a:pt x="8861066" y="516066"/>
                  <a:pt x="8863277" y="516830"/>
                </a:cubicBezTo>
                <a:cubicBezTo>
                  <a:pt x="8873618" y="521259"/>
                  <a:pt x="8882019" y="527058"/>
                  <a:pt x="8888482" y="534229"/>
                </a:cubicBezTo>
                <a:cubicBezTo>
                  <a:pt x="8891124" y="537163"/>
                  <a:pt x="8891387" y="541041"/>
                  <a:pt x="8889274" y="545862"/>
                </a:cubicBezTo>
                <a:cubicBezTo>
                  <a:pt x="8889274" y="546795"/>
                  <a:pt x="8889274" y="547262"/>
                  <a:pt x="8889274" y="547262"/>
                </a:cubicBezTo>
                <a:cubicBezTo>
                  <a:pt x="8886981" y="550319"/>
                  <a:pt x="8885571" y="552662"/>
                  <a:pt x="8885042" y="554292"/>
                </a:cubicBezTo>
                <a:cubicBezTo>
                  <a:pt x="8920886" y="589326"/>
                  <a:pt x="8961146" y="613120"/>
                  <a:pt x="9005823" y="625675"/>
                </a:cubicBezTo>
                <a:cubicBezTo>
                  <a:pt x="9010645" y="627608"/>
                  <a:pt x="9013056" y="629238"/>
                  <a:pt x="9013056" y="630564"/>
                </a:cubicBezTo>
                <a:cubicBezTo>
                  <a:pt x="9013753" y="633723"/>
                  <a:pt x="9011376" y="635937"/>
                  <a:pt x="9005925" y="637207"/>
                </a:cubicBezTo>
                <a:cubicBezTo>
                  <a:pt x="9004655" y="637207"/>
                  <a:pt x="9003042" y="637533"/>
                  <a:pt x="9001086" y="638185"/>
                </a:cubicBezTo>
                <a:cubicBezTo>
                  <a:pt x="8984643" y="641759"/>
                  <a:pt x="8966878" y="644956"/>
                  <a:pt x="8947793" y="647778"/>
                </a:cubicBezTo>
                <a:cubicBezTo>
                  <a:pt x="8941162" y="648486"/>
                  <a:pt x="8935300" y="646772"/>
                  <a:pt x="8930209" y="642636"/>
                </a:cubicBezTo>
                <a:lnTo>
                  <a:pt x="8918806" y="630024"/>
                </a:lnTo>
                <a:lnTo>
                  <a:pt x="8919402" y="633612"/>
                </a:lnTo>
                <a:cubicBezTo>
                  <a:pt x="8918565" y="635778"/>
                  <a:pt x="8916485" y="637679"/>
                  <a:pt x="8913164" y="639314"/>
                </a:cubicBezTo>
                <a:cubicBezTo>
                  <a:pt x="8911534" y="639314"/>
                  <a:pt x="8909129" y="639635"/>
                  <a:pt x="8905948" y="640275"/>
                </a:cubicBezTo>
                <a:cubicBezTo>
                  <a:pt x="8903689" y="641028"/>
                  <a:pt x="8897423" y="641911"/>
                  <a:pt x="8887150" y="642922"/>
                </a:cubicBezTo>
                <a:cubicBezTo>
                  <a:pt x="8888561" y="643698"/>
                  <a:pt x="8889619" y="644952"/>
                  <a:pt x="8890324" y="646686"/>
                </a:cubicBezTo>
                <a:lnTo>
                  <a:pt x="8891307" y="652852"/>
                </a:lnTo>
                <a:lnTo>
                  <a:pt x="8900300" y="651908"/>
                </a:lnTo>
                <a:cubicBezTo>
                  <a:pt x="8910461" y="649076"/>
                  <a:pt x="8918306" y="653718"/>
                  <a:pt x="8923836" y="665834"/>
                </a:cubicBezTo>
                <a:cubicBezTo>
                  <a:pt x="8926185" y="672297"/>
                  <a:pt x="8924719" y="676135"/>
                  <a:pt x="8919436" y="677349"/>
                </a:cubicBezTo>
                <a:cubicBezTo>
                  <a:pt x="8915772" y="678080"/>
                  <a:pt x="8910051" y="678799"/>
                  <a:pt x="8902273" y="679507"/>
                </a:cubicBezTo>
                <a:cubicBezTo>
                  <a:pt x="8894619" y="680912"/>
                  <a:pt x="8889578" y="681822"/>
                  <a:pt x="8887150" y="682238"/>
                </a:cubicBezTo>
                <a:cubicBezTo>
                  <a:pt x="8887150" y="688173"/>
                  <a:pt x="8886448" y="694287"/>
                  <a:pt x="8885042" y="700581"/>
                </a:cubicBezTo>
                <a:cubicBezTo>
                  <a:pt x="8887111" y="700581"/>
                  <a:pt x="8889556" y="700581"/>
                  <a:pt x="8892376" y="700581"/>
                </a:cubicBezTo>
                <a:cubicBezTo>
                  <a:pt x="8893084" y="700581"/>
                  <a:pt x="8894209" y="700581"/>
                  <a:pt x="8895748" y="700581"/>
                </a:cubicBezTo>
                <a:cubicBezTo>
                  <a:pt x="8904347" y="699918"/>
                  <a:pt x="8913962" y="698525"/>
                  <a:pt x="8924595" y="696400"/>
                </a:cubicBezTo>
                <a:cubicBezTo>
                  <a:pt x="8931890" y="694939"/>
                  <a:pt x="8939178" y="696563"/>
                  <a:pt x="8946461" y="701273"/>
                </a:cubicBezTo>
                <a:cubicBezTo>
                  <a:pt x="8951778" y="705825"/>
                  <a:pt x="8956661" y="711433"/>
                  <a:pt x="8961112" y="718098"/>
                </a:cubicBezTo>
                <a:cubicBezTo>
                  <a:pt x="8962585" y="726236"/>
                  <a:pt x="8959033" y="729951"/>
                  <a:pt x="8950457" y="729242"/>
                </a:cubicBezTo>
                <a:cubicBezTo>
                  <a:pt x="8927113" y="725016"/>
                  <a:pt x="8901762" y="723606"/>
                  <a:pt x="8874404" y="725011"/>
                </a:cubicBezTo>
                <a:cubicBezTo>
                  <a:pt x="8851408" y="725011"/>
                  <a:pt x="8831525" y="726758"/>
                  <a:pt x="8814755" y="730254"/>
                </a:cubicBezTo>
                <a:cubicBezTo>
                  <a:pt x="8807046" y="731693"/>
                  <a:pt x="8801785" y="730664"/>
                  <a:pt x="8798975" y="727169"/>
                </a:cubicBezTo>
                <a:cubicBezTo>
                  <a:pt x="8794806" y="723718"/>
                  <a:pt x="8790962" y="720228"/>
                  <a:pt x="8787443" y="716699"/>
                </a:cubicBezTo>
                <a:cubicBezTo>
                  <a:pt x="8785420" y="714676"/>
                  <a:pt x="8784409" y="712287"/>
                  <a:pt x="8784409" y="709534"/>
                </a:cubicBezTo>
                <a:cubicBezTo>
                  <a:pt x="8786151" y="707792"/>
                  <a:pt x="8788522" y="706921"/>
                  <a:pt x="8791523" y="706921"/>
                </a:cubicBezTo>
                <a:cubicBezTo>
                  <a:pt x="8795727" y="706212"/>
                  <a:pt x="8801864" y="705858"/>
                  <a:pt x="8809934" y="705858"/>
                </a:cubicBezTo>
                <a:cubicBezTo>
                  <a:pt x="8817644" y="705162"/>
                  <a:pt x="8823264" y="704813"/>
                  <a:pt x="8826793" y="704813"/>
                </a:cubicBezTo>
                <a:cubicBezTo>
                  <a:pt x="8827501" y="704813"/>
                  <a:pt x="8828125" y="704813"/>
                  <a:pt x="8828665" y="704813"/>
                </a:cubicBezTo>
                <a:cubicBezTo>
                  <a:pt x="8836409" y="703397"/>
                  <a:pt x="8843872" y="702689"/>
                  <a:pt x="8851054" y="702689"/>
                </a:cubicBezTo>
                <a:cubicBezTo>
                  <a:pt x="8851054" y="696968"/>
                  <a:pt x="8851408" y="691011"/>
                  <a:pt x="8852116" y="684818"/>
                </a:cubicBezTo>
                <a:cubicBezTo>
                  <a:pt x="8849576" y="685515"/>
                  <a:pt x="8845451" y="685863"/>
                  <a:pt x="8839741" y="685863"/>
                </a:cubicBezTo>
                <a:cubicBezTo>
                  <a:pt x="8830851" y="686571"/>
                  <a:pt x="8822781" y="682547"/>
                  <a:pt x="8815531" y="673792"/>
                </a:cubicBezTo>
                <a:cubicBezTo>
                  <a:pt x="8813126" y="666958"/>
                  <a:pt x="8814643" y="663541"/>
                  <a:pt x="8820083" y="663541"/>
                </a:cubicBezTo>
                <a:cubicBezTo>
                  <a:pt x="8824163" y="662878"/>
                  <a:pt x="8830114" y="661838"/>
                  <a:pt x="8837937" y="660422"/>
                </a:cubicBezTo>
                <a:cubicBezTo>
                  <a:pt x="8845580" y="659725"/>
                  <a:pt x="8850307" y="659197"/>
                  <a:pt x="8852116" y="658837"/>
                </a:cubicBezTo>
                <a:cubicBezTo>
                  <a:pt x="8852116" y="659186"/>
                  <a:pt x="8852116" y="659113"/>
                  <a:pt x="8852116" y="658618"/>
                </a:cubicBezTo>
                <a:cubicBezTo>
                  <a:pt x="8851408" y="657921"/>
                  <a:pt x="8851054" y="656758"/>
                  <a:pt x="8851054" y="655128"/>
                </a:cubicBezTo>
                <a:cubicBezTo>
                  <a:pt x="8851054" y="651296"/>
                  <a:pt x="8850925" y="648845"/>
                  <a:pt x="8850666" y="647778"/>
                </a:cubicBezTo>
                <a:cubicBezTo>
                  <a:pt x="8851678" y="647778"/>
                  <a:pt x="8851313" y="647778"/>
                  <a:pt x="8849570" y="647778"/>
                </a:cubicBezTo>
                <a:cubicBezTo>
                  <a:pt x="8846738" y="648486"/>
                  <a:pt x="8844333" y="648840"/>
                  <a:pt x="8842354" y="648840"/>
                </a:cubicBezTo>
                <a:cubicBezTo>
                  <a:pt x="8833543" y="648042"/>
                  <a:pt x="8826074" y="643040"/>
                  <a:pt x="8819948" y="633835"/>
                </a:cubicBezTo>
                <a:lnTo>
                  <a:pt x="8818472" y="632399"/>
                </a:lnTo>
                <a:lnTo>
                  <a:pt x="8799742" y="645721"/>
                </a:lnTo>
                <a:cubicBezTo>
                  <a:pt x="8792543" y="649750"/>
                  <a:pt x="8784617" y="653206"/>
                  <a:pt x="8775962" y="656089"/>
                </a:cubicBezTo>
                <a:cubicBezTo>
                  <a:pt x="8768904" y="657607"/>
                  <a:pt x="8765374" y="657039"/>
                  <a:pt x="8765374" y="654387"/>
                </a:cubicBezTo>
                <a:cubicBezTo>
                  <a:pt x="8764666" y="652937"/>
                  <a:pt x="8766762" y="649638"/>
                  <a:pt x="8771663" y="644490"/>
                </a:cubicBezTo>
                <a:cubicBezTo>
                  <a:pt x="8799425" y="624090"/>
                  <a:pt x="8823421" y="593676"/>
                  <a:pt x="8843653" y="553247"/>
                </a:cubicBezTo>
                <a:cubicBezTo>
                  <a:pt x="8849295" y="543457"/>
                  <a:pt x="8851414" y="533504"/>
                  <a:pt x="8850009" y="523389"/>
                </a:cubicBezTo>
                <a:cubicBezTo>
                  <a:pt x="8850009" y="517817"/>
                  <a:pt x="8852497" y="515194"/>
                  <a:pt x="8857472" y="515521"/>
                </a:cubicBezTo>
                <a:close/>
                <a:moveTo>
                  <a:pt x="7214764" y="515030"/>
                </a:moveTo>
                <a:cubicBezTo>
                  <a:pt x="7216497" y="514817"/>
                  <a:pt x="7218582" y="514984"/>
                  <a:pt x="7221018" y="515532"/>
                </a:cubicBezTo>
                <a:cubicBezTo>
                  <a:pt x="7232437" y="518578"/>
                  <a:pt x="7242222" y="524175"/>
                  <a:pt x="7250370" y="532324"/>
                </a:cubicBezTo>
                <a:cubicBezTo>
                  <a:pt x="7254281" y="537360"/>
                  <a:pt x="7254675" y="542873"/>
                  <a:pt x="7251551" y="548863"/>
                </a:cubicBezTo>
                <a:cubicBezTo>
                  <a:pt x="7246650" y="557271"/>
                  <a:pt x="7242121" y="567032"/>
                  <a:pt x="7237961" y="578148"/>
                </a:cubicBezTo>
                <a:cubicBezTo>
                  <a:pt x="7237591" y="578907"/>
                  <a:pt x="7237053" y="579996"/>
                  <a:pt x="7236348" y="581415"/>
                </a:cubicBezTo>
                <a:lnTo>
                  <a:pt x="7234405" y="585308"/>
                </a:lnTo>
                <a:lnTo>
                  <a:pt x="7236061" y="584656"/>
                </a:lnTo>
                <a:cubicBezTo>
                  <a:pt x="7238335" y="583802"/>
                  <a:pt x="7241497" y="582638"/>
                  <a:pt x="7245549" y="581166"/>
                </a:cubicBezTo>
                <a:cubicBezTo>
                  <a:pt x="7255395" y="577648"/>
                  <a:pt x="7262897" y="574928"/>
                  <a:pt x="7268055" y="573006"/>
                </a:cubicBezTo>
                <a:cubicBezTo>
                  <a:pt x="7278475" y="567757"/>
                  <a:pt x="7289243" y="572298"/>
                  <a:pt x="7300359" y="586629"/>
                </a:cubicBezTo>
                <a:cubicBezTo>
                  <a:pt x="7303393" y="593294"/>
                  <a:pt x="7301207" y="598155"/>
                  <a:pt x="7293800" y="601212"/>
                </a:cubicBezTo>
                <a:lnTo>
                  <a:pt x="7244962" y="607360"/>
                </a:lnTo>
                <a:lnTo>
                  <a:pt x="7256317" y="611926"/>
                </a:lnTo>
                <a:cubicBezTo>
                  <a:pt x="7260339" y="614708"/>
                  <a:pt x="7264027" y="618521"/>
                  <a:pt x="7267381" y="623365"/>
                </a:cubicBezTo>
                <a:cubicBezTo>
                  <a:pt x="7269832" y="627760"/>
                  <a:pt x="7269899" y="632452"/>
                  <a:pt x="7267583" y="637443"/>
                </a:cubicBezTo>
                <a:cubicBezTo>
                  <a:pt x="7266909" y="639466"/>
                  <a:pt x="7265189" y="643928"/>
                  <a:pt x="7262425" y="650829"/>
                </a:cubicBezTo>
                <a:cubicBezTo>
                  <a:pt x="7261683" y="654493"/>
                  <a:pt x="7260930" y="657078"/>
                  <a:pt x="7260165" y="658585"/>
                </a:cubicBezTo>
                <a:cubicBezTo>
                  <a:pt x="7258053" y="664946"/>
                  <a:pt x="7255687" y="670420"/>
                  <a:pt x="7253067" y="675006"/>
                </a:cubicBezTo>
                <a:cubicBezTo>
                  <a:pt x="7262319" y="682660"/>
                  <a:pt x="7275963" y="692039"/>
                  <a:pt x="7294003" y="703144"/>
                </a:cubicBezTo>
                <a:cubicBezTo>
                  <a:pt x="7302949" y="707617"/>
                  <a:pt x="7313723" y="712833"/>
                  <a:pt x="7326322" y="718790"/>
                </a:cubicBezTo>
                <a:cubicBezTo>
                  <a:pt x="7330380" y="720813"/>
                  <a:pt x="7332408" y="722864"/>
                  <a:pt x="7332408" y="724943"/>
                </a:cubicBezTo>
                <a:cubicBezTo>
                  <a:pt x="7332408" y="728518"/>
                  <a:pt x="7329919" y="730305"/>
                  <a:pt x="7324939" y="730305"/>
                </a:cubicBezTo>
                <a:cubicBezTo>
                  <a:pt x="7322827" y="730305"/>
                  <a:pt x="7319741" y="730305"/>
                  <a:pt x="7315683" y="730305"/>
                </a:cubicBezTo>
                <a:cubicBezTo>
                  <a:pt x="7298027" y="731710"/>
                  <a:pt x="7282774" y="732412"/>
                  <a:pt x="7269927" y="732412"/>
                </a:cubicBezTo>
                <a:cubicBezTo>
                  <a:pt x="7266499" y="732412"/>
                  <a:pt x="7262667" y="731142"/>
                  <a:pt x="7258429" y="728602"/>
                </a:cubicBezTo>
                <a:cubicBezTo>
                  <a:pt x="7247628" y="719239"/>
                  <a:pt x="7239001" y="710287"/>
                  <a:pt x="7232550" y="701745"/>
                </a:cubicBezTo>
                <a:cubicBezTo>
                  <a:pt x="7217489" y="715772"/>
                  <a:pt x="7190003" y="724921"/>
                  <a:pt x="7150090" y="729192"/>
                </a:cubicBezTo>
                <a:cubicBezTo>
                  <a:pt x="7144605" y="729934"/>
                  <a:pt x="7141863" y="728518"/>
                  <a:pt x="7141863" y="724943"/>
                </a:cubicBezTo>
                <a:cubicBezTo>
                  <a:pt x="7141863" y="722673"/>
                  <a:pt x="7143498" y="720993"/>
                  <a:pt x="7146769" y="719902"/>
                </a:cubicBezTo>
                <a:cubicBezTo>
                  <a:pt x="7182061" y="706055"/>
                  <a:pt x="7204406" y="691977"/>
                  <a:pt x="7213802" y="677669"/>
                </a:cubicBezTo>
                <a:cubicBezTo>
                  <a:pt x="7210509" y="672859"/>
                  <a:pt x="7207778" y="667925"/>
                  <a:pt x="7205609" y="662867"/>
                </a:cubicBezTo>
                <a:cubicBezTo>
                  <a:pt x="7205013" y="661675"/>
                  <a:pt x="7204007" y="660018"/>
                  <a:pt x="7202591" y="657893"/>
                </a:cubicBezTo>
                <a:cubicBezTo>
                  <a:pt x="7197747" y="648913"/>
                  <a:pt x="7194801" y="643894"/>
                  <a:pt x="7193756" y="642838"/>
                </a:cubicBezTo>
                <a:cubicBezTo>
                  <a:pt x="7190901" y="640938"/>
                  <a:pt x="7189474" y="640118"/>
                  <a:pt x="7189474" y="640376"/>
                </a:cubicBezTo>
                <a:cubicBezTo>
                  <a:pt x="7187777" y="641073"/>
                  <a:pt x="7184450" y="642130"/>
                  <a:pt x="7179493" y="643546"/>
                </a:cubicBezTo>
                <a:cubicBezTo>
                  <a:pt x="7175605" y="643546"/>
                  <a:pt x="7173683" y="643546"/>
                  <a:pt x="7173727" y="643546"/>
                </a:cubicBezTo>
                <a:cubicBezTo>
                  <a:pt x="7173727" y="644209"/>
                  <a:pt x="7173727" y="647699"/>
                  <a:pt x="7173727" y="654016"/>
                </a:cubicBezTo>
                <a:cubicBezTo>
                  <a:pt x="7173373" y="657208"/>
                  <a:pt x="7173108" y="659954"/>
                  <a:pt x="7172931" y="662256"/>
                </a:cubicBezTo>
                <a:lnTo>
                  <a:pt x="7172672" y="667677"/>
                </a:lnTo>
                <a:lnTo>
                  <a:pt x="7180100" y="664705"/>
                </a:lnTo>
                <a:cubicBezTo>
                  <a:pt x="7184371" y="663996"/>
                  <a:pt x="7191761" y="661838"/>
                  <a:pt x="7202270" y="658231"/>
                </a:cubicBezTo>
                <a:cubicBezTo>
                  <a:pt x="7206519" y="660355"/>
                  <a:pt x="7208103" y="663552"/>
                  <a:pt x="7207025" y="667824"/>
                </a:cubicBezTo>
                <a:cubicBezTo>
                  <a:pt x="7200000" y="672510"/>
                  <a:pt x="7189418" y="678743"/>
                  <a:pt x="7175278" y="686521"/>
                </a:cubicBezTo>
                <a:cubicBezTo>
                  <a:pt x="7149360" y="701941"/>
                  <a:pt x="7129191" y="713614"/>
                  <a:pt x="7114769" y="721538"/>
                </a:cubicBezTo>
                <a:cubicBezTo>
                  <a:pt x="7108015" y="724561"/>
                  <a:pt x="7102002" y="724494"/>
                  <a:pt x="7096730" y="721335"/>
                </a:cubicBezTo>
                <a:cubicBezTo>
                  <a:pt x="7087716" y="715322"/>
                  <a:pt x="7081343" y="707848"/>
                  <a:pt x="7077611" y="698912"/>
                </a:cubicBezTo>
                <a:cubicBezTo>
                  <a:pt x="7076015" y="692258"/>
                  <a:pt x="7078191" y="688932"/>
                  <a:pt x="7084136" y="688932"/>
                </a:cubicBezTo>
                <a:cubicBezTo>
                  <a:pt x="7086058" y="688302"/>
                  <a:pt x="7090201" y="687633"/>
                  <a:pt x="7096561" y="686925"/>
                </a:cubicBezTo>
                <a:cubicBezTo>
                  <a:pt x="7102463" y="685442"/>
                  <a:pt x="7105571" y="684700"/>
                  <a:pt x="7105885" y="684700"/>
                </a:cubicBezTo>
                <a:cubicBezTo>
                  <a:pt x="7105885" y="670088"/>
                  <a:pt x="7105537" y="658180"/>
                  <a:pt x="7104839" y="648975"/>
                </a:cubicBezTo>
                <a:cubicBezTo>
                  <a:pt x="7104177" y="637679"/>
                  <a:pt x="7102209" y="629744"/>
                  <a:pt x="7098939" y="625169"/>
                </a:cubicBezTo>
                <a:cubicBezTo>
                  <a:pt x="7095815" y="617594"/>
                  <a:pt x="7097691" y="612395"/>
                  <a:pt x="7104570" y="609574"/>
                </a:cubicBezTo>
                <a:cubicBezTo>
                  <a:pt x="7116473" y="611833"/>
                  <a:pt x="7126487" y="616295"/>
                  <a:pt x="7134613" y="622961"/>
                </a:cubicBezTo>
                <a:cubicBezTo>
                  <a:pt x="7139525" y="626490"/>
                  <a:pt x="7140492" y="631621"/>
                  <a:pt x="7137513" y="638353"/>
                </a:cubicBezTo>
                <a:cubicBezTo>
                  <a:pt x="7136265" y="642714"/>
                  <a:pt x="7135641" y="648694"/>
                  <a:pt x="7135641" y="656292"/>
                </a:cubicBezTo>
                <a:cubicBezTo>
                  <a:pt x="7137047" y="663395"/>
                  <a:pt x="7137047" y="670038"/>
                  <a:pt x="7135641" y="676220"/>
                </a:cubicBezTo>
                <a:cubicBezTo>
                  <a:pt x="7133933" y="676377"/>
                  <a:pt x="7135075" y="676057"/>
                  <a:pt x="7139064" y="675259"/>
                </a:cubicBezTo>
                <a:cubicBezTo>
                  <a:pt x="7142021" y="674505"/>
                  <a:pt x="7143307" y="674129"/>
                  <a:pt x="7142925" y="674129"/>
                </a:cubicBezTo>
                <a:cubicBezTo>
                  <a:pt x="7141509" y="670802"/>
                  <a:pt x="7141155" y="667233"/>
                  <a:pt x="7141863" y="663423"/>
                </a:cubicBezTo>
                <a:cubicBezTo>
                  <a:pt x="7141863" y="643248"/>
                  <a:pt x="7141509" y="627524"/>
                  <a:pt x="7140801" y="616251"/>
                </a:cubicBezTo>
                <a:cubicBezTo>
                  <a:pt x="7140801" y="605977"/>
                  <a:pt x="7140166" y="599211"/>
                  <a:pt x="7138895" y="595952"/>
                </a:cubicBezTo>
                <a:cubicBezTo>
                  <a:pt x="7136468" y="596626"/>
                  <a:pt x="7133512" y="597666"/>
                  <a:pt x="7130027" y="599071"/>
                </a:cubicBezTo>
                <a:cubicBezTo>
                  <a:pt x="7121013" y="599813"/>
                  <a:pt x="7111443" y="595929"/>
                  <a:pt x="7101316" y="587421"/>
                </a:cubicBezTo>
                <a:cubicBezTo>
                  <a:pt x="7098023" y="581352"/>
                  <a:pt x="7099478" y="576822"/>
                  <a:pt x="7105683" y="573832"/>
                </a:cubicBezTo>
                <a:cubicBezTo>
                  <a:pt x="7116337" y="571697"/>
                  <a:pt x="7129078" y="568864"/>
                  <a:pt x="7143903" y="565335"/>
                </a:cubicBezTo>
                <a:cubicBezTo>
                  <a:pt x="7152839" y="562593"/>
                  <a:pt x="7161571" y="559080"/>
                  <a:pt x="7170103" y="554798"/>
                </a:cubicBezTo>
                <a:cubicBezTo>
                  <a:pt x="7181117" y="551819"/>
                  <a:pt x="7191401" y="555725"/>
                  <a:pt x="7200955" y="566515"/>
                </a:cubicBezTo>
                <a:cubicBezTo>
                  <a:pt x="7202551" y="571191"/>
                  <a:pt x="7201473" y="575552"/>
                  <a:pt x="7197718" y="579598"/>
                </a:cubicBezTo>
                <a:cubicBezTo>
                  <a:pt x="7193683" y="581217"/>
                  <a:pt x="7187687" y="583116"/>
                  <a:pt x="7179729" y="585297"/>
                </a:cubicBezTo>
                <a:lnTo>
                  <a:pt x="7172393" y="586469"/>
                </a:lnTo>
                <a:lnTo>
                  <a:pt x="7173727" y="587674"/>
                </a:lnTo>
                <a:cubicBezTo>
                  <a:pt x="7180078" y="592237"/>
                  <a:pt x="7181371" y="597930"/>
                  <a:pt x="7177605" y="604752"/>
                </a:cubicBezTo>
                <a:cubicBezTo>
                  <a:pt x="7175728" y="608506"/>
                  <a:pt x="7174789" y="612227"/>
                  <a:pt x="7174789" y="615913"/>
                </a:cubicBezTo>
                <a:cubicBezTo>
                  <a:pt x="7177296" y="615385"/>
                  <a:pt x="7180814" y="613986"/>
                  <a:pt x="7185343" y="611715"/>
                </a:cubicBezTo>
                <a:cubicBezTo>
                  <a:pt x="7187636" y="611715"/>
                  <a:pt x="7190019" y="611704"/>
                  <a:pt x="7192491" y="611682"/>
                </a:cubicBezTo>
                <a:cubicBezTo>
                  <a:pt x="7201765" y="587651"/>
                  <a:pt x="7207457" y="568533"/>
                  <a:pt x="7209571" y="554326"/>
                </a:cubicBezTo>
                <a:cubicBezTo>
                  <a:pt x="7211683" y="541501"/>
                  <a:pt x="7211380" y="532465"/>
                  <a:pt x="7208660" y="527216"/>
                </a:cubicBezTo>
                <a:cubicBezTo>
                  <a:pt x="7207531" y="519730"/>
                  <a:pt x="7209565" y="515668"/>
                  <a:pt x="7214764" y="515030"/>
                </a:cubicBezTo>
                <a:close/>
                <a:moveTo>
                  <a:pt x="7768966" y="514925"/>
                </a:moveTo>
                <a:cubicBezTo>
                  <a:pt x="7771956" y="514678"/>
                  <a:pt x="7774816" y="515324"/>
                  <a:pt x="7777547" y="516864"/>
                </a:cubicBezTo>
                <a:cubicBezTo>
                  <a:pt x="7785551" y="520517"/>
                  <a:pt x="7793013" y="525035"/>
                  <a:pt x="7799937" y="530419"/>
                </a:cubicBezTo>
                <a:cubicBezTo>
                  <a:pt x="7804365" y="534555"/>
                  <a:pt x="7804719" y="539585"/>
                  <a:pt x="7800999" y="545508"/>
                </a:cubicBezTo>
                <a:cubicBezTo>
                  <a:pt x="7796503" y="551521"/>
                  <a:pt x="7791665" y="557366"/>
                  <a:pt x="7786483" y="563042"/>
                </a:cubicBezTo>
                <a:cubicBezTo>
                  <a:pt x="7787528" y="563042"/>
                  <a:pt x="7789085" y="564076"/>
                  <a:pt x="7791153" y="566144"/>
                </a:cubicBezTo>
                <a:cubicBezTo>
                  <a:pt x="7797211" y="575102"/>
                  <a:pt x="7795621" y="581458"/>
                  <a:pt x="7786381" y="585212"/>
                </a:cubicBezTo>
                <a:cubicBezTo>
                  <a:pt x="7784123" y="585965"/>
                  <a:pt x="7779610" y="587072"/>
                  <a:pt x="7772843" y="588534"/>
                </a:cubicBezTo>
                <a:cubicBezTo>
                  <a:pt x="7768899" y="589230"/>
                  <a:pt x="7766746" y="589303"/>
                  <a:pt x="7766387" y="588753"/>
                </a:cubicBezTo>
                <a:cubicBezTo>
                  <a:pt x="7773433" y="592439"/>
                  <a:pt x="7776114" y="597166"/>
                  <a:pt x="7774429" y="602932"/>
                </a:cubicBezTo>
                <a:cubicBezTo>
                  <a:pt x="7774001" y="602718"/>
                  <a:pt x="7774141" y="602651"/>
                  <a:pt x="7774850" y="602729"/>
                </a:cubicBezTo>
                <a:lnTo>
                  <a:pt x="7774850" y="602173"/>
                </a:lnTo>
                <a:cubicBezTo>
                  <a:pt x="7774704" y="602297"/>
                  <a:pt x="7776187" y="601729"/>
                  <a:pt x="7779301" y="600470"/>
                </a:cubicBezTo>
                <a:cubicBezTo>
                  <a:pt x="7782673" y="598795"/>
                  <a:pt x="7784825" y="597958"/>
                  <a:pt x="7785758" y="597958"/>
                </a:cubicBezTo>
                <a:cubicBezTo>
                  <a:pt x="7794862" y="594418"/>
                  <a:pt x="7801971" y="594176"/>
                  <a:pt x="7807085" y="597233"/>
                </a:cubicBezTo>
                <a:cubicBezTo>
                  <a:pt x="7811851" y="598829"/>
                  <a:pt x="7815139" y="600981"/>
                  <a:pt x="7816948" y="603690"/>
                </a:cubicBezTo>
                <a:cubicBezTo>
                  <a:pt x="7817567" y="604938"/>
                  <a:pt x="7818190" y="605876"/>
                  <a:pt x="7818819" y="606506"/>
                </a:cubicBezTo>
                <a:cubicBezTo>
                  <a:pt x="7823360" y="613733"/>
                  <a:pt x="7822101" y="619330"/>
                  <a:pt x="7815043" y="623298"/>
                </a:cubicBezTo>
                <a:cubicBezTo>
                  <a:pt x="7811491" y="624006"/>
                  <a:pt x="7806057" y="625456"/>
                  <a:pt x="7798739" y="627648"/>
                </a:cubicBezTo>
                <a:lnTo>
                  <a:pt x="7782515" y="630094"/>
                </a:lnTo>
                <a:lnTo>
                  <a:pt x="7790872" y="649307"/>
                </a:lnTo>
                <a:cubicBezTo>
                  <a:pt x="7800711" y="667993"/>
                  <a:pt x="7813501" y="681657"/>
                  <a:pt x="7829239" y="690297"/>
                </a:cubicBezTo>
                <a:cubicBezTo>
                  <a:pt x="7831823" y="690792"/>
                  <a:pt x="7833594" y="690196"/>
                  <a:pt x="7834549" y="688510"/>
                </a:cubicBezTo>
                <a:cubicBezTo>
                  <a:pt x="7839843" y="677259"/>
                  <a:pt x="7844266" y="666306"/>
                  <a:pt x="7847817" y="655651"/>
                </a:cubicBezTo>
                <a:cubicBezTo>
                  <a:pt x="7849065" y="653156"/>
                  <a:pt x="7850813" y="651908"/>
                  <a:pt x="7853061" y="651908"/>
                </a:cubicBezTo>
                <a:cubicBezTo>
                  <a:pt x="7856635" y="651908"/>
                  <a:pt x="7858422" y="653308"/>
                  <a:pt x="7858422" y="656106"/>
                </a:cubicBezTo>
                <a:cubicBezTo>
                  <a:pt x="7860479" y="667773"/>
                  <a:pt x="7861873" y="677596"/>
                  <a:pt x="7862603" y="685577"/>
                </a:cubicBezTo>
                <a:cubicBezTo>
                  <a:pt x="7864019" y="696895"/>
                  <a:pt x="7866481" y="707814"/>
                  <a:pt x="7869987" y="718334"/>
                </a:cubicBezTo>
                <a:cubicBezTo>
                  <a:pt x="7871449" y="727719"/>
                  <a:pt x="7866363" y="732412"/>
                  <a:pt x="7854730" y="732412"/>
                </a:cubicBezTo>
                <a:cubicBezTo>
                  <a:pt x="7822877" y="728074"/>
                  <a:pt x="7796874" y="714395"/>
                  <a:pt x="7776721" y="691376"/>
                </a:cubicBezTo>
                <a:cubicBezTo>
                  <a:pt x="7763627" y="674652"/>
                  <a:pt x="7754079" y="656949"/>
                  <a:pt x="7748077" y="638269"/>
                </a:cubicBezTo>
                <a:cubicBezTo>
                  <a:pt x="7748617" y="638269"/>
                  <a:pt x="7746875" y="638938"/>
                  <a:pt x="7742851" y="640275"/>
                </a:cubicBezTo>
                <a:cubicBezTo>
                  <a:pt x="7739333" y="640983"/>
                  <a:pt x="7736613" y="641658"/>
                  <a:pt x="7734691" y="642298"/>
                </a:cubicBezTo>
                <a:cubicBezTo>
                  <a:pt x="7726576" y="645254"/>
                  <a:pt x="7719939" y="645153"/>
                  <a:pt x="7714779" y="641995"/>
                </a:cubicBezTo>
                <a:cubicBezTo>
                  <a:pt x="7712554" y="640511"/>
                  <a:pt x="7710160" y="638803"/>
                  <a:pt x="7707597" y="636870"/>
                </a:cubicBezTo>
                <a:cubicBezTo>
                  <a:pt x="7705327" y="636117"/>
                  <a:pt x="7705350" y="635521"/>
                  <a:pt x="7707665" y="635083"/>
                </a:cubicBezTo>
                <a:cubicBezTo>
                  <a:pt x="7707261" y="643984"/>
                  <a:pt x="7706025" y="655325"/>
                  <a:pt x="7703956" y="669105"/>
                </a:cubicBezTo>
                <a:lnTo>
                  <a:pt x="7703956" y="669880"/>
                </a:lnTo>
                <a:cubicBezTo>
                  <a:pt x="7704575" y="670004"/>
                  <a:pt x="7713791" y="667571"/>
                  <a:pt x="7731605" y="662580"/>
                </a:cubicBezTo>
                <a:cubicBezTo>
                  <a:pt x="7735529" y="661917"/>
                  <a:pt x="7738012" y="661327"/>
                  <a:pt x="7739057" y="660810"/>
                </a:cubicBezTo>
                <a:cubicBezTo>
                  <a:pt x="7744475" y="658393"/>
                  <a:pt x="7748184" y="658320"/>
                  <a:pt x="7750185" y="660591"/>
                </a:cubicBezTo>
                <a:cubicBezTo>
                  <a:pt x="7751107" y="663142"/>
                  <a:pt x="7750190" y="665975"/>
                  <a:pt x="7747437" y="669088"/>
                </a:cubicBezTo>
                <a:cubicBezTo>
                  <a:pt x="7745323" y="671201"/>
                  <a:pt x="7742149" y="674376"/>
                  <a:pt x="7737911" y="678614"/>
                </a:cubicBezTo>
                <a:cubicBezTo>
                  <a:pt x="7729313" y="687212"/>
                  <a:pt x="7722153" y="693298"/>
                  <a:pt x="7716432" y="696872"/>
                </a:cubicBezTo>
                <a:cubicBezTo>
                  <a:pt x="7715915" y="697378"/>
                  <a:pt x="7715218" y="698075"/>
                  <a:pt x="7714341" y="698963"/>
                </a:cubicBezTo>
                <a:cubicBezTo>
                  <a:pt x="7705327" y="705898"/>
                  <a:pt x="7697145" y="713035"/>
                  <a:pt x="7689794" y="720374"/>
                </a:cubicBezTo>
                <a:cubicBezTo>
                  <a:pt x="7684185" y="722060"/>
                  <a:pt x="7679499" y="722049"/>
                  <a:pt x="7675733" y="720341"/>
                </a:cubicBezTo>
                <a:cubicBezTo>
                  <a:pt x="7670867" y="717104"/>
                  <a:pt x="7666287" y="709747"/>
                  <a:pt x="7661993" y="698272"/>
                </a:cubicBezTo>
                <a:cubicBezTo>
                  <a:pt x="7661240" y="697519"/>
                  <a:pt x="7660863" y="697142"/>
                  <a:pt x="7660863" y="697142"/>
                </a:cubicBezTo>
                <a:cubicBezTo>
                  <a:pt x="7659189" y="691174"/>
                  <a:pt x="7660301" y="687128"/>
                  <a:pt x="7664201" y="685003"/>
                </a:cubicBezTo>
                <a:cubicBezTo>
                  <a:pt x="7668135" y="683879"/>
                  <a:pt x="7670765" y="675955"/>
                  <a:pt x="7672091" y="661232"/>
                </a:cubicBezTo>
                <a:cubicBezTo>
                  <a:pt x="7674913" y="637325"/>
                  <a:pt x="7675975" y="612755"/>
                  <a:pt x="7675278" y="587522"/>
                </a:cubicBezTo>
                <a:cubicBezTo>
                  <a:pt x="7674593" y="563548"/>
                  <a:pt x="7671535" y="548172"/>
                  <a:pt x="7666107" y="541395"/>
                </a:cubicBezTo>
                <a:cubicBezTo>
                  <a:pt x="7663757" y="535078"/>
                  <a:pt x="7666152" y="531004"/>
                  <a:pt x="7673289" y="529172"/>
                </a:cubicBezTo>
                <a:cubicBezTo>
                  <a:pt x="7680831" y="531363"/>
                  <a:pt x="7688255" y="533128"/>
                  <a:pt x="7695560" y="534465"/>
                </a:cubicBezTo>
                <a:cubicBezTo>
                  <a:pt x="7697987" y="534634"/>
                  <a:pt x="7703585" y="533628"/>
                  <a:pt x="7712352" y="531448"/>
                </a:cubicBezTo>
                <a:cubicBezTo>
                  <a:pt x="7720883" y="528604"/>
                  <a:pt x="7727149" y="526845"/>
                  <a:pt x="7731150" y="526171"/>
                </a:cubicBezTo>
                <a:cubicBezTo>
                  <a:pt x="7732567" y="525462"/>
                  <a:pt x="7735916" y="524726"/>
                  <a:pt x="7741199" y="523962"/>
                </a:cubicBezTo>
                <a:cubicBezTo>
                  <a:pt x="7753000" y="520691"/>
                  <a:pt x="7759137" y="518820"/>
                  <a:pt x="7759609" y="518348"/>
                </a:cubicBezTo>
                <a:cubicBezTo>
                  <a:pt x="7762857" y="516313"/>
                  <a:pt x="7765977" y="515173"/>
                  <a:pt x="7768966" y="514925"/>
                </a:cubicBezTo>
                <a:close/>
                <a:moveTo>
                  <a:pt x="3244591" y="514925"/>
                </a:moveTo>
                <a:cubicBezTo>
                  <a:pt x="3247581" y="514678"/>
                  <a:pt x="3250441" y="515324"/>
                  <a:pt x="3253173" y="516864"/>
                </a:cubicBezTo>
                <a:cubicBezTo>
                  <a:pt x="3261175" y="520517"/>
                  <a:pt x="3268638" y="525035"/>
                  <a:pt x="3275562" y="530419"/>
                </a:cubicBezTo>
                <a:cubicBezTo>
                  <a:pt x="3279990" y="534555"/>
                  <a:pt x="3280344" y="539585"/>
                  <a:pt x="3276624" y="545508"/>
                </a:cubicBezTo>
                <a:cubicBezTo>
                  <a:pt x="3272128" y="551521"/>
                  <a:pt x="3267290" y="557366"/>
                  <a:pt x="3262108" y="563042"/>
                </a:cubicBezTo>
                <a:cubicBezTo>
                  <a:pt x="3263154" y="563042"/>
                  <a:pt x="3264710" y="564076"/>
                  <a:pt x="3266778" y="566144"/>
                </a:cubicBezTo>
                <a:cubicBezTo>
                  <a:pt x="3272836" y="575102"/>
                  <a:pt x="3271246" y="581458"/>
                  <a:pt x="3262007" y="585212"/>
                </a:cubicBezTo>
                <a:cubicBezTo>
                  <a:pt x="3259748" y="585965"/>
                  <a:pt x="3255235" y="587072"/>
                  <a:pt x="3248469" y="588534"/>
                </a:cubicBezTo>
                <a:cubicBezTo>
                  <a:pt x="3244524" y="589230"/>
                  <a:pt x="3242371" y="589303"/>
                  <a:pt x="3242012" y="588753"/>
                </a:cubicBezTo>
                <a:cubicBezTo>
                  <a:pt x="3249059" y="592439"/>
                  <a:pt x="3251740" y="597166"/>
                  <a:pt x="3250054" y="602932"/>
                </a:cubicBezTo>
                <a:cubicBezTo>
                  <a:pt x="3249626" y="602718"/>
                  <a:pt x="3249767" y="602651"/>
                  <a:pt x="3250475" y="602729"/>
                </a:cubicBezTo>
                <a:lnTo>
                  <a:pt x="3250475" y="602173"/>
                </a:lnTo>
                <a:cubicBezTo>
                  <a:pt x="3250329" y="602297"/>
                  <a:pt x="3251813" y="601729"/>
                  <a:pt x="3254926" y="600470"/>
                </a:cubicBezTo>
                <a:cubicBezTo>
                  <a:pt x="3258298" y="598795"/>
                  <a:pt x="3260450" y="597958"/>
                  <a:pt x="3261383" y="597958"/>
                </a:cubicBezTo>
                <a:cubicBezTo>
                  <a:pt x="3270487" y="594418"/>
                  <a:pt x="3277596" y="594176"/>
                  <a:pt x="3282710" y="597233"/>
                </a:cubicBezTo>
                <a:cubicBezTo>
                  <a:pt x="3287476" y="598829"/>
                  <a:pt x="3290763" y="600981"/>
                  <a:pt x="3292573" y="603690"/>
                </a:cubicBezTo>
                <a:cubicBezTo>
                  <a:pt x="3293191" y="604938"/>
                  <a:pt x="3293815" y="605876"/>
                  <a:pt x="3294445" y="606506"/>
                </a:cubicBezTo>
                <a:cubicBezTo>
                  <a:pt x="3298985" y="613733"/>
                  <a:pt x="3297726" y="619330"/>
                  <a:pt x="3290668" y="623298"/>
                </a:cubicBezTo>
                <a:cubicBezTo>
                  <a:pt x="3287116" y="624006"/>
                  <a:pt x="3281682" y="625456"/>
                  <a:pt x="3274365" y="627648"/>
                </a:cubicBezTo>
                <a:lnTo>
                  <a:pt x="3258140" y="630094"/>
                </a:lnTo>
                <a:lnTo>
                  <a:pt x="3266497" y="649307"/>
                </a:lnTo>
                <a:cubicBezTo>
                  <a:pt x="3276336" y="667993"/>
                  <a:pt x="3289125" y="681657"/>
                  <a:pt x="3304864" y="690297"/>
                </a:cubicBezTo>
                <a:cubicBezTo>
                  <a:pt x="3307449" y="690792"/>
                  <a:pt x="3309219" y="690196"/>
                  <a:pt x="3310174" y="688510"/>
                </a:cubicBezTo>
                <a:cubicBezTo>
                  <a:pt x="3315468" y="677259"/>
                  <a:pt x="3319891" y="666306"/>
                  <a:pt x="3323443" y="655651"/>
                </a:cubicBezTo>
                <a:cubicBezTo>
                  <a:pt x="3324690" y="653156"/>
                  <a:pt x="3326438" y="651908"/>
                  <a:pt x="3328686" y="651908"/>
                </a:cubicBezTo>
                <a:cubicBezTo>
                  <a:pt x="3332260" y="651908"/>
                  <a:pt x="3334047" y="653308"/>
                  <a:pt x="3334047" y="656106"/>
                </a:cubicBezTo>
                <a:cubicBezTo>
                  <a:pt x="3336104" y="667773"/>
                  <a:pt x="3337498" y="677596"/>
                  <a:pt x="3338229" y="685577"/>
                </a:cubicBezTo>
                <a:cubicBezTo>
                  <a:pt x="3339645" y="696895"/>
                  <a:pt x="3342106" y="707814"/>
                  <a:pt x="3345613" y="718334"/>
                </a:cubicBezTo>
                <a:cubicBezTo>
                  <a:pt x="3347074" y="727719"/>
                  <a:pt x="3341988" y="732412"/>
                  <a:pt x="3330355" y="732412"/>
                </a:cubicBezTo>
                <a:cubicBezTo>
                  <a:pt x="3298502" y="728074"/>
                  <a:pt x="3272499" y="714395"/>
                  <a:pt x="3252347" y="691376"/>
                </a:cubicBezTo>
                <a:cubicBezTo>
                  <a:pt x="3239252" y="674652"/>
                  <a:pt x="3229704" y="656949"/>
                  <a:pt x="3223702" y="638269"/>
                </a:cubicBezTo>
                <a:cubicBezTo>
                  <a:pt x="3224242" y="638269"/>
                  <a:pt x="3222500" y="638938"/>
                  <a:pt x="3218476" y="640275"/>
                </a:cubicBezTo>
                <a:cubicBezTo>
                  <a:pt x="3214958" y="640983"/>
                  <a:pt x="3212238" y="641658"/>
                  <a:pt x="3210316" y="642298"/>
                </a:cubicBezTo>
                <a:cubicBezTo>
                  <a:pt x="3202201" y="645254"/>
                  <a:pt x="3195564" y="645153"/>
                  <a:pt x="3190405" y="641995"/>
                </a:cubicBezTo>
                <a:cubicBezTo>
                  <a:pt x="3188180" y="640511"/>
                  <a:pt x="3185786" y="638803"/>
                  <a:pt x="3183223" y="636870"/>
                </a:cubicBezTo>
                <a:cubicBezTo>
                  <a:pt x="3180952" y="636117"/>
                  <a:pt x="3180975" y="635521"/>
                  <a:pt x="3183290" y="635083"/>
                </a:cubicBezTo>
                <a:cubicBezTo>
                  <a:pt x="3182886" y="643984"/>
                  <a:pt x="3181649" y="655325"/>
                  <a:pt x="3179581" y="669105"/>
                </a:cubicBezTo>
                <a:lnTo>
                  <a:pt x="3179581" y="669880"/>
                </a:lnTo>
                <a:cubicBezTo>
                  <a:pt x="3180199" y="670004"/>
                  <a:pt x="3189416" y="667571"/>
                  <a:pt x="3207231" y="662580"/>
                </a:cubicBezTo>
                <a:cubicBezTo>
                  <a:pt x="3211153" y="661917"/>
                  <a:pt x="3213637" y="661327"/>
                  <a:pt x="3214683" y="660810"/>
                </a:cubicBezTo>
                <a:cubicBezTo>
                  <a:pt x="3220100" y="658393"/>
                  <a:pt x="3223809" y="658320"/>
                  <a:pt x="3225810" y="660591"/>
                </a:cubicBezTo>
                <a:cubicBezTo>
                  <a:pt x="3226731" y="663142"/>
                  <a:pt x="3225815" y="665975"/>
                  <a:pt x="3223062" y="669088"/>
                </a:cubicBezTo>
                <a:cubicBezTo>
                  <a:pt x="3220949" y="671201"/>
                  <a:pt x="3217773" y="674376"/>
                  <a:pt x="3213536" y="678614"/>
                </a:cubicBezTo>
                <a:cubicBezTo>
                  <a:pt x="3204938" y="687212"/>
                  <a:pt x="3197778" y="693298"/>
                  <a:pt x="3192057" y="696872"/>
                </a:cubicBezTo>
                <a:cubicBezTo>
                  <a:pt x="3191540" y="697378"/>
                  <a:pt x="3190843" y="698075"/>
                  <a:pt x="3189967" y="698963"/>
                </a:cubicBezTo>
                <a:cubicBezTo>
                  <a:pt x="3180952" y="705898"/>
                  <a:pt x="3172770" y="713035"/>
                  <a:pt x="3165419" y="720374"/>
                </a:cubicBezTo>
                <a:cubicBezTo>
                  <a:pt x="3159811" y="722060"/>
                  <a:pt x="3155124" y="722049"/>
                  <a:pt x="3151359" y="720341"/>
                </a:cubicBezTo>
                <a:cubicBezTo>
                  <a:pt x="3146492" y="717104"/>
                  <a:pt x="3141911" y="709747"/>
                  <a:pt x="3137618" y="698272"/>
                </a:cubicBezTo>
                <a:cubicBezTo>
                  <a:pt x="3136865" y="697519"/>
                  <a:pt x="3136489" y="697142"/>
                  <a:pt x="3136489" y="697142"/>
                </a:cubicBezTo>
                <a:cubicBezTo>
                  <a:pt x="3134814" y="691174"/>
                  <a:pt x="3135926" y="687128"/>
                  <a:pt x="3139827" y="685003"/>
                </a:cubicBezTo>
                <a:cubicBezTo>
                  <a:pt x="3143760" y="683879"/>
                  <a:pt x="3146391" y="675955"/>
                  <a:pt x="3147717" y="661232"/>
                </a:cubicBezTo>
                <a:cubicBezTo>
                  <a:pt x="3150538" y="637325"/>
                  <a:pt x="3151600" y="612755"/>
                  <a:pt x="3150903" y="587522"/>
                </a:cubicBezTo>
                <a:cubicBezTo>
                  <a:pt x="3150218" y="563548"/>
                  <a:pt x="3147161" y="548172"/>
                  <a:pt x="3141732" y="541395"/>
                </a:cubicBezTo>
                <a:cubicBezTo>
                  <a:pt x="3139383" y="535078"/>
                  <a:pt x="3141777" y="531004"/>
                  <a:pt x="3148914" y="529172"/>
                </a:cubicBezTo>
                <a:cubicBezTo>
                  <a:pt x="3156456" y="531363"/>
                  <a:pt x="3163879" y="533128"/>
                  <a:pt x="3171185" y="534465"/>
                </a:cubicBezTo>
                <a:cubicBezTo>
                  <a:pt x="3173613" y="534634"/>
                  <a:pt x="3179210" y="533628"/>
                  <a:pt x="3187977" y="531448"/>
                </a:cubicBezTo>
                <a:cubicBezTo>
                  <a:pt x="3196508" y="528604"/>
                  <a:pt x="3202774" y="526845"/>
                  <a:pt x="3206776" y="526171"/>
                </a:cubicBezTo>
                <a:cubicBezTo>
                  <a:pt x="3208192" y="525462"/>
                  <a:pt x="3211541" y="524726"/>
                  <a:pt x="3216824" y="523962"/>
                </a:cubicBezTo>
                <a:cubicBezTo>
                  <a:pt x="3228625" y="520691"/>
                  <a:pt x="3234762" y="518820"/>
                  <a:pt x="3235234" y="518348"/>
                </a:cubicBezTo>
                <a:cubicBezTo>
                  <a:pt x="3238482" y="516313"/>
                  <a:pt x="3241601" y="515173"/>
                  <a:pt x="3244591" y="514925"/>
                </a:cubicBezTo>
                <a:close/>
                <a:moveTo>
                  <a:pt x="4882476" y="513914"/>
                </a:moveTo>
                <a:cubicBezTo>
                  <a:pt x="4884263" y="513787"/>
                  <a:pt x="4886411" y="514006"/>
                  <a:pt x="4888923" y="514571"/>
                </a:cubicBezTo>
                <a:cubicBezTo>
                  <a:pt x="4903085" y="519033"/>
                  <a:pt x="4912735" y="525311"/>
                  <a:pt x="4917871" y="533403"/>
                </a:cubicBezTo>
                <a:cubicBezTo>
                  <a:pt x="4920344" y="537820"/>
                  <a:pt x="4920760" y="541855"/>
                  <a:pt x="4919119" y="545508"/>
                </a:cubicBezTo>
                <a:cubicBezTo>
                  <a:pt x="4918295" y="547155"/>
                  <a:pt x="4917619" y="549483"/>
                  <a:pt x="4917090" y="552491"/>
                </a:cubicBezTo>
                <a:lnTo>
                  <a:pt x="4916180" y="561291"/>
                </a:lnTo>
                <a:lnTo>
                  <a:pt x="4918427" y="558271"/>
                </a:lnTo>
                <a:cubicBezTo>
                  <a:pt x="4920529" y="557226"/>
                  <a:pt x="4924384" y="556703"/>
                  <a:pt x="4929993" y="556703"/>
                </a:cubicBezTo>
                <a:cubicBezTo>
                  <a:pt x="4935894" y="556703"/>
                  <a:pt x="4944576" y="561665"/>
                  <a:pt x="4956041" y="571590"/>
                </a:cubicBezTo>
                <a:cubicBezTo>
                  <a:pt x="4959379" y="574928"/>
                  <a:pt x="4961650" y="577007"/>
                  <a:pt x="4962852" y="577828"/>
                </a:cubicBezTo>
                <a:cubicBezTo>
                  <a:pt x="4968483" y="570421"/>
                  <a:pt x="4972698" y="561457"/>
                  <a:pt x="4975496" y="550937"/>
                </a:cubicBezTo>
                <a:cubicBezTo>
                  <a:pt x="4976857" y="550611"/>
                  <a:pt x="4977121" y="550448"/>
                  <a:pt x="4976289" y="550448"/>
                </a:cubicBezTo>
                <a:cubicBezTo>
                  <a:pt x="4975075" y="551055"/>
                  <a:pt x="4972670" y="551718"/>
                  <a:pt x="4969073" y="552438"/>
                </a:cubicBezTo>
                <a:cubicBezTo>
                  <a:pt x="4962296" y="555146"/>
                  <a:pt x="4956687" y="557613"/>
                  <a:pt x="4952247" y="559839"/>
                </a:cubicBezTo>
                <a:cubicBezTo>
                  <a:pt x="4948774" y="560637"/>
                  <a:pt x="4944897" y="560642"/>
                  <a:pt x="4940614" y="559856"/>
                </a:cubicBezTo>
                <a:cubicBezTo>
                  <a:pt x="4934894" y="557394"/>
                  <a:pt x="4930049" y="553399"/>
                  <a:pt x="4926081" y="547869"/>
                </a:cubicBezTo>
                <a:cubicBezTo>
                  <a:pt x="4924407" y="542271"/>
                  <a:pt x="4926194" y="538888"/>
                  <a:pt x="4931443" y="537719"/>
                </a:cubicBezTo>
                <a:cubicBezTo>
                  <a:pt x="4934523" y="537101"/>
                  <a:pt x="4940856" y="535690"/>
                  <a:pt x="4950443" y="533488"/>
                </a:cubicBezTo>
                <a:cubicBezTo>
                  <a:pt x="4953456" y="532892"/>
                  <a:pt x="4955636" y="532262"/>
                  <a:pt x="4956985" y="531599"/>
                </a:cubicBezTo>
                <a:cubicBezTo>
                  <a:pt x="4962009" y="530161"/>
                  <a:pt x="4967618" y="528413"/>
                  <a:pt x="4973811" y="526356"/>
                </a:cubicBezTo>
                <a:cubicBezTo>
                  <a:pt x="4975665" y="525423"/>
                  <a:pt x="4976857" y="524957"/>
                  <a:pt x="4977385" y="524957"/>
                </a:cubicBezTo>
                <a:cubicBezTo>
                  <a:pt x="4982252" y="521416"/>
                  <a:pt x="4987445" y="521175"/>
                  <a:pt x="4992963" y="524232"/>
                </a:cubicBezTo>
                <a:cubicBezTo>
                  <a:pt x="5004338" y="531065"/>
                  <a:pt x="5011514" y="537820"/>
                  <a:pt x="5014492" y="544497"/>
                </a:cubicBezTo>
                <a:cubicBezTo>
                  <a:pt x="5017438" y="548824"/>
                  <a:pt x="5017128" y="553028"/>
                  <a:pt x="5013565" y="557108"/>
                </a:cubicBezTo>
                <a:cubicBezTo>
                  <a:pt x="5009609" y="561727"/>
                  <a:pt x="5005687" y="567268"/>
                  <a:pt x="5001797" y="573731"/>
                </a:cubicBezTo>
                <a:cubicBezTo>
                  <a:pt x="4997358" y="582633"/>
                  <a:pt x="4992486" y="589573"/>
                  <a:pt x="4987180" y="594552"/>
                </a:cubicBezTo>
                <a:cubicBezTo>
                  <a:pt x="5007040" y="604679"/>
                  <a:pt x="5029543" y="611491"/>
                  <a:pt x="5054685" y="614986"/>
                </a:cubicBezTo>
                <a:cubicBezTo>
                  <a:pt x="5058350" y="616211"/>
                  <a:pt x="5060181" y="617599"/>
                  <a:pt x="5060181" y="619150"/>
                </a:cubicBezTo>
                <a:cubicBezTo>
                  <a:pt x="5060181" y="621421"/>
                  <a:pt x="5058192" y="623208"/>
                  <a:pt x="5054213" y="624512"/>
                </a:cubicBezTo>
                <a:cubicBezTo>
                  <a:pt x="5035297" y="630131"/>
                  <a:pt x="5019118" y="633301"/>
                  <a:pt x="5005675" y="634020"/>
                </a:cubicBezTo>
                <a:cubicBezTo>
                  <a:pt x="4999898" y="635437"/>
                  <a:pt x="4995436" y="635088"/>
                  <a:pt x="4992288" y="632975"/>
                </a:cubicBezTo>
                <a:cubicBezTo>
                  <a:pt x="4991423" y="632975"/>
                  <a:pt x="4990479" y="632464"/>
                  <a:pt x="4989456" y="631441"/>
                </a:cubicBezTo>
                <a:cubicBezTo>
                  <a:pt x="4982420" y="628631"/>
                  <a:pt x="4976278" y="624602"/>
                  <a:pt x="4971029" y="619353"/>
                </a:cubicBezTo>
                <a:cubicBezTo>
                  <a:pt x="4970332" y="618645"/>
                  <a:pt x="4969338" y="617661"/>
                  <a:pt x="4968045" y="616402"/>
                </a:cubicBezTo>
                <a:lnTo>
                  <a:pt x="4966447" y="614538"/>
                </a:lnTo>
                <a:lnTo>
                  <a:pt x="4944441" y="623466"/>
                </a:lnTo>
                <a:lnTo>
                  <a:pt x="4919654" y="627685"/>
                </a:lnTo>
                <a:lnTo>
                  <a:pt x="4939868" y="630695"/>
                </a:lnTo>
                <a:cubicBezTo>
                  <a:pt x="4945648" y="632771"/>
                  <a:pt x="4950236" y="635886"/>
                  <a:pt x="4953630" y="640039"/>
                </a:cubicBezTo>
                <a:lnTo>
                  <a:pt x="4955217" y="653873"/>
                </a:lnTo>
                <a:lnTo>
                  <a:pt x="4966881" y="652094"/>
                </a:lnTo>
                <a:cubicBezTo>
                  <a:pt x="4972108" y="649846"/>
                  <a:pt x="4977278" y="650250"/>
                  <a:pt x="4982392" y="653308"/>
                </a:cubicBezTo>
                <a:cubicBezTo>
                  <a:pt x="4987180" y="654904"/>
                  <a:pt x="4991519" y="658809"/>
                  <a:pt x="4995407" y="665025"/>
                </a:cubicBezTo>
                <a:cubicBezTo>
                  <a:pt x="4997678" y="672589"/>
                  <a:pt x="4995441" y="677422"/>
                  <a:pt x="4988697" y="679524"/>
                </a:cubicBezTo>
                <a:cubicBezTo>
                  <a:pt x="4976660" y="679524"/>
                  <a:pt x="4964516" y="680440"/>
                  <a:pt x="4952264" y="682272"/>
                </a:cubicBezTo>
                <a:cubicBezTo>
                  <a:pt x="4952264" y="685329"/>
                  <a:pt x="4952264" y="690719"/>
                  <a:pt x="4952264" y="698440"/>
                </a:cubicBezTo>
                <a:lnTo>
                  <a:pt x="4960003" y="698525"/>
                </a:lnTo>
                <a:cubicBezTo>
                  <a:pt x="4963509" y="697816"/>
                  <a:pt x="4968904" y="697103"/>
                  <a:pt x="4976188" y="696383"/>
                </a:cubicBezTo>
                <a:cubicBezTo>
                  <a:pt x="4989923" y="695001"/>
                  <a:pt x="4997796" y="693973"/>
                  <a:pt x="4999808" y="693298"/>
                </a:cubicBezTo>
                <a:cubicBezTo>
                  <a:pt x="5004945" y="691084"/>
                  <a:pt x="5010154" y="691545"/>
                  <a:pt x="5015436" y="694681"/>
                </a:cubicBezTo>
                <a:cubicBezTo>
                  <a:pt x="5023687" y="699199"/>
                  <a:pt x="5030015" y="704757"/>
                  <a:pt x="5034420" y="711355"/>
                </a:cubicBezTo>
                <a:cubicBezTo>
                  <a:pt x="5038186" y="719987"/>
                  <a:pt x="5034797" y="725247"/>
                  <a:pt x="5024254" y="727135"/>
                </a:cubicBezTo>
                <a:cubicBezTo>
                  <a:pt x="5000707" y="724314"/>
                  <a:pt x="4973198" y="723252"/>
                  <a:pt x="4941727" y="723949"/>
                </a:cubicBezTo>
                <a:cubicBezTo>
                  <a:pt x="4910886" y="725365"/>
                  <a:pt x="4888558" y="727450"/>
                  <a:pt x="4874744" y="730203"/>
                </a:cubicBezTo>
                <a:cubicBezTo>
                  <a:pt x="4868114" y="732384"/>
                  <a:pt x="4862308" y="731558"/>
                  <a:pt x="4857329" y="727725"/>
                </a:cubicBezTo>
                <a:cubicBezTo>
                  <a:pt x="4851406" y="724758"/>
                  <a:pt x="4846196" y="720273"/>
                  <a:pt x="4841700" y="714271"/>
                </a:cubicBezTo>
                <a:cubicBezTo>
                  <a:pt x="4840565" y="713147"/>
                  <a:pt x="4839997" y="711214"/>
                  <a:pt x="4839997" y="708472"/>
                </a:cubicBezTo>
                <a:cubicBezTo>
                  <a:pt x="4841740" y="706729"/>
                  <a:pt x="4843875" y="705858"/>
                  <a:pt x="4846404" y="705858"/>
                </a:cubicBezTo>
                <a:cubicBezTo>
                  <a:pt x="4849304" y="705858"/>
                  <a:pt x="4859397" y="705167"/>
                  <a:pt x="4876683" y="703785"/>
                </a:cubicBezTo>
                <a:cubicBezTo>
                  <a:pt x="4882506" y="703054"/>
                  <a:pt x="4886765" y="702689"/>
                  <a:pt x="4889463" y="702689"/>
                </a:cubicBezTo>
                <a:cubicBezTo>
                  <a:pt x="4892981" y="701981"/>
                  <a:pt x="4898370" y="701627"/>
                  <a:pt x="4905631" y="701627"/>
                </a:cubicBezTo>
                <a:cubicBezTo>
                  <a:pt x="4912701" y="700930"/>
                  <a:pt x="4916922" y="700581"/>
                  <a:pt x="4918292" y="700581"/>
                </a:cubicBezTo>
                <a:lnTo>
                  <a:pt x="4918292" y="684818"/>
                </a:lnTo>
                <a:cubicBezTo>
                  <a:pt x="4915168" y="686223"/>
                  <a:pt x="4910790" y="686925"/>
                  <a:pt x="4905159" y="686925"/>
                </a:cubicBezTo>
                <a:cubicBezTo>
                  <a:pt x="4898472" y="688341"/>
                  <a:pt x="4893875" y="687931"/>
                  <a:pt x="4891368" y="685695"/>
                </a:cubicBezTo>
                <a:cubicBezTo>
                  <a:pt x="4887108" y="684998"/>
                  <a:pt x="4881960" y="681249"/>
                  <a:pt x="4875925" y="674449"/>
                </a:cubicBezTo>
                <a:cubicBezTo>
                  <a:pt x="4872430" y="669043"/>
                  <a:pt x="4873536" y="664705"/>
                  <a:pt x="4879246" y="661434"/>
                </a:cubicBezTo>
                <a:cubicBezTo>
                  <a:pt x="4883618" y="661434"/>
                  <a:pt x="4890773" y="661102"/>
                  <a:pt x="4900708" y="660439"/>
                </a:cubicBezTo>
                <a:cubicBezTo>
                  <a:pt x="4910127" y="658989"/>
                  <a:pt x="4915988" y="658264"/>
                  <a:pt x="4918292" y="658264"/>
                </a:cubicBezTo>
                <a:cubicBezTo>
                  <a:pt x="4917630" y="649295"/>
                  <a:pt x="4915500" y="642714"/>
                  <a:pt x="4911903" y="638522"/>
                </a:cubicBezTo>
                <a:lnTo>
                  <a:pt x="4911327" y="636301"/>
                </a:lnTo>
                <a:lnTo>
                  <a:pt x="4907924" y="643698"/>
                </a:lnTo>
                <a:cubicBezTo>
                  <a:pt x="4902990" y="647126"/>
                  <a:pt x="4897656" y="647199"/>
                  <a:pt x="4891924" y="643917"/>
                </a:cubicBezTo>
                <a:cubicBezTo>
                  <a:pt x="4884810" y="635914"/>
                  <a:pt x="4881623" y="628153"/>
                  <a:pt x="4882365" y="620634"/>
                </a:cubicBezTo>
                <a:cubicBezTo>
                  <a:pt x="4884444" y="608248"/>
                  <a:pt x="4884782" y="589804"/>
                  <a:pt x="4883377" y="565301"/>
                </a:cubicBezTo>
                <a:cubicBezTo>
                  <a:pt x="4883377" y="563121"/>
                  <a:pt x="4883377" y="559962"/>
                  <a:pt x="4883377" y="555826"/>
                </a:cubicBezTo>
                <a:cubicBezTo>
                  <a:pt x="4882702" y="539664"/>
                  <a:pt x="4880308" y="529183"/>
                  <a:pt x="4876194" y="524383"/>
                </a:cubicBezTo>
                <a:cubicBezTo>
                  <a:pt x="4875023" y="517783"/>
                  <a:pt x="4877116" y="514293"/>
                  <a:pt x="4882476" y="513914"/>
                </a:cubicBezTo>
                <a:close/>
                <a:moveTo>
                  <a:pt x="2339303" y="513914"/>
                </a:moveTo>
                <a:cubicBezTo>
                  <a:pt x="2341090" y="513787"/>
                  <a:pt x="2343239" y="514006"/>
                  <a:pt x="2345751" y="514571"/>
                </a:cubicBezTo>
                <a:cubicBezTo>
                  <a:pt x="2359913" y="519033"/>
                  <a:pt x="2369561" y="525311"/>
                  <a:pt x="2374698" y="533403"/>
                </a:cubicBezTo>
                <a:cubicBezTo>
                  <a:pt x="2377171" y="537820"/>
                  <a:pt x="2377587" y="541855"/>
                  <a:pt x="2375947" y="545508"/>
                </a:cubicBezTo>
                <a:cubicBezTo>
                  <a:pt x="2375122" y="547155"/>
                  <a:pt x="2374447" y="549483"/>
                  <a:pt x="2373918" y="552491"/>
                </a:cubicBezTo>
                <a:lnTo>
                  <a:pt x="2373007" y="561291"/>
                </a:lnTo>
                <a:lnTo>
                  <a:pt x="2375255" y="558271"/>
                </a:lnTo>
                <a:cubicBezTo>
                  <a:pt x="2377357" y="557226"/>
                  <a:pt x="2381212" y="556703"/>
                  <a:pt x="2386821" y="556703"/>
                </a:cubicBezTo>
                <a:cubicBezTo>
                  <a:pt x="2392721" y="556703"/>
                  <a:pt x="2401404" y="561665"/>
                  <a:pt x="2412869" y="571590"/>
                </a:cubicBezTo>
                <a:cubicBezTo>
                  <a:pt x="2416207" y="574928"/>
                  <a:pt x="2418478" y="577007"/>
                  <a:pt x="2419680" y="577828"/>
                </a:cubicBezTo>
                <a:cubicBezTo>
                  <a:pt x="2425311" y="570421"/>
                  <a:pt x="2429525" y="561457"/>
                  <a:pt x="2432324" y="550937"/>
                </a:cubicBezTo>
                <a:cubicBezTo>
                  <a:pt x="2433684" y="550611"/>
                  <a:pt x="2433948" y="550448"/>
                  <a:pt x="2433117" y="550448"/>
                </a:cubicBezTo>
                <a:cubicBezTo>
                  <a:pt x="2431903" y="551055"/>
                  <a:pt x="2429498" y="551718"/>
                  <a:pt x="2425901" y="552438"/>
                </a:cubicBezTo>
                <a:cubicBezTo>
                  <a:pt x="2419124" y="555146"/>
                  <a:pt x="2413515" y="557613"/>
                  <a:pt x="2409075" y="559839"/>
                </a:cubicBezTo>
                <a:cubicBezTo>
                  <a:pt x="2405602" y="560637"/>
                  <a:pt x="2401724" y="560642"/>
                  <a:pt x="2397442" y="559856"/>
                </a:cubicBezTo>
                <a:cubicBezTo>
                  <a:pt x="2391721" y="557394"/>
                  <a:pt x="2386877" y="553399"/>
                  <a:pt x="2382909" y="547869"/>
                </a:cubicBezTo>
                <a:cubicBezTo>
                  <a:pt x="2381235" y="542271"/>
                  <a:pt x="2383021" y="538888"/>
                  <a:pt x="2388270" y="537719"/>
                </a:cubicBezTo>
                <a:cubicBezTo>
                  <a:pt x="2391350" y="537101"/>
                  <a:pt x="2397684" y="535690"/>
                  <a:pt x="2407271" y="533488"/>
                </a:cubicBezTo>
                <a:cubicBezTo>
                  <a:pt x="2410284" y="532892"/>
                  <a:pt x="2412463" y="532262"/>
                  <a:pt x="2413813" y="531599"/>
                </a:cubicBezTo>
                <a:cubicBezTo>
                  <a:pt x="2418836" y="530161"/>
                  <a:pt x="2424445" y="528413"/>
                  <a:pt x="2430639" y="526356"/>
                </a:cubicBezTo>
                <a:cubicBezTo>
                  <a:pt x="2432493" y="525423"/>
                  <a:pt x="2433684" y="524957"/>
                  <a:pt x="2434212" y="524957"/>
                </a:cubicBezTo>
                <a:cubicBezTo>
                  <a:pt x="2439079" y="521416"/>
                  <a:pt x="2444272" y="521175"/>
                  <a:pt x="2449791" y="524232"/>
                </a:cubicBezTo>
                <a:cubicBezTo>
                  <a:pt x="2461166" y="531065"/>
                  <a:pt x="2468342" y="537820"/>
                  <a:pt x="2471321" y="544497"/>
                </a:cubicBezTo>
                <a:cubicBezTo>
                  <a:pt x="2474265" y="548824"/>
                  <a:pt x="2473956" y="553028"/>
                  <a:pt x="2470393" y="557108"/>
                </a:cubicBezTo>
                <a:cubicBezTo>
                  <a:pt x="2466436" y="561727"/>
                  <a:pt x="2462514" y="567268"/>
                  <a:pt x="2458625" y="573731"/>
                </a:cubicBezTo>
                <a:cubicBezTo>
                  <a:pt x="2454186" y="582633"/>
                  <a:pt x="2449313" y="589573"/>
                  <a:pt x="2444007" y="594552"/>
                </a:cubicBezTo>
                <a:cubicBezTo>
                  <a:pt x="2463868" y="604679"/>
                  <a:pt x="2486370" y="611491"/>
                  <a:pt x="2511513" y="614986"/>
                </a:cubicBezTo>
                <a:cubicBezTo>
                  <a:pt x="2515177" y="616211"/>
                  <a:pt x="2517009" y="617599"/>
                  <a:pt x="2517009" y="619150"/>
                </a:cubicBezTo>
                <a:cubicBezTo>
                  <a:pt x="2517009" y="621421"/>
                  <a:pt x="2515020" y="623208"/>
                  <a:pt x="2511041" y="624512"/>
                </a:cubicBezTo>
                <a:cubicBezTo>
                  <a:pt x="2492124" y="630131"/>
                  <a:pt x="2475945" y="633301"/>
                  <a:pt x="2462503" y="634020"/>
                </a:cubicBezTo>
                <a:cubicBezTo>
                  <a:pt x="2456726" y="635437"/>
                  <a:pt x="2452264" y="635088"/>
                  <a:pt x="2449116" y="632975"/>
                </a:cubicBezTo>
                <a:cubicBezTo>
                  <a:pt x="2448251" y="632975"/>
                  <a:pt x="2447307" y="632464"/>
                  <a:pt x="2446284" y="631441"/>
                </a:cubicBezTo>
                <a:cubicBezTo>
                  <a:pt x="2439248" y="628631"/>
                  <a:pt x="2433105" y="624602"/>
                  <a:pt x="2427856" y="619353"/>
                </a:cubicBezTo>
                <a:cubicBezTo>
                  <a:pt x="2427159" y="618645"/>
                  <a:pt x="2426165" y="617661"/>
                  <a:pt x="2424872" y="616402"/>
                </a:cubicBezTo>
                <a:lnTo>
                  <a:pt x="2423274" y="614538"/>
                </a:lnTo>
                <a:lnTo>
                  <a:pt x="2401269" y="623466"/>
                </a:lnTo>
                <a:lnTo>
                  <a:pt x="2376481" y="627685"/>
                </a:lnTo>
                <a:lnTo>
                  <a:pt x="2396696" y="630695"/>
                </a:lnTo>
                <a:cubicBezTo>
                  <a:pt x="2402476" y="632771"/>
                  <a:pt x="2407063" y="635886"/>
                  <a:pt x="2410457" y="640039"/>
                </a:cubicBezTo>
                <a:lnTo>
                  <a:pt x="2412044" y="653873"/>
                </a:lnTo>
                <a:lnTo>
                  <a:pt x="2423709" y="652094"/>
                </a:lnTo>
                <a:cubicBezTo>
                  <a:pt x="2428935" y="649846"/>
                  <a:pt x="2434106" y="650250"/>
                  <a:pt x="2439219" y="653308"/>
                </a:cubicBezTo>
                <a:cubicBezTo>
                  <a:pt x="2444007" y="654904"/>
                  <a:pt x="2448346" y="658809"/>
                  <a:pt x="2452235" y="665025"/>
                </a:cubicBezTo>
                <a:cubicBezTo>
                  <a:pt x="2454506" y="672589"/>
                  <a:pt x="2452269" y="677422"/>
                  <a:pt x="2445525" y="679524"/>
                </a:cubicBezTo>
                <a:cubicBezTo>
                  <a:pt x="2433487" y="679524"/>
                  <a:pt x="2421343" y="680440"/>
                  <a:pt x="2409092" y="682272"/>
                </a:cubicBezTo>
                <a:cubicBezTo>
                  <a:pt x="2409092" y="685329"/>
                  <a:pt x="2409092" y="690719"/>
                  <a:pt x="2409092" y="698440"/>
                </a:cubicBezTo>
                <a:lnTo>
                  <a:pt x="2416830" y="698525"/>
                </a:lnTo>
                <a:cubicBezTo>
                  <a:pt x="2420337" y="697816"/>
                  <a:pt x="2425732" y="697103"/>
                  <a:pt x="2433016" y="696383"/>
                </a:cubicBezTo>
                <a:cubicBezTo>
                  <a:pt x="2446750" y="695001"/>
                  <a:pt x="2454623" y="693973"/>
                  <a:pt x="2456635" y="693298"/>
                </a:cubicBezTo>
                <a:cubicBezTo>
                  <a:pt x="2461772" y="691084"/>
                  <a:pt x="2466982" y="691545"/>
                  <a:pt x="2472264" y="694681"/>
                </a:cubicBezTo>
                <a:cubicBezTo>
                  <a:pt x="2480514" y="699199"/>
                  <a:pt x="2486842" y="704757"/>
                  <a:pt x="2491248" y="711355"/>
                </a:cubicBezTo>
                <a:cubicBezTo>
                  <a:pt x="2495014" y="719987"/>
                  <a:pt x="2491624" y="725247"/>
                  <a:pt x="2481081" y="727135"/>
                </a:cubicBezTo>
                <a:cubicBezTo>
                  <a:pt x="2457534" y="724314"/>
                  <a:pt x="2430026" y="723252"/>
                  <a:pt x="2398555" y="723949"/>
                </a:cubicBezTo>
                <a:cubicBezTo>
                  <a:pt x="2367713" y="725365"/>
                  <a:pt x="2345386" y="727450"/>
                  <a:pt x="2331571" y="730203"/>
                </a:cubicBezTo>
                <a:cubicBezTo>
                  <a:pt x="2324941" y="732384"/>
                  <a:pt x="2319135" y="731558"/>
                  <a:pt x="2314157" y="727725"/>
                </a:cubicBezTo>
                <a:cubicBezTo>
                  <a:pt x="2308233" y="724758"/>
                  <a:pt x="2303023" y="720273"/>
                  <a:pt x="2298528" y="714271"/>
                </a:cubicBezTo>
                <a:cubicBezTo>
                  <a:pt x="2297392" y="713147"/>
                  <a:pt x="2296825" y="711214"/>
                  <a:pt x="2296825" y="708472"/>
                </a:cubicBezTo>
                <a:cubicBezTo>
                  <a:pt x="2298567" y="706729"/>
                  <a:pt x="2300702" y="705858"/>
                  <a:pt x="2303232" y="705858"/>
                </a:cubicBezTo>
                <a:cubicBezTo>
                  <a:pt x="2306131" y="705858"/>
                  <a:pt x="2316225" y="705167"/>
                  <a:pt x="2333511" y="703785"/>
                </a:cubicBezTo>
                <a:cubicBezTo>
                  <a:pt x="2339334" y="703054"/>
                  <a:pt x="2343593" y="702689"/>
                  <a:pt x="2346290" y="702689"/>
                </a:cubicBezTo>
                <a:cubicBezTo>
                  <a:pt x="2349809" y="701981"/>
                  <a:pt x="2355198" y="701627"/>
                  <a:pt x="2362459" y="701627"/>
                </a:cubicBezTo>
                <a:cubicBezTo>
                  <a:pt x="2369528" y="700930"/>
                  <a:pt x="2373749" y="700581"/>
                  <a:pt x="2375120" y="700581"/>
                </a:cubicBezTo>
                <a:lnTo>
                  <a:pt x="2375120" y="684818"/>
                </a:lnTo>
                <a:cubicBezTo>
                  <a:pt x="2371996" y="686223"/>
                  <a:pt x="2367617" y="686925"/>
                  <a:pt x="2361987" y="686925"/>
                </a:cubicBezTo>
                <a:cubicBezTo>
                  <a:pt x="2355299" y="688341"/>
                  <a:pt x="2350702" y="687931"/>
                  <a:pt x="2348196" y="685695"/>
                </a:cubicBezTo>
                <a:cubicBezTo>
                  <a:pt x="2343936" y="684998"/>
                  <a:pt x="2338789" y="681249"/>
                  <a:pt x="2332752" y="674449"/>
                </a:cubicBezTo>
                <a:cubicBezTo>
                  <a:pt x="2329256" y="669043"/>
                  <a:pt x="2330364" y="664705"/>
                  <a:pt x="2336073" y="661434"/>
                </a:cubicBezTo>
                <a:cubicBezTo>
                  <a:pt x="2340446" y="661434"/>
                  <a:pt x="2347600" y="661102"/>
                  <a:pt x="2357536" y="660439"/>
                </a:cubicBezTo>
                <a:cubicBezTo>
                  <a:pt x="2366955" y="658989"/>
                  <a:pt x="2372816" y="658264"/>
                  <a:pt x="2375120" y="658264"/>
                </a:cubicBezTo>
                <a:cubicBezTo>
                  <a:pt x="2374457" y="649295"/>
                  <a:pt x="2372327" y="642714"/>
                  <a:pt x="2368731" y="638522"/>
                </a:cubicBezTo>
                <a:lnTo>
                  <a:pt x="2368155" y="636301"/>
                </a:lnTo>
                <a:lnTo>
                  <a:pt x="2364752" y="643698"/>
                </a:lnTo>
                <a:cubicBezTo>
                  <a:pt x="2359818" y="647126"/>
                  <a:pt x="2354484" y="647199"/>
                  <a:pt x="2348752" y="643917"/>
                </a:cubicBezTo>
                <a:cubicBezTo>
                  <a:pt x="2341637" y="635914"/>
                  <a:pt x="2338451" y="628153"/>
                  <a:pt x="2339193" y="620634"/>
                </a:cubicBezTo>
                <a:cubicBezTo>
                  <a:pt x="2341272" y="608248"/>
                  <a:pt x="2341609" y="589804"/>
                  <a:pt x="2340205" y="565301"/>
                </a:cubicBezTo>
                <a:cubicBezTo>
                  <a:pt x="2340205" y="563121"/>
                  <a:pt x="2340205" y="559962"/>
                  <a:pt x="2340205" y="555826"/>
                </a:cubicBezTo>
                <a:cubicBezTo>
                  <a:pt x="2339530" y="539664"/>
                  <a:pt x="2337136" y="529183"/>
                  <a:pt x="2333022" y="524383"/>
                </a:cubicBezTo>
                <a:cubicBezTo>
                  <a:pt x="2331851" y="517783"/>
                  <a:pt x="2333944" y="514293"/>
                  <a:pt x="2339303" y="513914"/>
                </a:cubicBezTo>
                <a:close/>
                <a:moveTo>
                  <a:pt x="981555" y="513324"/>
                </a:moveTo>
                <a:cubicBezTo>
                  <a:pt x="997548" y="516370"/>
                  <a:pt x="1010800" y="523518"/>
                  <a:pt x="1021309" y="534769"/>
                </a:cubicBezTo>
                <a:cubicBezTo>
                  <a:pt x="1022916" y="537275"/>
                  <a:pt x="1023305" y="540771"/>
                  <a:pt x="1022473" y="545255"/>
                </a:cubicBezTo>
                <a:cubicBezTo>
                  <a:pt x="1020394" y="548706"/>
                  <a:pt x="1018332" y="557203"/>
                  <a:pt x="1016286" y="570747"/>
                </a:cubicBezTo>
                <a:lnTo>
                  <a:pt x="1016317" y="574118"/>
                </a:lnTo>
                <a:lnTo>
                  <a:pt x="1021917" y="572635"/>
                </a:lnTo>
                <a:cubicBezTo>
                  <a:pt x="1031436" y="570590"/>
                  <a:pt x="1037916" y="568876"/>
                  <a:pt x="1041355" y="567493"/>
                </a:cubicBezTo>
                <a:cubicBezTo>
                  <a:pt x="1047324" y="565223"/>
                  <a:pt x="1054146" y="565914"/>
                  <a:pt x="1061823" y="569567"/>
                </a:cubicBezTo>
                <a:cubicBezTo>
                  <a:pt x="1071984" y="573467"/>
                  <a:pt x="1080093" y="581127"/>
                  <a:pt x="1086151" y="592546"/>
                </a:cubicBezTo>
                <a:cubicBezTo>
                  <a:pt x="1088972" y="598312"/>
                  <a:pt x="1088533" y="602769"/>
                  <a:pt x="1084836" y="605916"/>
                </a:cubicBezTo>
                <a:cubicBezTo>
                  <a:pt x="1082667" y="607545"/>
                  <a:pt x="1079896" y="617453"/>
                  <a:pt x="1076525" y="635639"/>
                </a:cubicBezTo>
                <a:cubicBezTo>
                  <a:pt x="1073669" y="651352"/>
                  <a:pt x="1068319" y="672769"/>
                  <a:pt x="1060475" y="699890"/>
                </a:cubicBezTo>
                <a:cubicBezTo>
                  <a:pt x="1052258" y="722280"/>
                  <a:pt x="1038225" y="733474"/>
                  <a:pt x="1018376" y="733474"/>
                </a:cubicBezTo>
                <a:cubicBezTo>
                  <a:pt x="1014779" y="733474"/>
                  <a:pt x="1012020" y="731080"/>
                  <a:pt x="1010098" y="726292"/>
                </a:cubicBezTo>
                <a:cubicBezTo>
                  <a:pt x="1010098" y="726292"/>
                  <a:pt x="1009744" y="725595"/>
                  <a:pt x="1009035" y="724202"/>
                </a:cubicBezTo>
                <a:cubicBezTo>
                  <a:pt x="1004933" y="715288"/>
                  <a:pt x="996223" y="703470"/>
                  <a:pt x="982903" y="688746"/>
                </a:cubicBezTo>
                <a:cubicBezTo>
                  <a:pt x="980409" y="684621"/>
                  <a:pt x="979161" y="681676"/>
                  <a:pt x="979161" y="679912"/>
                </a:cubicBezTo>
                <a:cubicBezTo>
                  <a:pt x="981363" y="677450"/>
                  <a:pt x="984961" y="677349"/>
                  <a:pt x="989951" y="679608"/>
                </a:cubicBezTo>
                <a:cubicBezTo>
                  <a:pt x="1000505" y="681710"/>
                  <a:pt x="1009502" y="684115"/>
                  <a:pt x="1016944" y="686824"/>
                </a:cubicBezTo>
                <a:cubicBezTo>
                  <a:pt x="1018629" y="686824"/>
                  <a:pt x="1019814" y="686313"/>
                  <a:pt x="1020501" y="685290"/>
                </a:cubicBezTo>
                <a:cubicBezTo>
                  <a:pt x="1030335" y="658585"/>
                  <a:pt x="1035955" y="630547"/>
                  <a:pt x="1037359" y="601178"/>
                </a:cubicBezTo>
                <a:cubicBezTo>
                  <a:pt x="1037359" y="599099"/>
                  <a:pt x="1036523" y="598762"/>
                  <a:pt x="1034847" y="600167"/>
                </a:cubicBezTo>
                <a:cubicBezTo>
                  <a:pt x="1030003" y="600875"/>
                  <a:pt x="1022619" y="602274"/>
                  <a:pt x="1012694" y="604365"/>
                </a:cubicBezTo>
                <a:cubicBezTo>
                  <a:pt x="1009783" y="605095"/>
                  <a:pt x="1008215" y="605460"/>
                  <a:pt x="1007991" y="605460"/>
                </a:cubicBezTo>
                <a:cubicBezTo>
                  <a:pt x="1002079" y="623208"/>
                  <a:pt x="993615" y="641264"/>
                  <a:pt x="982601" y="659630"/>
                </a:cubicBezTo>
                <a:cubicBezTo>
                  <a:pt x="961965" y="690932"/>
                  <a:pt x="931201" y="712321"/>
                  <a:pt x="890312" y="723797"/>
                </a:cubicBezTo>
                <a:cubicBezTo>
                  <a:pt x="884793" y="725314"/>
                  <a:pt x="880910" y="725112"/>
                  <a:pt x="878662" y="723190"/>
                </a:cubicBezTo>
                <a:cubicBezTo>
                  <a:pt x="878662" y="720841"/>
                  <a:pt x="881134" y="718430"/>
                  <a:pt x="886080" y="715957"/>
                </a:cubicBezTo>
                <a:cubicBezTo>
                  <a:pt x="925710" y="682587"/>
                  <a:pt x="951803" y="648227"/>
                  <a:pt x="964359" y="612879"/>
                </a:cubicBezTo>
                <a:cubicBezTo>
                  <a:pt x="963583" y="613497"/>
                  <a:pt x="960020" y="614868"/>
                  <a:pt x="953670" y="616992"/>
                </a:cubicBezTo>
                <a:cubicBezTo>
                  <a:pt x="945992" y="618386"/>
                  <a:pt x="940441" y="619768"/>
                  <a:pt x="937012" y="621140"/>
                </a:cubicBezTo>
                <a:cubicBezTo>
                  <a:pt x="932359" y="622680"/>
                  <a:pt x="927616" y="621679"/>
                  <a:pt x="922783" y="618139"/>
                </a:cubicBezTo>
                <a:cubicBezTo>
                  <a:pt x="916646" y="612002"/>
                  <a:pt x="911273" y="606242"/>
                  <a:pt x="906666" y="600858"/>
                </a:cubicBezTo>
                <a:cubicBezTo>
                  <a:pt x="904215" y="596542"/>
                  <a:pt x="905070" y="593147"/>
                  <a:pt x="909228" y="590675"/>
                </a:cubicBezTo>
                <a:cubicBezTo>
                  <a:pt x="915735" y="589955"/>
                  <a:pt x="933629" y="587455"/>
                  <a:pt x="962909" y="583172"/>
                </a:cubicBezTo>
                <a:cubicBezTo>
                  <a:pt x="968225" y="582520"/>
                  <a:pt x="971681" y="581992"/>
                  <a:pt x="973277" y="581588"/>
                </a:cubicBezTo>
                <a:cubicBezTo>
                  <a:pt x="973682" y="580407"/>
                  <a:pt x="973884" y="578070"/>
                  <a:pt x="973884" y="574574"/>
                </a:cubicBezTo>
                <a:cubicBezTo>
                  <a:pt x="974581" y="571034"/>
                  <a:pt x="974929" y="568195"/>
                  <a:pt x="974929" y="566060"/>
                </a:cubicBezTo>
                <a:cubicBezTo>
                  <a:pt x="977053" y="546919"/>
                  <a:pt x="976407" y="534336"/>
                  <a:pt x="972991" y="528312"/>
                </a:cubicBezTo>
                <a:cubicBezTo>
                  <a:pt x="969349" y="518320"/>
                  <a:pt x="972204" y="513324"/>
                  <a:pt x="981555" y="513324"/>
                </a:cubicBezTo>
                <a:close/>
                <a:moveTo>
                  <a:pt x="3805217" y="512822"/>
                </a:moveTo>
                <a:cubicBezTo>
                  <a:pt x="3806667" y="512443"/>
                  <a:pt x="3808510" y="512610"/>
                  <a:pt x="3810747" y="513324"/>
                </a:cubicBezTo>
                <a:cubicBezTo>
                  <a:pt x="3823616" y="513324"/>
                  <a:pt x="3834507" y="518893"/>
                  <a:pt x="3843420" y="530031"/>
                </a:cubicBezTo>
                <a:cubicBezTo>
                  <a:pt x="3846747" y="534347"/>
                  <a:pt x="3847641" y="539017"/>
                  <a:pt x="3846101" y="544042"/>
                </a:cubicBezTo>
                <a:lnTo>
                  <a:pt x="3840004" y="571301"/>
                </a:lnTo>
                <a:lnTo>
                  <a:pt x="3841937" y="570949"/>
                </a:lnTo>
                <a:cubicBezTo>
                  <a:pt x="3844870" y="569983"/>
                  <a:pt x="3848799" y="569145"/>
                  <a:pt x="3853722" y="568437"/>
                </a:cubicBezTo>
                <a:cubicBezTo>
                  <a:pt x="3858172" y="566954"/>
                  <a:pt x="3861454" y="566212"/>
                  <a:pt x="3863567" y="566212"/>
                </a:cubicBezTo>
                <a:cubicBezTo>
                  <a:pt x="3868434" y="564087"/>
                  <a:pt x="3873357" y="564520"/>
                  <a:pt x="3878336" y="567510"/>
                </a:cubicBezTo>
                <a:cubicBezTo>
                  <a:pt x="3884878" y="570781"/>
                  <a:pt x="3889334" y="575192"/>
                  <a:pt x="3891706" y="580745"/>
                </a:cubicBezTo>
                <a:cubicBezTo>
                  <a:pt x="3893875" y="589208"/>
                  <a:pt x="3890610" y="593906"/>
                  <a:pt x="3881910" y="594839"/>
                </a:cubicBezTo>
                <a:cubicBezTo>
                  <a:pt x="3877504" y="595581"/>
                  <a:pt x="3871059" y="596654"/>
                  <a:pt x="3862573" y="598059"/>
                </a:cubicBezTo>
                <a:cubicBezTo>
                  <a:pt x="3853412" y="599475"/>
                  <a:pt x="3847635" y="600257"/>
                  <a:pt x="3845241" y="600403"/>
                </a:cubicBezTo>
                <a:cubicBezTo>
                  <a:pt x="3874239" y="634414"/>
                  <a:pt x="3905767" y="657680"/>
                  <a:pt x="3939823" y="670201"/>
                </a:cubicBezTo>
                <a:cubicBezTo>
                  <a:pt x="3943768" y="672392"/>
                  <a:pt x="3945274" y="674910"/>
                  <a:pt x="3944341" y="677754"/>
                </a:cubicBezTo>
                <a:cubicBezTo>
                  <a:pt x="3943037" y="680339"/>
                  <a:pt x="3940463" y="681631"/>
                  <a:pt x="3936619" y="681631"/>
                </a:cubicBezTo>
                <a:cubicBezTo>
                  <a:pt x="3921817" y="683756"/>
                  <a:pt x="3906503" y="684818"/>
                  <a:pt x="3890677" y="684818"/>
                </a:cubicBezTo>
                <a:cubicBezTo>
                  <a:pt x="3884956" y="684818"/>
                  <a:pt x="3880337" y="683497"/>
                  <a:pt x="3876819" y="680856"/>
                </a:cubicBezTo>
                <a:lnTo>
                  <a:pt x="3869436" y="671998"/>
                </a:lnTo>
                <a:lnTo>
                  <a:pt x="3869641" y="676835"/>
                </a:lnTo>
                <a:cubicBezTo>
                  <a:pt x="3868711" y="678909"/>
                  <a:pt x="3866743" y="680507"/>
                  <a:pt x="3863736" y="681631"/>
                </a:cubicBezTo>
                <a:cubicBezTo>
                  <a:pt x="3862320" y="681631"/>
                  <a:pt x="3860550" y="681985"/>
                  <a:pt x="3858425" y="682694"/>
                </a:cubicBezTo>
                <a:cubicBezTo>
                  <a:pt x="3855739" y="683368"/>
                  <a:pt x="3849580" y="684306"/>
                  <a:pt x="3839947" y="685509"/>
                </a:cubicBezTo>
                <a:cubicBezTo>
                  <a:pt x="3839947" y="694872"/>
                  <a:pt x="3839947" y="704493"/>
                  <a:pt x="3839947" y="714372"/>
                </a:cubicBezTo>
                <a:cubicBezTo>
                  <a:pt x="3839127" y="720970"/>
                  <a:pt x="3836660" y="726730"/>
                  <a:pt x="3832546" y="731653"/>
                </a:cubicBezTo>
                <a:cubicBezTo>
                  <a:pt x="3827556" y="734283"/>
                  <a:pt x="3822599" y="734306"/>
                  <a:pt x="3817676" y="731721"/>
                </a:cubicBezTo>
                <a:cubicBezTo>
                  <a:pt x="3812461" y="726506"/>
                  <a:pt x="3809241" y="722982"/>
                  <a:pt x="3808016" y="721150"/>
                </a:cubicBezTo>
                <a:cubicBezTo>
                  <a:pt x="3804543" y="719183"/>
                  <a:pt x="3803514" y="715423"/>
                  <a:pt x="3804930" y="709871"/>
                </a:cubicBezTo>
                <a:cubicBezTo>
                  <a:pt x="3806335" y="702880"/>
                  <a:pt x="3807038" y="695585"/>
                  <a:pt x="3807038" y="687987"/>
                </a:cubicBezTo>
                <a:cubicBezTo>
                  <a:pt x="3808488" y="687987"/>
                  <a:pt x="3808341" y="687987"/>
                  <a:pt x="3806599" y="687987"/>
                </a:cubicBezTo>
                <a:cubicBezTo>
                  <a:pt x="3803767" y="688696"/>
                  <a:pt x="3801463" y="689050"/>
                  <a:pt x="3799687" y="689050"/>
                </a:cubicBezTo>
                <a:cubicBezTo>
                  <a:pt x="3791527" y="689050"/>
                  <a:pt x="3784261" y="684660"/>
                  <a:pt x="3777888" y="675882"/>
                </a:cubicBezTo>
                <a:lnTo>
                  <a:pt x="3777556" y="668465"/>
                </a:lnTo>
                <a:lnTo>
                  <a:pt x="3759545" y="683385"/>
                </a:lnTo>
                <a:cubicBezTo>
                  <a:pt x="3759545" y="684295"/>
                  <a:pt x="3759545" y="687605"/>
                  <a:pt x="3759545" y="693315"/>
                </a:cubicBezTo>
                <a:cubicBezTo>
                  <a:pt x="3758848" y="698260"/>
                  <a:pt x="3758499" y="702155"/>
                  <a:pt x="3758499" y="704999"/>
                </a:cubicBezTo>
                <a:cubicBezTo>
                  <a:pt x="3756757" y="716935"/>
                  <a:pt x="3751508" y="722549"/>
                  <a:pt x="3742753" y="721841"/>
                </a:cubicBezTo>
                <a:cubicBezTo>
                  <a:pt x="3737313" y="722549"/>
                  <a:pt x="3731389" y="717829"/>
                  <a:pt x="3724983" y="707679"/>
                </a:cubicBezTo>
                <a:cubicBezTo>
                  <a:pt x="3723263" y="704914"/>
                  <a:pt x="3723123" y="699609"/>
                  <a:pt x="3724561" y="691764"/>
                </a:cubicBezTo>
                <a:cubicBezTo>
                  <a:pt x="3725944" y="686953"/>
                  <a:pt x="3727691" y="673629"/>
                  <a:pt x="3729805" y="651790"/>
                </a:cubicBezTo>
                <a:cubicBezTo>
                  <a:pt x="3729805" y="643911"/>
                  <a:pt x="3730159" y="637870"/>
                  <a:pt x="3730867" y="633666"/>
                </a:cubicBezTo>
                <a:cubicBezTo>
                  <a:pt x="3730867" y="627754"/>
                  <a:pt x="3730844" y="624349"/>
                  <a:pt x="3730799" y="623450"/>
                </a:cubicBezTo>
                <a:cubicBezTo>
                  <a:pt x="3719402" y="635094"/>
                  <a:pt x="3706567" y="644833"/>
                  <a:pt x="3692292" y="652667"/>
                </a:cubicBezTo>
                <a:cubicBezTo>
                  <a:pt x="3687369" y="655050"/>
                  <a:pt x="3683958" y="655584"/>
                  <a:pt x="3682059" y="654269"/>
                </a:cubicBezTo>
                <a:cubicBezTo>
                  <a:pt x="3680744" y="652392"/>
                  <a:pt x="3681710" y="649098"/>
                  <a:pt x="3684959" y="644389"/>
                </a:cubicBezTo>
                <a:cubicBezTo>
                  <a:pt x="3706527" y="620033"/>
                  <a:pt x="3724381" y="591939"/>
                  <a:pt x="3738521" y="560109"/>
                </a:cubicBezTo>
                <a:cubicBezTo>
                  <a:pt x="3743994" y="547880"/>
                  <a:pt x="3746394" y="538562"/>
                  <a:pt x="3745720" y="532156"/>
                </a:cubicBezTo>
                <a:cubicBezTo>
                  <a:pt x="3744978" y="528222"/>
                  <a:pt x="3745473" y="525760"/>
                  <a:pt x="3747204" y="524771"/>
                </a:cubicBezTo>
                <a:cubicBezTo>
                  <a:pt x="3748642" y="522062"/>
                  <a:pt x="3751935" y="521922"/>
                  <a:pt x="3757083" y="524350"/>
                </a:cubicBezTo>
                <a:cubicBezTo>
                  <a:pt x="3768772" y="529464"/>
                  <a:pt x="3777618" y="536140"/>
                  <a:pt x="3783620" y="544379"/>
                </a:cubicBezTo>
                <a:cubicBezTo>
                  <a:pt x="3786621" y="550145"/>
                  <a:pt x="3785727" y="556405"/>
                  <a:pt x="3780939" y="563160"/>
                </a:cubicBezTo>
                <a:cubicBezTo>
                  <a:pt x="3778163" y="565936"/>
                  <a:pt x="3774763" y="570353"/>
                  <a:pt x="3770739" y="576412"/>
                </a:cubicBezTo>
                <a:cubicBezTo>
                  <a:pt x="3769919" y="578019"/>
                  <a:pt x="3769160" y="579171"/>
                  <a:pt x="3768463" y="579868"/>
                </a:cubicBezTo>
                <a:lnTo>
                  <a:pt x="3766091" y="583744"/>
                </a:lnTo>
                <a:lnTo>
                  <a:pt x="3767738" y="583139"/>
                </a:lnTo>
                <a:cubicBezTo>
                  <a:pt x="3772493" y="582464"/>
                  <a:pt x="3779798" y="581419"/>
                  <a:pt x="3789656" y="580003"/>
                </a:cubicBezTo>
                <a:cubicBezTo>
                  <a:pt x="3798827" y="578598"/>
                  <a:pt x="3804970" y="577670"/>
                  <a:pt x="3808083" y="577221"/>
                </a:cubicBezTo>
                <a:lnTo>
                  <a:pt x="3808083" y="568370"/>
                </a:lnTo>
                <a:cubicBezTo>
                  <a:pt x="3808083" y="549094"/>
                  <a:pt x="3805998" y="534241"/>
                  <a:pt x="3801828" y="523810"/>
                </a:cubicBezTo>
                <a:cubicBezTo>
                  <a:pt x="3801064" y="520360"/>
                  <a:pt x="3801137" y="517623"/>
                  <a:pt x="3802047" y="515600"/>
                </a:cubicBezTo>
                <a:cubicBezTo>
                  <a:pt x="3802710" y="514127"/>
                  <a:pt x="3803767" y="513201"/>
                  <a:pt x="3805217" y="512822"/>
                </a:cubicBezTo>
                <a:close/>
                <a:moveTo>
                  <a:pt x="4097307" y="512245"/>
                </a:moveTo>
                <a:cubicBezTo>
                  <a:pt x="4113301" y="516740"/>
                  <a:pt x="4125788" y="523479"/>
                  <a:pt x="4134768" y="532459"/>
                </a:cubicBezTo>
                <a:cubicBezTo>
                  <a:pt x="4139298" y="538854"/>
                  <a:pt x="4140034" y="544963"/>
                  <a:pt x="4136977" y="550785"/>
                </a:cubicBezTo>
                <a:cubicBezTo>
                  <a:pt x="4134336" y="556731"/>
                  <a:pt x="4132341" y="569140"/>
                  <a:pt x="4130992" y="588011"/>
                </a:cubicBezTo>
                <a:cubicBezTo>
                  <a:pt x="4130992" y="591147"/>
                  <a:pt x="4130992" y="593395"/>
                  <a:pt x="4130992" y="594755"/>
                </a:cubicBezTo>
                <a:cubicBezTo>
                  <a:pt x="4131239" y="593305"/>
                  <a:pt x="4132774" y="590467"/>
                  <a:pt x="4135595" y="586241"/>
                </a:cubicBezTo>
                <a:cubicBezTo>
                  <a:pt x="4141878" y="581340"/>
                  <a:pt x="4148925" y="580402"/>
                  <a:pt x="4156736" y="583425"/>
                </a:cubicBezTo>
                <a:cubicBezTo>
                  <a:pt x="4168032" y="588708"/>
                  <a:pt x="4175529" y="593951"/>
                  <a:pt x="4179227" y="599155"/>
                </a:cubicBezTo>
                <a:cubicBezTo>
                  <a:pt x="4183037" y="604370"/>
                  <a:pt x="4182857" y="609344"/>
                  <a:pt x="4178687" y="614076"/>
                </a:cubicBezTo>
                <a:cubicBezTo>
                  <a:pt x="4177721" y="615042"/>
                  <a:pt x="4176231" y="620572"/>
                  <a:pt x="4174220" y="630665"/>
                </a:cubicBezTo>
                <a:cubicBezTo>
                  <a:pt x="4173613" y="632464"/>
                  <a:pt x="4173309" y="633672"/>
                  <a:pt x="4173309" y="634290"/>
                </a:cubicBezTo>
                <a:cubicBezTo>
                  <a:pt x="4171106" y="646777"/>
                  <a:pt x="4167442" y="657770"/>
                  <a:pt x="4162317" y="667267"/>
                </a:cubicBezTo>
                <a:cubicBezTo>
                  <a:pt x="4156787" y="677551"/>
                  <a:pt x="4149610" y="682694"/>
                  <a:pt x="4140787" y="682694"/>
                </a:cubicBezTo>
                <a:cubicBezTo>
                  <a:pt x="4134291" y="679917"/>
                  <a:pt x="4130632" y="674371"/>
                  <a:pt x="4129812" y="666053"/>
                </a:cubicBezTo>
                <a:cubicBezTo>
                  <a:pt x="4129182" y="659793"/>
                  <a:pt x="4128547" y="655112"/>
                  <a:pt x="4127907" y="652009"/>
                </a:cubicBezTo>
                <a:cubicBezTo>
                  <a:pt x="4127851" y="654876"/>
                  <a:pt x="4127822" y="658551"/>
                  <a:pt x="4127822" y="663035"/>
                </a:cubicBezTo>
                <a:cubicBezTo>
                  <a:pt x="4126946" y="676849"/>
                  <a:pt x="4122129" y="683396"/>
                  <a:pt x="4113374" y="682677"/>
                </a:cubicBezTo>
                <a:cubicBezTo>
                  <a:pt x="4102550" y="680182"/>
                  <a:pt x="4096745" y="672089"/>
                  <a:pt x="4095958" y="658399"/>
                </a:cubicBezTo>
                <a:cubicBezTo>
                  <a:pt x="4095958" y="656219"/>
                  <a:pt x="4095958" y="652931"/>
                  <a:pt x="4095958" y="648536"/>
                </a:cubicBezTo>
                <a:cubicBezTo>
                  <a:pt x="4096655" y="642872"/>
                  <a:pt x="4097003" y="639798"/>
                  <a:pt x="4097003" y="639314"/>
                </a:cubicBezTo>
                <a:cubicBezTo>
                  <a:pt x="4096779" y="641843"/>
                  <a:pt x="4095059" y="643911"/>
                  <a:pt x="4091844" y="645519"/>
                </a:cubicBezTo>
                <a:lnTo>
                  <a:pt x="4091844" y="671651"/>
                </a:lnTo>
                <a:cubicBezTo>
                  <a:pt x="4091136" y="680429"/>
                  <a:pt x="4093778" y="686301"/>
                  <a:pt x="4099768" y="689269"/>
                </a:cubicBezTo>
                <a:cubicBezTo>
                  <a:pt x="4107681" y="692573"/>
                  <a:pt x="4117712" y="694225"/>
                  <a:pt x="4129862" y="694225"/>
                </a:cubicBezTo>
                <a:cubicBezTo>
                  <a:pt x="4131065" y="694225"/>
                  <a:pt x="4133341" y="693888"/>
                  <a:pt x="4136690" y="693214"/>
                </a:cubicBezTo>
                <a:cubicBezTo>
                  <a:pt x="4152078" y="692528"/>
                  <a:pt x="4162187" y="691489"/>
                  <a:pt x="4167021" y="690095"/>
                </a:cubicBezTo>
                <a:cubicBezTo>
                  <a:pt x="4176934" y="688858"/>
                  <a:pt x="4182514" y="684587"/>
                  <a:pt x="4183762" y="677282"/>
                </a:cubicBezTo>
                <a:cubicBezTo>
                  <a:pt x="4187302" y="666537"/>
                  <a:pt x="4190140" y="656174"/>
                  <a:pt x="4192276" y="646193"/>
                </a:cubicBezTo>
                <a:cubicBezTo>
                  <a:pt x="4193085" y="642933"/>
                  <a:pt x="4195457" y="640247"/>
                  <a:pt x="4199391" y="638134"/>
                </a:cubicBezTo>
                <a:cubicBezTo>
                  <a:pt x="4201650" y="640528"/>
                  <a:pt x="4203139" y="643198"/>
                  <a:pt x="4203858" y="646142"/>
                </a:cubicBezTo>
                <a:cubicBezTo>
                  <a:pt x="4208028" y="662181"/>
                  <a:pt x="4213013" y="672769"/>
                  <a:pt x="4218813" y="677905"/>
                </a:cubicBezTo>
                <a:cubicBezTo>
                  <a:pt x="4218813" y="677905"/>
                  <a:pt x="4219375" y="678451"/>
                  <a:pt x="4220499" y="679541"/>
                </a:cubicBezTo>
                <a:cubicBezTo>
                  <a:pt x="4223601" y="684183"/>
                  <a:pt x="4225152" y="688386"/>
                  <a:pt x="4225152" y="692152"/>
                </a:cubicBezTo>
                <a:cubicBezTo>
                  <a:pt x="4225152" y="696423"/>
                  <a:pt x="4222387" y="702110"/>
                  <a:pt x="4216857" y="709213"/>
                </a:cubicBezTo>
                <a:cubicBezTo>
                  <a:pt x="4206348" y="719722"/>
                  <a:pt x="4183363" y="725342"/>
                  <a:pt x="4147902" y="726073"/>
                </a:cubicBezTo>
                <a:cubicBezTo>
                  <a:pt x="4111171" y="726781"/>
                  <a:pt x="4086320" y="722178"/>
                  <a:pt x="4073349" y="712265"/>
                </a:cubicBezTo>
                <a:cubicBezTo>
                  <a:pt x="4064436" y="704779"/>
                  <a:pt x="4060334" y="693141"/>
                  <a:pt x="4061042" y="677349"/>
                </a:cubicBezTo>
                <a:cubicBezTo>
                  <a:pt x="4061042" y="671707"/>
                  <a:pt x="4061042" y="666081"/>
                  <a:pt x="4061042" y="660473"/>
                </a:cubicBezTo>
                <a:lnTo>
                  <a:pt x="4058788" y="659588"/>
                </a:lnTo>
                <a:lnTo>
                  <a:pt x="3994498" y="716800"/>
                </a:lnTo>
                <a:cubicBezTo>
                  <a:pt x="3988507" y="720869"/>
                  <a:pt x="3983618" y="720981"/>
                  <a:pt x="3979830" y="717137"/>
                </a:cubicBezTo>
                <a:cubicBezTo>
                  <a:pt x="3970715" y="707258"/>
                  <a:pt x="3964640" y="697389"/>
                  <a:pt x="3961605" y="687532"/>
                </a:cubicBezTo>
                <a:cubicBezTo>
                  <a:pt x="3960897" y="681856"/>
                  <a:pt x="3963269" y="678445"/>
                  <a:pt x="3968720" y="677299"/>
                </a:cubicBezTo>
                <a:cubicBezTo>
                  <a:pt x="3972856" y="677299"/>
                  <a:pt x="3978678" y="676276"/>
                  <a:pt x="3986186" y="674230"/>
                </a:cubicBezTo>
                <a:cubicBezTo>
                  <a:pt x="3993436" y="672252"/>
                  <a:pt x="4000050" y="669768"/>
                  <a:pt x="4006030" y="666778"/>
                </a:cubicBezTo>
                <a:cubicBezTo>
                  <a:pt x="4006030" y="657506"/>
                  <a:pt x="4006384" y="648705"/>
                  <a:pt x="4007092" y="640376"/>
                </a:cubicBezTo>
                <a:cubicBezTo>
                  <a:pt x="4003405" y="641062"/>
                  <a:pt x="3999837" y="642090"/>
                  <a:pt x="3996386" y="643462"/>
                </a:cubicBezTo>
                <a:cubicBezTo>
                  <a:pt x="3992958" y="644226"/>
                  <a:pt x="3989395" y="644187"/>
                  <a:pt x="3985697" y="643344"/>
                </a:cubicBezTo>
                <a:cubicBezTo>
                  <a:pt x="3977110" y="637094"/>
                  <a:pt x="3971316" y="630980"/>
                  <a:pt x="3968315" y="625001"/>
                </a:cubicBezTo>
                <a:cubicBezTo>
                  <a:pt x="3966652" y="622112"/>
                  <a:pt x="3966275" y="619499"/>
                  <a:pt x="3967186" y="617161"/>
                </a:cubicBezTo>
                <a:cubicBezTo>
                  <a:pt x="3968298" y="614936"/>
                  <a:pt x="3970945" y="613823"/>
                  <a:pt x="3975126" y="613823"/>
                </a:cubicBezTo>
                <a:cubicBezTo>
                  <a:pt x="3984152" y="612440"/>
                  <a:pt x="3994807" y="610822"/>
                  <a:pt x="4007092" y="608967"/>
                </a:cubicBezTo>
                <a:lnTo>
                  <a:pt x="4007092" y="597992"/>
                </a:lnTo>
                <a:cubicBezTo>
                  <a:pt x="4007092" y="580199"/>
                  <a:pt x="4004040" y="564515"/>
                  <a:pt x="3997937" y="550937"/>
                </a:cubicBezTo>
                <a:cubicBezTo>
                  <a:pt x="3995577" y="542788"/>
                  <a:pt x="3998763" y="538714"/>
                  <a:pt x="4007496" y="538714"/>
                </a:cubicBezTo>
                <a:cubicBezTo>
                  <a:pt x="4025030" y="542524"/>
                  <a:pt x="4037495" y="549976"/>
                  <a:pt x="4044891" y="561070"/>
                </a:cubicBezTo>
                <a:cubicBezTo>
                  <a:pt x="4047273" y="563924"/>
                  <a:pt x="4047302" y="567218"/>
                  <a:pt x="4044975" y="570949"/>
                </a:cubicBezTo>
                <a:lnTo>
                  <a:pt x="4038999" y="602986"/>
                </a:lnTo>
                <a:lnTo>
                  <a:pt x="4042311" y="602190"/>
                </a:lnTo>
                <a:cubicBezTo>
                  <a:pt x="4048425" y="601476"/>
                  <a:pt x="4053317" y="602444"/>
                  <a:pt x="4056987" y="605094"/>
                </a:cubicBezTo>
                <a:lnTo>
                  <a:pt x="4059846" y="608356"/>
                </a:lnTo>
                <a:lnTo>
                  <a:pt x="4057013" y="589697"/>
                </a:lnTo>
                <a:cubicBezTo>
                  <a:pt x="4055462" y="585201"/>
                  <a:pt x="4056052" y="581470"/>
                  <a:pt x="4058783" y="578502"/>
                </a:cubicBezTo>
                <a:cubicBezTo>
                  <a:pt x="4061076" y="575940"/>
                  <a:pt x="4064824" y="575827"/>
                  <a:pt x="4070028" y="578165"/>
                </a:cubicBezTo>
                <a:cubicBezTo>
                  <a:pt x="4078817" y="581099"/>
                  <a:pt x="4086955" y="585926"/>
                  <a:pt x="4094441" y="592647"/>
                </a:cubicBezTo>
                <a:cubicBezTo>
                  <a:pt x="4098352" y="596042"/>
                  <a:pt x="4099111" y="600481"/>
                  <a:pt x="4096717" y="605966"/>
                </a:cubicBezTo>
                <a:cubicBezTo>
                  <a:pt x="4096070" y="606927"/>
                  <a:pt x="4095425" y="608276"/>
                  <a:pt x="4094782" y="610013"/>
                </a:cubicBezTo>
                <a:lnTo>
                  <a:pt x="4093687" y="613636"/>
                </a:lnTo>
                <a:lnTo>
                  <a:pt x="4093867" y="613351"/>
                </a:lnTo>
                <a:cubicBezTo>
                  <a:pt x="4096014" y="611923"/>
                  <a:pt x="4097413" y="611047"/>
                  <a:pt x="4098065" y="610721"/>
                </a:cubicBezTo>
                <a:cubicBezTo>
                  <a:pt x="4098065" y="594580"/>
                  <a:pt x="4097711" y="578081"/>
                  <a:pt x="4097003" y="561221"/>
                </a:cubicBezTo>
                <a:cubicBezTo>
                  <a:pt x="4095666" y="542316"/>
                  <a:pt x="4093002" y="530874"/>
                  <a:pt x="4089012" y="526896"/>
                </a:cubicBezTo>
                <a:cubicBezTo>
                  <a:pt x="4086584" y="518882"/>
                  <a:pt x="4089349" y="513998"/>
                  <a:pt x="4097307" y="512245"/>
                </a:cubicBezTo>
                <a:close/>
                <a:moveTo>
                  <a:pt x="147109" y="511824"/>
                </a:moveTo>
                <a:cubicBezTo>
                  <a:pt x="148650" y="511804"/>
                  <a:pt x="150479" y="512096"/>
                  <a:pt x="152595" y="512700"/>
                </a:cubicBezTo>
                <a:cubicBezTo>
                  <a:pt x="166161" y="516993"/>
                  <a:pt x="176012" y="523355"/>
                  <a:pt x="182149" y="531785"/>
                </a:cubicBezTo>
                <a:cubicBezTo>
                  <a:pt x="185106" y="536258"/>
                  <a:pt x="184819" y="540147"/>
                  <a:pt x="181289" y="543451"/>
                </a:cubicBezTo>
                <a:cubicBezTo>
                  <a:pt x="181289" y="544351"/>
                  <a:pt x="179317" y="548740"/>
                  <a:pt x="175372" y="556619"/>
                </a:cubicBezTo>
                <a:cubicBezTo>
                  <a:pt x="174383" y="557608"/>
                  <a:pt x="173888" y="558209"/>
                  <a:pt x="173888" y="558423"/>
                </a:cubicBezTo>
                <a:cubicBezTo>
                  <a:pt x="170741" y="565526"/>
                  <a:pt x="167212" y="570595"/>
                  <a:pt x="163301" y="573630"/>
                </a:cubicBezTo>
                <a:cubicBezTo>
                  <a:pt x="162199" y="573630"/>
                  <a:pt x="163059" y="573276"/>
                  <a:pt x="165880" y="572568"/>
                </a:cubicBezTo>
                <a:cubicBezTo>
                  <a:pt x="169061" y="572568"/>
                  <a:pt x="171247" y="572568"/>
                  <a:pt x="172439" y="572568"/>
                </a:cubicBezTo>
                <a:cubicBezTo>
                  <a:pt x="178856" y="571286"/>
                  <a:pt x="186555" y="569263"/>
                  <a:pt x="195536" y="566498"/>
                </a:cubicBezTo>
                <a:cubicBezTo>
                  <a:pt x="200987" y="563475"/>
                  <a:pt x="206489" y="563969"/>
                  <a:pt x="212041" y="567982"/>
                </a:cubicBezTo>
                <a:cubicBezTo>
                  <a:pt x="222202" y="573782"/>
                  <a:pt x="229097" y="579952"/>
                  <a:pt x="232728" y="586494"/>
                </a:cubicBezTo>
                <a:cubicBezTo>
                  <a:pt x="235110" y="589922"/>
                  <a:pt x="234790" y="595255"/>
                  <a:pt x="231767" y="602493"/>
                </a:cubicBezTo>
                <a:cubicBezTo>
                  <a:pt x="229800" y="607079"/>
                  <a:pt x="228473" y="615188"/>
                  <a:pt x="227788" y="626821"/>
                </a:cubicBezTo>
                <a:cubicBezTo>
                  <a:pt x="225652" y="656056"/>
                  <a:pt x="221791" y="679732"/>
                  <a:pt x="216205" y="697850"/>
                </a:cubicBezTo>
                <a:cubicBezTo>
                  <a:pt x="210148" y="716070"/>
                  <a:pt x="201695" y="727882"/>
                  <a:pt x="190849" y="733289"/>
                </a:cubicBezTo>
                <a:cubicBezTo>
                  <a:pt x="182048" y="735525"/>
                  <a:pt x="175040" y="732513"/>
                  <a:pt x="169825" y="724252"/>
                </a:cubicBezTo>
                <a:cubicBezTo>
                  <a:pt x="163722" y="711371"/>
                  <a:pt x="154798" y="700784"/>
                  <a:pt x="143053" y="692489"/>
                </a:cubicBezTo>
                <a:cubicBezTo>
                  <a:pt x="140950" y="690387"/>
                  <a:pt x="139899" y="688510"/>
                  <a:pt x="139899" y="686858"/>
                </a:cubicBezTo>
                <a:cubicBezTo>
                  <a:pt x="139899" y="684722"/>
                  <a:pt x="142198" y="683655"/>
                  <a:pt x="146795" y="683655"/>
                </a:cubicBezTo>
                <a:cubicBezTo>
                  <a:pt x="155450" y="685824"/>
                  <a:pt x="164593" y="687594"/>
                  <a:pt x="174226" y="688965"/>
                </a:cubicBezTo>
                <a:cubicBezTo>
                  <a:pt x="177755" y="688932"/>
                  <a:pt x="179738" y="688072"/>
                  <a:pt x="180177" y="686386"/>
                </a:cubicBezTo>
                <a:cubicBezTo>
                  <a:pt x="187179" y="670999"/>
                  <a:pt x="190326" y="641203"/>
                  <a:pt x="189618" y="596997"/>
                </a:cubicBezTo>
                <a:cubicBezTo>
                  <a:pt x="189618" y="596300"/>
                  <a:pt x="188938" y="595952"/>
                  <a:pt x="187578" y="595952"/>
                </a:cubicBezTo>
                <a:cubicBezTo>
                  <a:pt x="182925" y="595952"/>
                  <a:pt x="175467" y="597323"/>
                  <a:pt x="165206" y="600065"/>
                </a:cubicBezTo>
                <a:cubicBezTo>
                  <a:pt x="162856" y="600841"/>
                  <a:pt x="161143" y="601229"/>
                  <a:pt x="160064" y="601229"/>
                </a:cubicBezTo>
                <a:cubicBezTo>
                  <a:pt x="159355" y="601229"/>
                  <a:pt x="158838" y="601229"/>
                  <a:pt x="158512" y="601229"/>
                </a:cubicBezTo>
                <a:cubicBezTo>
                  <a:pt x="154646" y="601937"/>
                  <a:pt x="151870" y="601588"/>
                  <a:pt x="150184" y="600183"/>
                </a:cubicBezTo>
                <a:cubicBezTo>
                  <a:pt x="149015" y="600183"/>
                  <a:pt x="147846" y="599475"/>
                  <a:pt x="146677" y="598059"/>
                </a:cubicBezTo>
                <a:cubicBezTo>
                  <a:pt x="147250" y="598149"/>
                  <a:pt x="146514" y="599217"/>
                  <a:pt x="144468" y="601262"/>
                </a:cubicBezTo>
                <a:cubicBezTo>
                  <a:pt x="139557" y="608287"/>
                  <a:pt x="135606" y="612097"/>
                  <a:pt x="132616" y="612693"/>
                </a:cubicBezTo>
                <a:cubicBezTo>
                  <a:pt x="140237" y="613514"/>
                  <a:pt x="149403" y="615711"/>
                  <a:pt x="160114" y="619285"/>
                </a:cubicBezTo>
                <a:cubicBezTo>
                  <a:pt x="172039" y="621668"/>
                  <a:pt x="178378" y="630525"/>
                  <a:pt x="179132" y="645856"/>
                </a:cubicBezTo>
                <a:cubicBezTo>
                  <a:pt x="175670" y="662659"/>
                  <a:pt x="167004" y="667396"/>
                  <a:pt x="153134" y="660068"/>
                </a:cubicBezTo>
                <a:cubicBezTo>
                  <a:pt x="145514" y="653976"/>
                  <a:pt x="135983" y="642000"/>
                  <a:pt x="124541" y="624141"/>
                </a:cubicBezTo>
                <a:cubicBezTo>
                  <a:pt x="123259" y="622230"/>
                  <a:pt x="123102" y="621297"/>
                  <a:pt x="124069" y="621342"/>
                </a:cubicBezTo>
                <a:cubicBezTo>
                  <a:pt x="121933" y="624399"/>
                  <a:pt x="118724" y="627220"/>
                  <a:pt x="114442" y="629806"/>
                </a:cubicBezTo>
                <a:cubicBezTo>
                  <a:pt x="114442" y="629806"/>
                  <a:pt x="114858" y="629806"/>
                  <a:pt x="115690" y="629806"/>
                </a:cubicBezTo>
                <a:cubicBezTo>
                  <a:pt x="115690" y="636111"/>
                  <a:pt x="115690" y="643271"/>
                  <a:pt x="115690" y="651284"/>
                </a:cubicBezTo>
                <a:cubicBezTo>
                  <a:pt x="116375" y="658804"/>
                  <a:pt x="116375" y="667672"/>
                  <a:pt x="115690" y="677889"/>
                </a:cubicBezTo>
                <a:cubicBezTo>
                  <a:pt x="115690" y="683171"/>
                  <a:pt x="115690" y="686717"/>
                  <a:pt x="115690" y="688527"/>
                </a:cubicBezTo>
                <a:cubicBezTo>
                  <a:pt x="114824" y="700857"/>
                  <a:pt x="109412" y="707022"/>
                  <a:pt x="99454" y="707022"/>
                </a:cubicBezTo>
                <a:cubicBezTo>
                  <a:pt x="89259" y="706190"/>
                  <a:pt x="83488" y="700548"/>
                  <a:pt x="82139" y="690095"/>
                </a:cubicBezTo>
                <a:cubicBezTo>
                  <a:pt x="71518" y="691511"/>
                  <a:pt x="63285" y="692219"/>
                  <a:pt x="57440" y="692219"/>
                </a:cubicBezTo>
                <a:lnTo>
                  <a:pt x="59632" y="692219"/>
                </a:lnTo>
                <a:cubicBezTo>
                  <a:pt x="59632" y="696614"/>
                  <a:pt x="58182" y="700255"/>
                  <a:pt x="55283" y="703144"/>
                </a:cubicBezTo>
                <a:cubicBezTo>
                  <a:pt x="49752" y="706437"/>
                  <a:pt x="43795" y="706454"/>
                  <a:pt x="37412" y="703195"/>
                </a:cubicBezTo>
                <a:cubicBezTo>
                  <a:pt x="30982" y="695968"/>
                  <a:pt x="27767" y="689066"/>
                  <a:pt x="27767" y="682491"/>
                </a:cubicBezTo>
                <a:cubicBezTo>
                  <a:pt x="28464" y="673376"/>
                  <a:pt x="28110" y="654847"/>
                  <a:pt x="26705" y="626906"/>
                </a:cubicBezTo>
                <a:cubicBezTo>
                  <a:pt x="26705" y="609214"/>
                  <a:pt x="24407" y="597739"/>
                  <a:pt x="19810" y="592479"/>
                </a:cubicBezTo>
                <a:cubicBezTo>
                  <a:pt x="17348" y="585274"/>
                  <a:pt x="19180" y="581104"/>
                  <a:pt x="25306" y="579969"/>
                </a:cubicBezTo>
                <a:cubicBezTo>
                  <a:pt x="27869" y="579969"/>
                  <a:pt x="32814" y="580700"/>
                  <a:pt x="40142" y="582161"/>
                </a:cubicBezTo>
                <a:cubicBezTo>
                  <a:pt x="42829" y="582813"/>
                  <a:pt x="43941" y="583139"/>
                  <a:pt x="43481" y="583139"/>
                </a:cubicBezTo>
                <a:cubicBezTo>
                  <a:pt x="44290" y="581543"/>
                  <a:pt x="46240" y="578036"/>
                  <a:pt x="49331" y="572618"/>
                </a:cubicBezTo>
                <a:cubicBezTo>
                  <a:pt x="51882" y="568201"/>
                  <a:pt x="53928" y="564425"/>
                  <a:pt x="55468" y="561289"/>
                </a:cubicBezTo>
                <a:cubicBezTo>
                  <a:pt x="60975" y="547149"/>
                  <a:pt x="63077" y="538579"/>
                  <a:pt x="61773" y="535578"/>
                </a:cubicBezTo>
                <a:cubicBezTo>
                  <a:pt x="60256" y="528756"/>
                  <a:pt x="64212" y="524501"/>
                  <a:pt x="73642" y="522816"/>
                </a:cubicBezTo>
                <a:cubicBezTo>
                  <a:pt x="82622" y="525963"/>
                  <a:pt x="90856" y="531661"/>
                  <a:pt x="98342" y="539911"/>
                </a:cubicBezTo>
                <a:cubicBezTo>
                  <a:pt x="102860" y="546520"/>
                  <a:pt x="102376" y="553213"/>
                  <a:pt x="96891" y="559991"/>
                </a:cubicBezTo>
                <a:cubicBezTo>
                  <a:pt x="94677" y="562194"/>
                  <a:pt x="90513" y="566358"/>
                  <a:pt x="84398" y="572483"/>
                </a:cubicBezTo>
                <a:lnTo>
                  <a:pt x="77183" y="578110"/>
                </a:lnTo>
                <a:lnTo>
                  <a:pt x="77334" y="578047"/>
                </a:lnTo>
                <a:cubicBezTo>
                  <a:pt x="81167" y="576507"/>
                  <a:pt x="83471" y="575737"/>
                  <a:pt x="84247" y="575737"/>
                </a:cubicBezTo>
                <a:cubicBezTo>
                  <a:pt x="90709" y="572905"/>
                  <a:pt x="96470" y="573383"/>
                  <a:pt x="101527" y="577170"/>
                </a:cubicBezTo>
                <a:cubicBezTo>
                  <a:pt x="103843" y="578699"/>
                  <a:pt x="106434" y="580183"/>
                  <a:pt x="109300" y="581621"/>
                </a:cubicBezTo>
                <a:cubicBezTo>
                  <a:pt x="111974" y="583633"/>
                  <a:pt x="114447" y="585016"/>
                  <a:pt x="116718" y="585769"/>
                </a:cubicBezTo>
                <a:cubicBezTo>
                  <a:pt x="120978" y="590321"/>
                  <a:pt x="121928" y="595238"/>
                  <a:pt x="119567" y="600521"/>
                </a:cubicBezTo>
                <a:cubicBezTo>
                  <a:pt x="119028" y="601622"/>
                  <a:pt x="118089" y="605697"/>
                  <a:pt x="116752" y="612744"/>
                </a:cubicBezTo>
                <a:cubicBezTo>
                  <a:pt x="125148" y="594906"/>
                  <a:pt x="132526" y="573248"/>
                  <a:pt x="138888" y="547768"/>
                </a:cubicBezTo>
                <a:cubicBezTo>
                  <a:pt x="140979" y="539529"/>
                  <a:pt x="141681" y="530419"/>
                  <a:pt x="140996" y="520438"/>
                </a:cubicBezTo>
                <a:cubicBezTo>
                  <a:pt x="140447" y="514757"/>
                  <a:pt x="142485" y="511885"/>
                  <a:pt x="147109" y="511824"/>
                </a:cubicBezTo>
                <a:close/>
                <a:moveTo>
                  <a:pt x="339241" y="511809"/>
                </a:moveTo>
                <a:cubicBezTo>
                  <a:pt x="341014" y="511597"/>
                  <a:pt x="343173" y="511759"/>
                  <a:pt x="345719" y="512295"/>
                </a:cubicBezTo>
                <a:cubicBezTo>
                  <a:pt x="357363" y="513846"/>
                  <a:pt x="367057" y="519269"/>
                  <a:pt x="374801" y="528565"/>
                </a:cubicBezTo>
                <a:cubicBezTo>
                  <a:pt x="377049" y="531712"/>
                  <a:pt x="377342" y="536382"/>
                  <a:pt x="375678" y="542575"/>
                </a:cubicBezTo>
                <a:cubicBezTo>
                  <a:pt x="373104" y="552230"/>
                  <a:pt x="371817" y="561868"/>
                  <a:pt x="371817" y="571489"/>
                </a:cubicBezTo>
                <a:cubicBezTo>
                  <a:pt x="369963" y="571725"/>
                  <a:pt x="370317" y="571416"/>
                  <a:pt x="372880" y="570561"/>
                </a:cubicBezTo>
                <a:cubicBezTo>
                  <a:pt x="376094" y="569808"/>
                  <a:pt x="377904" y="569421"/>
                  <a:pt x="378308" y="569398"/>
                </a:cubicBezTo>
                <a:cubicBezTo>
                  <a:pt x="384184" y="566743"/>
                  <a:pt x="389731" y="567912"/>
                  <a:pt x="394949" y="572907"/>
                </a:cubicBezTo>
                <a:lnTo>
                  <a:pt x="398642" y="577439"/>
                </a:lnTo>
                <a:lnTo>
                  <a:pt x="396597" y="563354"/>
                </a:lnTo>
                <a:cubicBezTo>
                  <a:pt x="395200" y="557852"/>
                  <a:pt x="393274" y="552820"/>
                  <a:pt x="390818" y="548256"/>
                </a:cubicBezTo>
                <a:cubicBezTo>
                  <a:pt x="390065" y="539759"/>
                  <a:pt x="393887" y="536258"/>
                  <a:pt x="402283" y="537753"/>
                </a:cubicBezTo>
                <a:cubicBezTo>
                  <a:pt x="408172" y="539237"/>
                  <a:pt x="413213" y="540608"/>
                  <a:pt x="417405" y="541867"/>
                </a:cubicBezTo>
                <a:cubicBezTo>
                  <a:pt x="418709" y="541968"/>
                  <a:pt x="421351" y="541361"/>
                  <a:pt x="425329" y="540046"/>
                </a:cubicBezTo>
                <a:cubicBezTo>
                  <a:pt x="428960" y="538585"/>
                  <a:pt x="434270" y="536809"/>
                  <a:pt x="441262" y="534718"/>
                </a:cubicBezTo>
                <a:cubicBezTo>
                  <a:pt x="449039" y="531886"/>
                  <a:pt x="455328" y="529778"/>
                  <a:pt x="460127" y="528396"/>
                </a:cubicBezTo>
                <a:cubicBezTo>
                  <a:pt x="463747" y="526092"/>
                  <a:pt x="468270" y="526092"/>
                  <a:pt x="473699" y="528396"/>
                </a:cubicBezTo>
                <a:cubicBezTo>
                  <a:pt x="484399" y="532993"/>
                  <a:pt x="491992" y="539770"/>
                  <a:pt x="496476" y="548728"/>
                </a:cubicBezTo>
                <a:cubicBezTo>
                  <a:pt x="498005" y="552955"/>
                  <a:pt x="497544" y="557237"/>
                  <a:pt x="495094" y="561575"/>
                </a:cubicBezTo>
                <a:cubicBezTo>
                  <a:pt x="491081" y="568285"/>
                  <a:pt x="488401" y="574332"/>
                  <a:pt x="487052" y="579716"/>
                </a:cubicBezTo>
                <a:cubicBezTo>
                  <a:pt x="486333" y="583998"/>
                  <a:pt x="484174" y="591186"/>
                  <a:pt x="480578" y="601279"/>
                </a:cubicBezTo>
                <a:lnTo>
                  <a:pt x="479237" y="605820"/>
                </a:lnTo>
                <a:lnTo>
                  <a:pt x="487119" y="605494"/>
                </a:lnTo>
                <a:cubicBezTo>
                  <a:pt x="498741" y="610159"/>
                  <a:pt x="506794" y="616981"/>
                  <a:pt x="511280" y="625962"/>
                </a:cubicBezTo>
                <a:cubicBezTo>
                  <a:pt x="512820" y="631132"/>
                  <a:pt x="511010" y="634863"/>
                  <a:pt x="505850" y="637156"/>
                </a:cubicBezTo>
                <a:cubicBezTo>
                  <a:pt x="501736" y="637853"/>
                  <a:pt x="497780" y="639146"/>
                  <a:pt x="493981" y="641034"/>
                </a:cubicBezTo>
                <a:cubicBezTo>
                  <a:pt x="485248" y="646125"/>
                  <a:pt x="475913" y="649649"/>
                  <a:pt x="465977" y="651605"/>
                </a:cubicBezTo>
                <a:cubicBezTo>
                  <a:pt x="477992" y="659304"/>
                  <a:pt x="489800" y="666228"/>
                  <a:pt x="501399" y="672376"/>
                </a:cubicBezTo>
                <a:cubicBezTo>
                  <a:pt x="511909" y="677276"/>
                  <a:pt x="523340" y="681783"/>
                  <a:pt x="535692" y="685897"/>
                </a:cubicBezTo>
                <a:cubicBezTo>
                  <a:pt x="539288" y="687099"/>
                  <a:pt x="541087" y="688482"/>
                  <a:pt x="541087" y="690044"/>
                </a:cubicBezTo>
                <a:cubicBezTo>
                  <a:pt x="541087" y="692798"/>
                  <a:pt x="539744" y="694849"/>
                  <a:pt x="537058" y="696198"/>
                </a:cubicBezTo>
                <a:cubicBezTo>
                  <a:pt x="534641" y="697007"/>
                  <a:pt x="531578" y="697783"/>
                  <a:pt x="527869" y="698525"/>
                </a:cubicBezTo>
                <a:cubicBezTo>
                  <a:pt x="519855" y="700671"/>
                  <a:pt x="506080" y="703504"/>
                  <a:pt x="486546" y="707022"/>
                </a:cubicBezTo>
                <a:cubicBezTo>
                  <a:pt x="479757" y="708438"/>
                  <a:pt x="474250" y="706752"/>
                  <a:pt x="470024" y="701964"/>
                </a:cubicBezTo>
                <a:lnTo>
                  <a:pt x="457802" y="686339"/>
                </a:lnTo>
                <a:lnTo>
                  <a:pt x="455845" y="690955"/>
                </a:lnTo>
                <a:cubicBezTo>
                  <a:pt x="445842" y="701632"/>
                  <a:pt x="434051" y="714839"/>
                  <a:pt x="420474" y="730574"/>
                </a:cubicBezTo>
                <a:cubicBezTo>
                  <a:pt x="414067" y="736037"/>
                  <a:pt x="408571" y="736936"/>
                  <a:pt x="403985" y="733272"/>
                </a:cubicBezTo>
                <a:cubicBezTo>
                  <a:pt x="396803" y="726809"/>
                  <a:pt x="392037" y="719234"/>
                  <a:pt x="389689" y="710545"/>
                </a:cubicBezTo>
                <a:cubicBezTo>
                  <a:pt x="388981" y="705746"/>
                  <a:pt x="389480" y="702436"/>
                  <a:pt x="391189" y="700615"/>
                </a:cubicBezTo>
                <a:cubicBezTo>
                  <a:pt x="395145" y="697311"/>
                  <a:pt x="397466" y="690578"/>
                  <a:pt x="398152" y="680418"/>
                </a:cubicBezTo>
                <a:cubicBezTo>
                  <a:pt x="398503" y="673356"/>
                  <a:pt x="398788" y="665995"/>
                  <a:pt x="399007" y="658333"/>
                </a:cubicBezTo>
                <a:lnTo>
                  <a:pt x="399195" y="648609"/>
                </a:lnTo>
                <a:lnTo>
                  <a:pt x="398805" y="650007"/>
                </a:lnTo>
                <a:cubicBezTo>
                  <a:pt x="396768" y="653258"/>
                  <a:pt x="393926" y="655336"/>
                  <a:pt x="390278" y="656241"/>
                </a:cubicBezTo>
                <a:cubicBezTo>
                  <a:pt x="383625" y="656241"/>
                  <a:pt x="378994" y="653639"/>
                  <a:pt x="376386" y="648435"/>
                </a:cubicBezTo>
                <a:cubicBezTo>
                  <a:pt x="372261" y="642939"/>
                  <a:pt x="370739" y="638140"/>
                  <a:pt x="371817" y="634037"/>
                </a:cubicBezTo>
                <a:cubicBezTo>
                  <a:pt x="371817" y="655853"/>
                  <a:pt x="371817" y="679872"/>
                  <a:pt x="371817" y="706094"/>
                </a:cubicBezTo>
                <a:cubicBezTo>
                  <a:pt x="371019" y="723246"/>
                  <a:pt x="366568" y="732727"/>
                  <a:pt x="358465" y="734536"/>
                </a:cubicBezTo>
                <a:cubicBezTo>
                  <a:pt x="351159" y="734536"/>
                  <a:pt x="345039" y="729613"/>
                  <a:pt x="340105" y="719767"/>
                </a:cubicBezTo>
                <a:cubicBezTo>
                  <a:pt x="337891" y="716058"/>
                  <a:pt x="336783" y="709944"/>
                  <a:pt x="336783" y="701424"/>
                </a:cubicBezTo>
                <a:cubicBezTo>
                  <a:pt x="338897" y="696468"/>
                  <a:pt x="340307" y="677883"/>
                  <a:pt x="341015" y="645670"/>
                </a:cubicBezTo>
                <a:cubicBezTo>
                  <a:pt x="334013" y="659338"/>
                  <a:pt x="321104" y="670875"/>
                  <a:pt x="302289" y="680283"/>
                </a:cubicBezTo>
                <a:cubicBezTo>
                  <a:pt x="298085" y="681890"/>
                  <a:pt x="295225" y="682171"/>
                  <a:pt x="293708" y="681126"/>
                </a:cubicBezTo>
                <a:cubicBezTo>
                  <a:pt x="291392" y="679395"/>
                  <a:pt x="291527" y="676635"/>
                  <a:pt x="294112" y="672848"/>
                </a:cubicBezTo>
                <a:cubicBezTo>
                  <a:pt x="310657" y="652167"/>
                  <a:pt x="323824" y="630412"/>
                  <a:pt x="333614" y="607585"/>
                </a:cubicBezTo>
                <a:cubicBezTo>
                  <a:pt x="333389" y="607585"/>
                  <a:pt x="331653" y="608231"/>
                  <a:pt x="328404" y="609524"/>
                </a:cubicBezTo>
                <a:cubicBezTo>
                  <a:pt x="319087" y="611760"/>
                  <a:pt x="310084" y="607495"/>
                  <a:pt x="301395" y="596727"/>
                </a:cubicBezTo>
                <a:cubicBezTo>
                  <a:pt x="298889" y="591411"/>
                  <a:pt x="300097" y="587634"/>
                  <a:pt x="305020" y="585398"/>
                </a:cubicBezTo>
                <a:cubicBezTo>
                  <a:pt x="309347" y="584678"/>
                  <a:pt x="315760" y="583257"/>
                  <a:pt x="324257" y="581132"/>
                </a:cubicBezTo>
                <a:cubicBezTo>
                  <a:pt x="332990" y="579671"/>
                  <a:pt x="338576" y="578738"/>
                  <a:pt x="341015" y="578334"/>
                </a:cubicBezTo>
                <a:lnTo>
                  <a:pt x="341015" y="571708"/>
                </a:lnTo>
                <a:cubicBezTo>
                  <a:pt x="340318" y="550240"/>
                  <a:pt x="337885" y="534286"/>
                  <a:pt x="333715" y="523844"/>
                </a:cubicBezTo>
                <a:cubicBezTo>
                  <a:pt x="332080" y="516460"/>
                  <a:pt x="333921" y="512448"/>
                  <a:pt x="339241" y="511809"/>
                </a:cubicBezTo>
                <a:close/>
                <a:moveTo>
                  <a:pt x="8566124" y="510306"/>
                </a:moveTo>
                <a:cubicBezTo>
                  <a:pt x="8567893" y="510379"/>
                  <a:pt x="8569985" y="510800"/>
                  <a:pt x="8572401" y="511570"/>
                </a:cubicBezTo>
                <a:cubicBezTo>
                  <a:pt x="8582742" y="515268"/>
                  <a:pt x="8591492" y="522147"/>
                  <a:pt x="8598651" y="532206"/>
                </a:cubicBezTo>
                <a:cubicBezTo>
                  <a:pt x="8601192" y="536275"/>
                  <a:pt x="8600613" y="540411"/>
                  <a:pt x="8596915" y="544615"/>
                </a:cubicBezTo>
                <a:cubicBezTo>
                  <a:pt x="8593959" y="546087"/>
                  <a:pt x="8588468" y="550167"/>
                  <a:pt x="8580443" y="556855"/>
                </a:cubicBezTo>
                <a:cubicBezTo>
                  <a:pt x="8578971" y="558327"/>
                  <a:pt x="8577813" y="559485"/>
                  <a:pt x="8576970" y="560328"/>
                </a:cubicBezTo>
                <a:lnTo>
                  <a:pt x="8565223" y="568776"/>
                </a:lnTo>
                <a:lnTo>
                  <a:pt x="8570732" y="568488"/>
                </a:lnTo>
                <a:cubicBezTo>
                  <a:pt x="8581567" y="573118"/>
                  <a:pt x="8589604" y="579553"/>
                  <a:pt x="8594841" y="587792"/>
                </a:cubicBezTo>
                <a:cubicBezTo>
                  <a:pt x="8597100" y="591681"/>
                  <a:pt x="8596398" y="595244"/>
                  <a:pt x="8592734" y="598481"/>
                </a:cubicBezTo>
                <a:cubicBezTo>
                  <a:pt x="8592239" y="598998"/>
                  <a:pt x="8591250" y="599998"/>
                  <a:pt x="8589766" y="601482"/>
                </a:cubicBezTo>
                <a:lnTo>
                  <a:pt x="8583255" y="607654"/>
                </a:lnTo>
                <a:lnTo>
                  <a:pt x="8587457" y="606421"/>
                </a:lnTo>
                <a:cubicBezTo>
                  <a:pt x="8592391" y="605803"/>
                  <a:pt x="8609306" y="602976"/>
                  <a:pt x="8638203" y="597941"/>
                </a:cubicBezTo>
                <a:cubicBezTo>
                  <a:pt x="8649207" y="596570"/>
                  <a:pt x="8656884" y="595519"/>
                  <a:pt x="8661233" y="594788"/>
                </a:cubicBezTo>
                <a:cubicBezTo>
                  <a:pt x="8667382" y="593417"/>
                  <a:pt x="8675395" y="591675"/>
                  <a:pt x="8685275" y="589562"/>
                </a:cubicBezTo>
                <a:cubicBezTo>
                  <a:pt x="8691289" y="588224"/>
                  <a:pt x="8695402" y="587190"/>
                  <a:pt x="8697616" y="586460"/>
                </a:cubicBezTo>
                <a:cubicBezTo>
                  <a:pt x="8705001" y="583526"/>
                  <a:pt x="8710846" y="583594"/>
                  <a:pt x="8715150" y="586662"/>
                </a:cubicBezTo>
                <a:cubicBezTo>
                  <a:pt x="8723310" y="588888"/>
                  <a:pt x="8729930" y="593265"/>
                  <a:pt x="8735010" y="599796"/>
                </a:cubicBezTo>
                <a:cubicBezTo>
                  <a:pt x="8739046" y="606000"/>
                  <a:pt x="8737360" y="610709"/>
                  <a:pt x="8729953" y="613924"/>
                </a:cubicBezTo>
                <a:cubicBezTo>
                  <a:pt x="8721231" y="613924"/>
                  <a:pt x="8711261" y="614278"/>
                  <a:pt x="8700044" y="614986"/>
                </a:cubicBezTo>
                <a:cubicBezTo>
                  <a:pt x="8693357" y="615660"/>
                  <a:pt x="8685871" y="616447"/>
                  <a:pt x="8677587" y="617346"/>
                </a:cubicBezTo>
                <a:cubicBezTo>
                  <a:pt x="8679487" y="617268"/>
                  <a:pt x="8681173" y="618706"/>
                  <a:pt x="8682645" y="621662"/>
                </a:cubicBezTo>
                <a:cubicBezTo>
                  <a:pt x="8685612" y="625574"/>
                  <a:pt x="8686276" y="629811"/>
                  <a:pt x="8684634" y="634374"/>
                </a:cubicBezTo>
                <a:cubicBezTo>
                  <a:pt x="8682758" y="638117"/>
                  <a:pt x="8682168" y="645204"/>
                  <a:pt x="8682864" y="655634"/>
                </a:cubicBezTo>
                <a:cubicBezTo>
                  <a:pt x="8682864" y="658826"/>
                  <a:pt x="8682864" y="664862"/>
                  <a:pt x="8682864" y="673741"/>
                </a:cubicBezTo>
                <a:cubicBezTo>
                  <a:pt x="8683572" y="684239"/>
                  <a:pt x="8683926" y="692506"/>
                  <a:pt x="8683926" y="698541"/>
                </a:cubicBezTo>
                <a:cubicBezTo>
                  <a:pt x="8684634" y="715547"/>
                  <a:pt x="8676385" y="727186"/>
                  <a:pt x="8659177" y="733457"/>
                </a:cubicBezTo>
                <a:cubicBezTo>
                  <a:pt x="8650241" y="736290"/>
                  <a:pt x="8644391" y="733474"/>
                  <a:pt x="8641626" y="725011"/>
                </a:cubicBezTo>
                <a:cubicBezTo>
                  <a:pt x="8637052" y="713906"/>
                  <a:pt x="8628088" y="705353"/>
                  <a:pt x="8614735" y="699351"/>
                </a:cubicBezTo>
                <a:cubicBezTo>
                  <a:pt x="8612117" y="698024"/>
                  <a:pt x="8610807" y="695776"/>
                  <a:pt x="8610807" y="692607"/>
                </a:cubicBezTo>
                <a:cubicBezTo>
                  <a:pt x="8612549" y="690865"/>
                  <a:pt x="8614786" y="689994"/>
                  <a:pt x="8617517" y="689994"/>
                </a:cubicBezTo>
                <a:cubicBezTo>
                  <a:pt x="8625980" y="691410"/>
                  <a:pt x="8635501" y="692118"/>
                  <a:pt x="8646077" y="692118"/>
                </a:cubicBezTo>
                <a:cubicBezTo>
                  <a:pt x="8647954" y="692095"/>
                  <a:pt x="8648538" y="691876"/>
                  <a:pt x="8647830" y="691460"/>
                </a:cubicBezTo>
                <a:cubicBezTo>
                  <a:pt x="8648538" y="684155"/>
                  <a:pt x="8648184" y="666514"/>
                  <a:pt x="8646768" y="638539"/>
                </a:cubicBezTo>
                <a:cubicBezTo>
                  <a:pt x="8646768" y="630322"/>
                  <a:pt x="8646403" y="625293"/>
                  <a:pt x="8645672" y="623450"/>
                </a:cubicBezTo>
                <a:cubicBezTo>
                  <a:pt x="8645414" y="623450"/>
                  <a:pt x="8643868" y="623804"/>
                  <a:pt x="8641036" y="624512"/>
                </a:cubicBezTo>
                <a:cubicBezTo>
                  <a:pt x="8637518" y="624512"/>
                  <a:pt x="8634719" y="624860"/>
                  <a:pt x="8632640" y="625557"/>
                </a:cubicBezTo>
                <a:cubicBezTo>
                  <a:pt x="8628054" y="626265"/>
                  <a:pt x="8622884" y="627288"/>
                  <a:pt x="8617129" y="628625"/>
                </a:cubicBezTo>
                <a:cubicBezTo>
                  <a:pt x="8613409" y="630109"/>
                  <a:pt x="8610734" y="630851"/>
                  <a:pt x="8609104" y="630851"/>
                </a:cubicBezTo>
                <a:cubicBezTo>
                  <a:pt x="8605002" y="631559"/>
                  <a:pt x="8600568" y="630778"/>
                  <a:pt x="8595802" y="628507"/>
                </a:cubicBezTo>
                <a:cubicBezTo>
                  <a:pt x="8588744" y="624585"/>
                  <a:pt x="8583579" y="619768"/>
                  <a:pt x="8580308" y="614059"/>
                </a:cubicBezTo>
                <a:lnTo>
                  <a:pt x="8580760" y="610019"/>
                </a:lnTo>
                <a:lnTo>
                  <a:pt x="8579887" y="610847"/>
                </a:lnTo>
                <a:cubicBezTo>
                  <a:pt x="8577117" y="613618"/>
                  <a:pt x="8574868" y="616037"/>
                  <a:pt x="8573143" y="618105"/>
                </a:cubicBezTo>
                <a:cubicBezTo>
                  <a:pt x="8571626" y="620375"/>
                  <a:pt x="8570114" y="621668"/>
                  <a:pt x="8568608" y="621983"/>
                </a:cubicBezTo>
                <a:cubicBezTo>
                  <a:pt x="8573553" y="625321"/>
                  <a:pt x="8576026" y="630783"/>
                  <a:pt x="8576026" y="638370"/>
                </a:cubicBezTo>
                <a:cubicBezTo>
                  <a:pt x="8576700" y="643844"/>
                  <a:pt x="8576700" y="652746"/>
                  <a:pt x="8576026" y="665075"/>
                </a:cubicBezTo>
                <a:cubicBezTo>
                  <a:pt x="8576026" y="672550"/>
                  <a:pt x="8576026" y="678400"/>
                  <a:pt x="8576026" y="682626"/>
                </a:cubicBezTo>
                <a:cubicBezTo>
                  <a:pt x="8576026" y="707005"/>
                  <a:pt x="8574323" y="720464"/>
                  <a:pt x="8570917" y="723004"/>
                </a:cubicBezTo>
                <a:cubicBezTo>
                  <a:pt x="8567062" y="727871"/>
                  <a:pt x="8561797" y="728388"/>
                  <a:pt x="8555120" y="724556"/>
                </a:cubicBezTo>
                <a:cubicBezTo>
                  <a:pt x="8550625" y="722308"/>
                  <a:pt x="8545600" y="717210"/>
                  <a:pt x="8540048" y="709264"/>
                </a:cubicBezTo>
                <a:cubicBezTo>
                  <a:pt x="8539261" y="704285"/>
                  <a:pt x="8539222" y="699547"/>
                  <a:pt x="8539930" y="695052"/>
                </a:cubicBezTo>
                <a:cubicBezTo>
                  <a:pt x="8543459" y="685161"/>
                  <a:pt x="8545927" y="669650"/>
                  <a:pt x="8547331" y="648519"/>
                </a:cubicBezTo>
                <a:lnTo>
                  <a:pt x="8547331" y="638269"/>
                </a:lnTo>
                <a:cubicBezTo>
                  <a:pt x="8528471" y="652937"/>
                  <a:pt x="8512899" y="662080"/>
                  <a:pt x="8500614" y="665699"/>
                </a:cubicBezTo>
                <a:cubicBezTo>
                  <a:pt x="8496556" y="666452"/>
                  <a:pt x="8493741" y="666171"/>
                  <a:pt x="8492167" y="664856"/>
                </a:cubicBezTo>
                <a:cubicBezTo>
                  <a:pt x="8490852" y="662631"/>
                  <a:pt x="8491566" y="660310"/>
                  <a:pt x="8494308" y="657893"/>
                </a:cubicBezTo>
                <a:cubicBezTo>
                  <a:pt x="8517249" y="638438"/>
                  <a:pt x="8534923" y="619403"/>
                  <a:pt x="8547331" y="600790"/>
                </a:cubicBezTo>
                <a:cubicBezTo>
                  <a:pt x="8554390" y="588787"/>
                  <a:pt x="8558268" y="580110"/>
                  <a:pt x="8558964" y="574759"/>
                </a:cubicBezTo>
                <a:lnTo>
                  <a:pt x="8560705" y="572026"/>
                </a:lnTo>
                <a:lnTo>
                  <a:pt x="8547218" y="581727"/>
                </a:lnTo>
                <a:cubicBezTo>
                  <a:pt x="8536267" y="588529"/>
                  <a:pt x="8524284" y="595002"/>
                  <a:pt x="8511269" y="601144"/>
                </a:cubicBezTo>
                <a:cubicBezTo>
                  <a:pt x="8508088" y="601897"/>
                  <a:pt x="8505553" y="602280"/>
                  <a:pt x="8503665" y="602291"/>
                </a:cubicBezTo>
                <a:cubicBezTo>
                  <a:pt x="8501743" y="599695"/>
                  <a:pt x="8501789" y="597053"/>
                  <a:pt x="8503800" y="594367"/>
                </a:cubicBezTo>
                <a:cubicBezTo>
                  <a:pt x="8523885" y="574282"/>
                  <a:pt x="8539318" y="556692"/>
                  <a:pt x="8550096" y="541597"/>
                </a:cubicBezTo>
                <a:cubicBezTo>
                  <a:pt x="8556009" y="532403"/>
                  <a:pt x="8558964" y="524889"/>
                  <a:pt x="8558964" y="519056"/>
                </a:cubicBezTo>
                <a:cubicBezTo>
                  <a:pt x="8558433" y="513003"/>
                  <a:pt x="8560820" y="510087"/>
                  <a:pt x="8566124" y="510306"/>
                </a:cubicBezTo>
                <a:close/>
                <a:moveTo>
                  <a:pt x="7494225" y="510255"/>
                </a:moveTo>
                <a:cubicBezTo>
                  <a:pt x="7508545" y="514774"/>
                  <a:pt x="7520459" y="523979"/>
                  <a:pt x="7529967" y="537871"/>
                </a:cubicBezTo>
                <a:cubicBezTo>
                  <a:pt x="7532339" y="542367"/>
                  <a:pt x="7531530" y="547205"/>
                  <a:pt x="7527539" y="552387"/>
                </a:cubicBezTo>
                <a:cubicBezTo>
                  <a:pt x="7521436" y="561210"/>
                  <a:pt x="7516715" y="570623"/>
                  <a:pt x="7513377" y="580627"/>
                </a:cubicBezTo>
                <a:cubicBezTo>
                  <a:pt x="7512625" y="583628"/>
                  <a:pt x="7511585" y="585875"/>
                  <a:pt x="7510259" y="587370"/>
                </a:cubicBezTo>
                <a:cubicBezTo>
                  <a:pt x="7509854" y="587370"/>
                  <a:pt x="7511063" y="587022"/>
                  <a:pt x="7513883" y="586325"/>
                </a:cubicBezTo>
                <a:cubicBezTo>
                  <a:pt x="7517773" y="586325"/>
                  <a:pt x="7520329" y="586325"/>
                  <a:pt x="7521554" y="586325"/>
                </a:cubicBezTo>
                <a:cubicBezTo>
                  <a:pt x="7530759" y="584999"/>
                  <a:pt x="7538093" y="582970"/>
                  <a:pt x="7543556" y="580239"/>
                </a:cubicBezTo>
                <a:cubicBezTo>
                  <a:pt x="7552221" y="577227"/>
                  <a:pt x="7559163" y="578103"/>
                  <a:pt x="7564377" y="582869"/>
                </a:cubicBezTo>
                <a:cubicBezTo>
                  <a:pt x="7571615" y="587207"/>
                  <a:pt x="7578567" y="594187"/>
                  <a:pt x="7585233" y="603808"/>
                </a:cubicBezTo>
                <a:cubicBezTo>
                  <a:pt x="7588143" y="608091"/>
                  <a:pt x="7587211" y="612873"/>
                  <a:pt x="7582433" y="618156"/>
                </a:cubicBezTo>
                <a:cubicBezTo>
                  <a:pt x="7580725" y="621010"/>
                  <a:pt x="7579203" y="625456"/>
                  <a:pt x="7577865" y="631491"/>
                </a:cubicBezTo>
                <a:cubicBezTo>
                  <a:pt x="7577045" y="635560"/>
                  <a:pt x="7575634" y="641590"/>
                  <a:pt x="7573633" y="649582"/>
                </a:cubicBezTo>
                <a:cubicBezTo>
                  <a:pt x="7567980" y="672915"/>
                  <a:pt x="7563759" y="688055"/>
                  <a:pt x="7560971" y="695001"/>
                </a:cubicBezTo>
                <a:cubicBezTo>
                  <a:pt x="7552722" y="718222"/>
                  <a:pt x="7539521" y="732097"/>
                  <a:pt x="7521369" y="736627"/>
                </a:cubicBezTo>
                <a:cubicBezTo>
                  <a:pt x="7514535" y="737346"/>
                  <a:pt x="7510113" y="734795"/>
                  <a:pt x="7508101" y="728973"/>
                </a:cubicBezTo>
                <a:cubicBezTo>
                  <a:pt x="7504853" y="720532"/>
                  <a:pt x="7495383" y="708803"/>
                  <a:pt x="7479692" y="693787"/>
                </a:cubicBezTo>
                <a:cubicBezTo>
                  <a:pt x="7477411" y="692663"/>
                  <a:pt x="7476270" y="690505"/>
                  <a:pt x="7476270" y="687313"/>
                </a:cubicBezTo>
                <a:cubicBezTo>
                  <a:pt x="7478012" y="685571"/>
                  <a:pt x="7480619" y="684700"/>
                  <a:pt x="7484093" y="684700"/>
                </a:cubicBezTo>
                <a:cubicBezTo>
                  <a:pt x="7497311" y="687633"/>
                  <a:pt x="7507252" y="690106"/>
                  <a:pt x="7513917" y="692118"/>
                </a:cubicBezTo>
                <a:cubicBezTo>
                  <a:pt x="7516469" y="692118"/>
                  <a:pt x="7518481" y="691140"/>
                  <a:pt x="7519953" y="689184"/>
                </a:cubicBezTo>
                <a:cubicBezTo>
                  <a:pt x="7531035" y="671167"/>
                  <a:pt x="7536930" y="645895"/>
                  <a:pt x="7537638" y="613368"/>
                </a:cubicBezTo>
                <a:cubicBezTo>
                  <a:pt x="7537245" y="611850"/>
                  <a:pt x="7536835" y="610979"/>
                  <a:pt x="7536407" y="610754"/>
                </a:cubicBezTo>
                <a:cubicBezTo>
                  <a:pt x="7532901" y="611429"/>
                  <a:pt x="7526865" y="612126"/>
                  <a:pt x="7518301" y="612845"/>
                </a:cubicBezTo>
                <a:cubicBezTo>
                  <a:pt x="7509702" y="614272"/>
                  <a:pt x="7503897" y="615239"/>
                  <a:pt x="7500885" y="615745"/>
                </a:cubicBezTo>
                <a:cubicBezTo>
                  <a:pt x="7499120" y="620443"/>
                  <a:pt x="7496602" y="624658"/>
                  <a:pt x="7493331" y="628389"/>
                </a:cubicBezTo>
                <a:cubicBezTo>
                  <a:pt x="7499772" y="629390"/>
                  <a:pt x="7505448" y="630946"/>
                  <a:pt x="7510359" y="633059"/>
                </a:cubicBezTo>
                <a:cubicBezTo>
                  <a:pt x="7519992" y="635465"/>
                  <a:pt x="7525573" y="641247"/>
                  <a:pt x="7527101" y="650408"/>
                </a:cubicBezTo>
                <a:cubicBezTo>
                  <a:pt x="7527855" y="657747"/>
                  <a:pt x="7525843" y="664637"/>
                  <a:pt x="7521065" y="671077"/>
                </a:cubicBezTo>
                <a:cubicBezTo>
                  <a:pt x="7513715" y="677417"/>
                  <a:pt x="7506342" y="676922"/>
                  <a:pt x="7498945" y="669594"/>
                </a:cubicBezTo>
                <a:cubicBezTo>
                  <a:pt x="7497215" y="667514"/>
                  <a:pt x="7495021" y="664520"/>
                  <a:pt x="7492363" y="660612"/>
                </a:cubicBezTo>
                <a:lnTo>
                  <a:pt x="7483200" y="646456"/>
                </a:lnTo>
                <a:lnTo>
                  <a:pt x="7471785" y="665143"/>
                </a:lnTo>
                <a:cubicBezTo>
                  <a:pt x="7448565" y="694175"/>
                  <a:pt x="7421488" y="713726"/>
                  <a:pt x="7390557" y="723797"/>
                </a:cubicBezTo>
                <a:cubicBezTo>
                  <a:pt x="7387589" y="724606"/>
                  <a:pt x="7384887" y="724494"/>
                  <a:pt x="7382447" y="723460"/>
                </a:cubicBezTo>
                <a:cubicBezTo>
                  <a:pt x="7380817" y="720526"/>
                  <a:pt x="7381475" y="718334"/>
                  <a:pt x="7384419" y="716885"/>
                </a:cubicBezTo>
                <a:cubicBezTo>
                  <a:pt x="7416936" y="691281"/>
                  <a:pt x="7441910" y="659433"/>
                  <a:pt x="7459343" y="621342"/>
                </a:cubicBezTo>
                <a:cubicBezTo>
                  <a:pt x="7447575" y="624040"/>
                  <a:pt x="7434621" y="627147"/>
                  <a:pt x="7420482" y="630665"/>
                </a:cubicBezTo>
                <a:cubicBezTo>
                  <a:pt x="7417503" y="632205"/>
                  <a:pt x="7413266" y="631373"/>
                  <a:pt x="7407770" y="628170"/>
                </a:cubicBezTo>
                <a:cubicBezTo>
                  <a:pt x="7401150" y="624495"/>
                  <a:pt x="7395587" y="619274"/>
                  <a:pt x="7391079" y="612508"/>
                </a:cubicBezTo>
                <a:cubicBezTo>
                  <a:pt x="7389337" y="609484"/>
                  <a:pt x="7388820" y="607006"/>
                  <a:pt x="7389528" y="605073"/>
                </a:cubicBezTo>
                <a:cubicBezTo>
                  <a:pt x="7389528" y="603151"/>
                  <a:pt x="7392018" y="602190"/>
                  <a:pt x="7396997" y="602190"/>
                </a:cubicBezTo>
                <a:cubicBezTo>
                  <a:pt x="7404617" y="602190"/>
                  <a:pt x="7413463" y="601515"/>
                  <a:pt x="7423533" y="600167"/>
                </a:cubicBezTo>
                <a:cubicBezTo>
                  <a:pt x="7426377" y="599459"/>
                  <a:pt x="7431419" y="598745"/>
                  <a:pt x="7438657" y="598025"/>
                </a:cubicBezTo>
                <a:cubicBezTo>
                  <a:pt x="7452796" y="595204"/>
                  <a:pt x="7463035" y="593501"/>
                  <a:pt x="7469374" y="592917"/>
                </a:cubicBezTo>
                <a:cubicBezTo>
                  <a:pt x="7472623" y="582487"/>
                  <a:pt x="7475635" y="571045"/>
                  <a:pt x="7478411" y="558591"/>
                </a:cubicBezTo>
                <a:cubicBezTo>
                  <a:pt x="7481917" y="546037"/>
                  <a:pt x="7482985" y="533021"/>
                  <a:pt x="7481614" y="519545"/>
                </a:cubicBezTo>
                <a:cubicBezTo>
                  <a:pt x="7480873" y="511857"/>
                  <a:pt x="7485076" y="508760"/>
                  <a:pt x="7494225" y="510255"/>
                </a:cubicBezTo>
                <a:close/>
                <a:moveTo>
                  <a:pt x="6084525" y="510255"/>
                </a:moveTo>
                <a:cubicBezTo>
                  <a:pt x="6098845" y="514774"/>
                  <a:pt x="6110759" y="523979"/>
                  <a:pt x="6120267" y="537871"/>
                </a:cubicBezTo>
                <a:cubicBezTo>
                  <a:pt x="6122639" y="542367"/>
                  <a:pt x="6121830" y="547205"/>
                  <a:pt x="6117840" y="552387"/>
                </a:cubicBezTo>
                <a:cubicBezTo>
                  <a:pt x="6111736" y="561210"/>
                  <a:pt x="6107016" y="570623"/>
                  <a:pt x="6103678" y="580627"/>
                </a:cubicBezTo>
                <a:cubicBezTo>
                  <a:pt x="6102925" y="583628"/>
                  <a:pt x="6101885" y="585875"/>
                  <a:pt x="6100559" y="587370"/>
                </a:cubicBezTo>
                <a:cubicBezTo>
                  <a:pt x="6100154" y="587370"/>
                  <a:pt x="6101363" y="587022"/>
                  <a:pt x="6104183" y="586325"/>
                </a:cubicBezTo>
                <a:cubicBezTo>
                  <a:pt x="6108073" y="586325"/>
                  <a:pt x="6110630" y="586325"/>
                  <a:pt x="6111854" y="586325"/>
                </a:cubicBezTo>
                <a:cubicBezTo>
                  <a:pt x="6121060" y="584999"/>
                  <a:pt x="6128394" y="582970"/>
                  <a:pt x="6133856" y="580239"/>
                </a:cubicBezTo>
                <a:cubicBezTo>
                  <a:pt x="6142522" y="577227"/>
                  <a:pt x="6149463" y="578103"/>
                  <a:pt x="6154677" y="582869"/>
                </a:cubicBezTo>
                <a:cubicBezTo>
                  <a:pt x="6161916" y="587207"/>
                  <a:pt x="6168868" y="594187"/>
                  <a:pt x="6175533" y="603808"/>
                </a:cubicBezTo>
                <a:cubicBezTo>
                  <a:pt x="6178444" y="608091"/>
                  <a:pt x="6177511" y="612873"/>
                  <a:pt x="6172734" y="618156"/>
                </a:cubicBezTo>
                <a:cubicBezTo>
                  <a:pt x="6171026" y="621010"/>
                  <a:pt x="6169503" y="625456"/>
                  <a:pt x="6168165" y="631491"/>
                </a:cubicBezTo>
                <a:cubicBezTo>
                  <a:pt x="6167345" y="635560"/>
                  <a:pt x="6165934" y="641590"/>
                  <a:pt x="6163933" y="649582"/>
                </a:cubicBezTo>
                <a:cubicBezTo>
                  <a:pt x="6158280" y="672915"/>
                  <a:pt x="6154059" y="688055"/>
                  <a:pt x="6151272" y="695001"/>
                </a:cubicBezTo>
                <a:cubicBezTo>
                  <a:pt x="6143022" y="718222"/>
                  <a:pt x="6129821" y="732097"/>
                  <a:pt x="6111669" y="736627"/>
                </a:cubicBezTo>
                <a:cubicBezTo>
                  <a:pt x="6104836" y="737346"/>
                  <a:pt x="6100413" y="734795"/>
                  <a:pt x="6098401" y="728973"/>
                </a:cubicBezTo>
                <a:cubicBezTo>
                  <a:pt x="6095153" y="720532"/>
                  <a:pt x="6085683" y="708803"/>
                  <a:pt x="6069992" y="693787"/>
                </a:cubicBezTo>
                <a:cubicBezTo>
                  <a:pt x="6067711" y="692663"/>
                  <a:pt x="6066570" y="690505"/>
                  <a:pt x="6066570" y="687313"/>
                </a:cubicBezTo>
                <a:cubicBezTo>
                  <a:pt x="6068312" y="685571"/>
                  <a:pt x="6070920" y="684700"/>
                  <a:pt x="6074393" y="684700"/>
                </a:cubicBezTo>
                <a:cubicBezTo>
                  <a:pt x="6087611" y="687633"/>
                  <a:pt x="6097552" y="690106"/>
                  <a:pt x="6104217" y="692118"/>
                </a:cubicBezTo>
                <a:cubicBezTo>
                  <a:pt x="6106769" y="692118"/>
                  <a:pt x="6108781" y="691140"/>
                  <a:pt x="6110253" y="689184"/>
                </a:cubicBezTo>
                <a:cubicBezTo>
                  <a:pt x="6121335" y="671167"/>
                  <a:pt x="6127230" y="645895"/>
                  <a:pt x="6127938" y="613368"/>
                </a:cubicBezTo>
                <a:cubicBezTo>
                  <a:pt x="6127545" y="611850"/>
                  <a:pt x="6127135" y="610979"/>
                  <a:pt x="6126708" y="610754"/>
                </a:cubicBezTo>
                <a:cubicBezTo>
                  <a:pt x="6123201" y="611429"/>
                  <a:pt x="6117165" y="612126"/>
                  <a:pt x="6108601" y="612845"/>
                </a:cubicBezTo>
                <a:cubicBezTo>
                  <a:pt x="6100002" y="614272"/>
                  <a:pt x="6094197" y="615239"/>
                  <a:pt x="6091185" y="615745"/>
                </a:cubicBezTo>
                <a:cubicBezTo>
                  <a:pt x="6089420" y="620443"/>
                  <a:pt x="6086902" y="624658"/>
                  <a:pt x="6083632" y="628389"/>
                </a:cubicBezTo>
                <a:cubicBezTo>
                  <a:pt x="6090072" y="629390"/>
                  <a:pt x="6095748" y="630946"/>
                  <a:pt x="6100660" y="633059"/>
                </a:cubicBezTo>
                <a:cubicBezTo>
                  <a:pt x="6110292" y="635465"/>
                  <a:pt x="6115873" y="641247"/>
                  <a:pt x="6117401" y="650408"/>
                </a:cubicBezTo>
                <a:cubicBezTo>
                  <a:pt x="6118155" y="657747"/>
                  <a:pt x="6116143" y="664637"/>
                  <a:pt x="6111366" y="671077"/>
                </a:cubicBezTo>
                <a:cubicBezTo>
                  <a:pt x="6104015" y="677417"/>
                  <a:pt x="6096642" y="676922"/>
                  <a:pt x="6089246" y="669594"/>
                </a:cubicBezTo>
                <a:cubicBezTo>
                  <a:pt x="6087515" y="667514"/>
                  <a:pt x="6085321" y="664520"/>
                  <a:pt x="6082663" y="660612"/>
                </a:cubicBezTo>
                <a:lnTo>
                  <a:pt x="6073500" y="646456"/>
                </a:lnTo>
                <a:lnTo>
                  <a:pt x="6062085" y="665143"/>
                </a:lnTo>
                <a:cubicBezTo>
                  <a:pt x="6038865" y="694175"/>
                  <a:pt x="6011788" y="713726"/>
                  <a:pt x="5980857" y="723797"/>
                </a:cubicBezTo>
                <a:cubicBezTo>
                  <a:pt x="5977889" y="724606"/>
                  <a:pt x="5975187" y="724494"/>
                  <a:pt x="5972747" y="723460"/>
                </a:cubicBezTo>
                <a:cubicBezTo>
                  <a:pt x="5971118" y="720526"/>
                  <a:pt x="5971775" y="718334"/>
                  <a:pt x="5974720" y="716885"/>
                </a:cubicBezTo>
                <a:cubicBezTo>
                  <a:pt x="6007236" y="691281"/>
                  <a:pt x="6032210" y="659433"/>
                  <a:pt x="6049643" y="621342"/>
                </a:cubicBezTo>
                <a:cubicBezTo>
                  <a:pt x="6037875" y="624040"/>
                  <a:pt x="6024922" y="627147"/>
                  <a:pt x="6010782" y="630665"/>
                </a:cubicBezTo>
                <a:cubicBezTo>
                  <a:pt x="6007804" y="632205"/>
                  <a:pt x="6003566" y="631373"/>
                  <a:pt x="5998070" y="628170"/>
                </a:cubicBezTo>
                <a:cubicBezTo>
                  <a:pt x="5991450" y="624495"/>
                  <a:pt x="5985887" y="619274"/>
                  <a:pt x="5981379" y="612508"/>
                </a:cubicBezTo>
                <a:cubicBezTo>
                  <a:pt x="5979638" y="609484"/>
                  <a:pt x="5979120" y="607006"/>
                  <a:pt x="5979828" y="605073"/>
                </a:cubicBezTo>
                <a:cubicBezTo>
                  <a:pt x="5979828" y="603151"/>
                  <a:pt x="5982318" y="602190"/>
                  <a:pt x="5987297" y="602190"/>
                </a:cubicBezTo>
                <a:cubicBezTo>
                  <a:pt x="5994917" y="602190"/>
                  <a:pt x="6003763" y="601515"/>
                  <a:pt x="6013834" y="600167"/>
                </a:cubicBezTo>
                <a:cubicBezTo>
                  <a:pt x="6016678" y="599459"/>
                  <a:pt x="6021719" y="598745"/>
                  <a:pt x="6028957" y="598025"/>
                </a:cubicBezTo>
                <a:cubicBezTo>
                  <a:pt x="6043096" y="595204"/>
                  <a:pt x="6053335" y="593501"/>
                  <a:pt x="6059674" y="592917"/>
                </a:cubicBezTo>
                <a:cubicBezTo>
                  <a:pt x="6062923" y="582487"/>
                  <a:pt x="6065935" y="571045"/>
                  <a:pt x="6068711" y="558591"/>
                </a:cubicBezTo>
                <a:cubicBezTo>
                  <a:pt x="6072218" y="546037"/>
                  <a:pt x="6073286" y="533021"/>
                  <a:pt x="6071914" y="519545"/>
                </a:cubicBezTo>
                <a:cubicBezTo>
                  <a:pt x="6071173" y="511857"/>
                  <a:pt x="6075376" y="508760"/>
                  <a:pt x="6084525" y="510255"/>
                </a:cubicBezTo>
                <a:close/>
                <a:moveTo>
                  <a:pt x="8322595" y="509159"/>
                </a:moveTo>
                <a:cubicBezTo>
                  <a:pt x="8336780" y="510643"/>
                  <a:pt x="8347716" y="515234"/>
                  <a:pt x="8355404" y="522934"/>
                </a:cubicBezTo>
                <a:lnTo>
                  <a:pt x="8357162" y="530195"/>
                </a:lnTo>
                <a:lnTo>
                  <a:pt x="8357908" y="525800"/>
                </a:lnTo>
                <a:cubicBezTo>
                  <a:pt x="8358953" y="524530"/>
                  <a:pt x="8360720" y="523895"/>
                  <a:pt x="8363210" y="523895"/>
                </a:cubicBezTo>
                <a:cubicBezTo>
                  <a:pt x="8369032" y="523895"/>
                  <a:pt x="8375601" y="524625"/>
                  <a:pt x="8382918" y="526086"/>
                </a:cubicBezTo>
                <a:cubicBezTo>
                  <a:pt x="8385605" y="526749"/>
                  <a:pt x="8387718" y="527081"/>
                  <a:pt x="8389258" y="527081"/>
                </a:cubicBezTo>
                <a:cubicBezTo>
                  <a:pt x="8402262" y="532105"/>
                  <a:pt x="8406224" y="542002"/>
                  <a:pt x="8401144" y="556770"/>
                </a:cubicBezTo>
                <a:cubicBezTo>
                  <a:pt x="8400155" y="559726"/>
                  <a:pt x="8399166" y="561013"/>
                  <a:pt x="8398176" y="560631"/>
                </a:cubicBezTo>
                <a:cubicBezTo>
                  <a:pt x="8400694" y="561070"/>
                  <a:pt x="8403268" y="562160"/>
                  <a:pt x="8405898" y="563902"/>
                </a:cubicBezTo>
                <a:cubicBezTo>
                  <a:pt x="8410630" y="570556"/>
                  <a:pt x="8408815" y="576221"/>
                  <a:pt x="8400452" y="580896"/>
                </a:cubicBezTo>
                <a:cubicBezTo>
                  <a:pt x="8386246" y="585875"/>
                  <a:pt x="8373500" y="590782"/>
                  <a:pt x="8362215" y="595615"/>
                </a:cubicBezTo>
                <a:cubicBezTo>
                  <a:pt x="8362918" y="597160"/>
                  <a:pt x="8363415" y="598391"/>
                  <a:pt x="8363707" y="599307"/>
                </a:cubicBezTo>
                <a:lnTo>
                  <a:pt x="8363854" y="600320"/>
                </a:lnTo>
                <a:lnTo>
                  <a:pt x="8387605" y="588955"/>
                </a:lnTo>
                <a:cubicBezTo>
                  <a:pt x="8395889" y="585066"/>
                  <a:pt x="8401121" y="584313"/>
                  <a:pt x="8403302" y="586696"/>
                </a:cubicBezTo>
                <a:cubicBezTo>
                  <a:pt x="8412934" y="588910"/>
                  <a:pt x="8418188" y="591338"/>
                  <a:pt x="8419065" y="593979"/>
                </a:cubicBezTo>
                <a:cubicBezTo>
                  <a:pt x="8424179" y="599385"/>
                  <a:pt x="8422904" y="604544"/>
                  <a:pt x="8415238" y="609456"/>
                </a:cubicBezTo>
                <a:lnTo>
                  <a:pt x="8400507" y="615188"/>
                </a:lnTo>
                <a:lnTo>
                  <a:pt x="8409055" y="619791"/>
                </a:lnTo>
                <a:cubicBezTo>
                  <a:pt x="8412306" y="622073"/>
                  <a:pt x="8415250" y="624720"/>
                  <a:pt x="8417885" y="627732"/>
                </a:cubicBezTo>
                <a:cubicBezTo>
                  <a:pt x="8420965" y="633340"/>
                  <a:pt x="8419903" y="638095"/>
                  <a:pt x="8414699" y="641995"/>
                </a:cubicBezTo>
                <a:cubicBezTo>
                  <a:pt x="8414699" y="641995"/>
                  <a:pt x="8412631" y="643372"/>
                  <a:pt x="8408494" y="646125"/>
                </a:cubicBezTo>
                <a:cubicBezTo>
                  <a:pt x="8397356" y="654476"/>
                  <a:pt x="8390472" y="659967"/>
                  <a:pt x="8387841" y="662597"/>
                </a:cubicBezTo>
                <a:cubicBezTo>
                  <a:pt x="8387111" y="662597"/>
                  <a:pt x="8386701" y="662642"/>
                  <a:pt x="8386611" y="662732"/>
                </a:cubicBezTo>
                <a:cubicBezTo>
                  <a:pt x="8385274" y="664047"/>
                  <a:pt x="8384897" y="664705"/>
                  <a:pt x="8385481" y="664705"/>
                </a:cubicBezTo>
                <a:cubicBezTo>
                  <a:pt x="8392225" y="675202"/>
                  <a:pt x="8401661" y="684498"/>
                  <a:pt x="8413788" y="692590"/>
                </a:cubicBezTo>
                <a:cubicBezTo>
                  <a:pt x="8414676" y="692961"/>
                  <a:pt x="8415480" y="692219"/>
                  <a:pt x="8416199" y="690365"/>
                </a:cubicBezTo>
                <a:cubicBezTo>
                  <a:pt x="8416885" y="688341"/>
                  <a:pt x="8418666" y="685532"/>
                  <a:pt x="8421543" y="681935"/>
                </a:cubicBezTo>
                <a:cubicBezTo>
                  <a:pt x="8424938" y="675832"/>
                  <a:pt x="8427001" y="671313"/>
                  <a:pt x="8427731" y="668380"/>
                </a:cubicBezTo>
                <a:cubicBezTo>
                  <a:pt x="8428529" y="665132"/>
                  <a:pt x="8430310" y="662816"/>
                  <a:pt x="8433075" y="661434"/>
                </a:cubicBezTo>
                <a:cubicBezTo>
                  <a:pt x="8438021" y="661434"/>
                  <a:pt x="8440117" y="664058"/>
                  <a:pt x="8439364" y="669307"/>
                </a:cubicBezTo>
                <a:cubicBezTo>
                  <a:pt x="8438690" y="682986"/>
                  <a:pt x="8440432" y="696760"/>
                  <a:pt x="8444590" y="710630"/>
                </a:cubicBezTo>
                <a:cubicBezTo>
                  <a:pt x="8446097" y="718486"/>
                  <a:pt x="8445338" y="725118"/>
                  <a:pt x="8442314" y="730524"/>
                </a:cubicBezTo>
                <a:cubicBezTo>
                  <a:pt x="8440359" y="736020"/>
                  <a:pt x="8435098" y="738009"/>
                  <a:pt x="8426534" y="736492"/>
                </a:cubicBezTo>
                <a:cubicBezTo>
                  <a:pt x="8399120" y="727826"/>
                  <a:pt x="8376743" y="708837"/>
                  <a:pt x="8359400" y="679524"/>
                </a:cubicBezTo>
                <a:cubicBezTo>
                  <a:pt x="8360276" y="679962"/>
                  <a:pt x="8359546" y="680564"/>
                  <a:pt x="8357208" y="681328"/>
                </a:cubicBezTo>
                <a:cubicBezTo>
                  <a:pt x="8355803" y="682036"/>
                  <a:pt x="8352740" y="683570"/>
                  <a:pt x="8348019" y="685931"/>
                </a:cubicBezTo>
                <a:cubicBezTo>
                  <a:pt x="8331913" y="693607"/>
                  <a:pt x="8311738" y="699227"/>
                  <a:pt x="8287494" y="702790"/>
                </a:cubicBezTo>
                <a:cubicBezTo>
                  <a:pt x="8282909" y="702790"/>
                  <a:pt x="8280615" y="701009"/>
                  <a:pt x="8280615" y="697446"/>
                </a:cubicBezTo>
                <a:cubicBezTo>
                  <a:pt x="8280615" y="695164"/>
                  <a:pt x="8282279" y="693478"/>
                  <a:pt x="8285606" y="692388"/>
                </a:cubicBezTo>
                <a:cubicBezTo>
                  <a:pt x="8303499" y="684812"/>
                  <a:pt x="8324057" y="672494"/>
                  <a:pt x="8347278" y="655432"/>
                </a:cubicBezTo>
                <a:cubicBezTo>
                  <a:pt x="8347278" y="655938"/>
                  <a:pt x="8346632" y="655224"/>
                  <a:pt x="8345339" y="653291"/>
                </a:cubicBezTo>
                <a:cubicBezTo>
                  <a:pt x="8344597" y="650323"/>
                  <a:pt x="8343872" y="648120"/>
                  <a:pt x="8343164" y="646682"/>
                </a:cubicBezTo>
                <a:cubicBezTo>
                  <a:pt x="8342422" y="643715"/>
                  <a:pt x="8341663" y="640556"/>
                  <a:pt x="8340888" y="637207"/>
                </a:cubicBezTo>
                <a:cubicBezTo>
                  <a:pt x="8341225" y="637713"/>
                  <a:pt x="8340236" y="638735"/>
                  <a:pt x="8337921" y="640275"/>
                </a:cubicBezTo>
                <a:cubicBezTo>
                  <a:pt x="8332076" y="641051"/>
                  <a:pt x="8326164" y="640618"/>
                  <a:pt x="8320185" y="638977"/>
                </a:cubicBezTo>
                <a:cubicBezTo>
                  <a:pt x="8319106" y="637898"/>
                  <a:pt x="8318330" y="637123"/>
                  <a:pt x="8317858" y="636650"/>
                </a:cubicBezTo>
                <a:cubicBezTo>
                  <a:pt x="8317195" y="636313"/>
                  <a:pt x="8317375" y="636145"/>
                  <a:pt x="8318397" y="636145"/>
                </a:cubicBezTo>
                <a:cubicBezTo>
                  <a:pt x="8316981" y="638258"/>
                  <a:pt x="8315177" y="639314"/>
                  <a:pt x="8312986" y="639314"/>
                </a:cubicBezTo>
                <a:cubicBezTo>
                  <a:pt x="8310266" y="640000"/>
                  <a:pt x="8305635" y="640702"/>
                  <a:pt x="8299093" y="641422"/>
                </a:cubicBezTo>
                <a:cubicBezTo>
                  <a:pt x="8295508" y="642141"/>
                  <a:pt x="8293980" y="642501"/>
                  <a:pt x="8294508" y="642501"/>
                </a:cubicBezTo>
                <a:cubicBezTo>
                  <a:pt x="8294508" y="643265"/>
                  <a:pt x="8294154" y="646103"/>
                  <a:pt x="8293445" y="651015"/>
                </a:cubicBezTo>
                <a:cubicBezTo>
                  <a:pt x="8293445" y="655162"/>
                  <a:pt x="8293445" y="657219"/>
                  <a:pt x="8293445" y="657185"/>
                </a:cubicBezTo>
                <a:cubicBezTo>
                  <a:pt x="8307270" y="654510"/>
                  <a:pt x="8316993" y="651768"/>
                  <a:pt x="8322612" y="648958"/>
                </a:cubicBezTo>
                <a:cubicBezTo>
                  <a:pt x="8329267" y="647384"/>
                  <a:pt x="8332593" y="647952"/>
                  <a:pt x="8332593" y="650661"/>
                </a:cubicBezTo>
                <a:cubicBezTo>
                  <a:pt x="8333290" y="653122"/>
                  <a:pt x="8331357" y="655893"/>
                  <a:pt x="8326793" y="658972"/>
                </a:cubicBezTo>
                <a:cubicBezTo>
                  <a:pt x="8310766" y="668717"/>
                  <a:pt x="8292041" y="679664"/>
                  <a:pt x="8270618" y="691815"/>
                </a:cubicBezTo>
                <a:cubicBezTo>
                  <a:pt x="8264245" y="695355"/>
                  <a:pt x="8255389" y="700789"/>
                  <a:pt x="8244047" y="708118"/>
                </a:cubicBezTo>
                <a:cubicBezTo>
                  <a:pt x="8243013" y="710208"/>
                  <a:pt x="8241929" y="711253"/>
                  <a:pt x="8240793" y="711253"/>
                </a:cubicBezTo>
                <a:cubicBezTo>
                  <a:pt x="8236893" y="714075"/>
                  <a:pt x="8232549" y="713159"/>
                  <a:pt x="8227761" y="708505"/>
                </a:cubicBezTo>
                <a:cubicBezTo>
                  <a:pt x="8222018" y="705639"/>
                  <a:pt x="8216218" y="699446"/>
                  <a:pt x="8210362" y="689926"/>
                </a:cubicBezTo>
                <a:cubicBezTo>
                  <a:pt x="8207125" y="682598"/>
                  <a:pt x="8209362" y="678389"/>
                  <a:pt x="8217072" y="677299"/>
                </a:cubicBezTo>
                <a:cubicBezTo>
                  <a:pt x="8219657" y="677299"/>
                  <a:pt x="8225323" y="676135"/>
                  <a:pt x="8234067" y="673809"/>
                </a:cubicBezTo>
                <a:cubicBezTo>
                  <a:pt x="8234067" y="672909"/>
                  <a:pt x="8233719" y="670701"/>
                  <a:pt x="8233021" y="667183"/>
                </a:cubicBezTo>
                <a:cubicBezTo>
                  <a:pt x="8233021" y="663249"/>
                  <a:pt x="8232690" y="660630"/>
                  <a:pt x="8232027" y="659326"/>
                </a:cubicBezTo>
                <a:cubicBezTo>
                  <a:pt x="8229902" y="644445"/>
                  <a:pt x="8227497" y="633981"/>
                  <a:pt x="8224811" y="627934"/>
                </a:cubicBezTo>
                <a:cubicBezTo>
                  <a:pt x="8223226" y="621752"/>
                  <a:pt x="8225497" y="618105"/>
                  <a:pt x="8231622" y="616992"/>
                </a:cubicBezTo>
                <a:cubicBezTo>
                  <a:pt x="8241861" y="616992"/>
                  <a:pt x="8251578" y="620055"/>
                  <a:pt x="8260772" y="626181"/>
                </a:cubicBezTo>
                <a:lnTo>
                  <a:pt x="8263685" y="631257"/>
                </a:lnTo>
                <a:lnTo>
                  <a:pt x="8263667" y="619778"/>
                </a:lnTo>
                <a:cubicBezTo>
                  <a:pt x="8263653" y="616044"/>
                  <a:pt x="8263633" y="613390"/>
                  <a:pt x="8263605" y="611817"/>
                </a:cubicBezTo>
                <a:cubicBezTo>
                  <a:pt x="8264155" y="613930"/>
                  <a:pt x="8262689" y="614986"/>
                  <a:pt x="8259204" y="614986"/>
                </a:cubicBezTo>
                <a:cubicBezTo>
                  <a:pt x="8249808" y="613278"/>
                  <a:pt x="8243901" y="605955"/>
                  <a:pt x="8241485" y="593018"/>
                </a:cubicBezTo>
                <a:cubicBezTo>
                  <a:pt x="8240114" y="577316"/>
                  <a:pt x="8237073" y="565419"/>
                  <a:pt x="8232363" y="557327"/>
                </a:cubicBezTo>
                <a:cubicBezTo>
                  <a:pt x="8229273" y="550190"/>
                  <a:pt x="8231931" y="546098"/>
                  <a:pt x="8240338" y="545053"/>
                </a:cubicBezTo>
                <a:cubicBezTo>
                  <a:pt x="8243081" y="545053"/>
                  <a:pt x="8247060" y="546177"/>
                  <a:pt x="8252275" y="548425"/>
                </a:cubicBezTo>
                <a:cubicBezTo>
                  <a:pt x="8254534" y="549021"/>
                  <a:pt x="8255895" y="549307"/>
                  <a:pt x="8256355" y="549285"/>
                </a:cubicBezTo>
                <a:cubicBezTo>
                  <a:pt x="8256400" y="549285"/>
                  <a:pt x="8257130" y="548936"/>
                  <a:pt x="8258547" y="548240"/>
                </a:cubicBezTo>
                <a:cubicBezTo>
                  <a:pt x="8261885" y="548240"/>
                  <a:pt x="8264470" y="547627"/>
                  <a:pt x="8266302" y="546402"/>
                </a:cubicBezTo>
                <a:cubicBezTo>
                  <a:pt x="8277733" y="543547"/>
                  <a:pt x="8285499" y="541097"/>
                  <a:pt x="8289602" y="539051"/>
                </a:cubicBezTo>
                <a:cubicBezTo>
                  <a:pt x="8292895" y="537399"/>
                  <a:pt x="8296857" y="537775"/>
                  <a:pt x="8301487" y="540181"/>
                </a:cubicBezTo>
                <a:cubicBezTo>
                  <a:pt x="8309704" y="544654"/>
                  <a:pt x="8315627" y="549066"/>
                  <a:pt x="8319257" y="553415"/>
                </a:cubicBezTo>
                <a:cubicBezTo>
                  <a:pt x="8322506" y="556237"/>
                  <a:pt x="8322500" y="560468"/>
                  <a:pt x="8319240" y="566111"/>
                </a:cubicBezTo>
                <a:cubicBezTo>
                  <a:pt x="8317217" y="568786"/>
                  <a:pt x="8314924" y="573012"/>
                  <a:pt x="8312362" y="578789"/>
                </a:cubicBezTo>
                <a:cubicBezTo>
                  <a:pt x="8311620" y="581767"/>
                  <a:pt x="8310957" y="582869"/>
                  <a:pt x="8310372" y="582093"/>
                </a:cubicBezTo>
                <a:cubicBezTo>
                  <a:pt x="8310440" y="582093"/>
                  <a:pt x="8311030" y="583217"/>
                  <a:pt x="8312143" y="585465"/>
                </a:cubicBezTo>
                <a:cubicBezTo>
                  <a:pt x="8313076" y="586398"/>
                  <a:pt x="8313542" y="586685"/>
                  <a:pt x="8313542" y="586325"/>
                </a:cubicBezTo>
                <a:cubicBezTo>
                  <a:pt x="8311733" y="586325"/>
                  <a:pt x="8311929" y="586050"/>
                  <a:pt x="8314132" y="585499"/>
                </a:cubicBezTo>
                <a:cubicBezTo>
                  <a:pt x="8316785" y="584161"/>
                  <a:pt x="8321483" y="582307"/>
                  <a:pt x="8328226" y="579935"/>
                </a:cubicBezTo>
                <a:cubicBezTo>
                  <a:pt x="8327530" y="577519"/>
                  <a:pt x="8326833" y="572798"/>
                  <a:pt x="8326136" y="565773"/>
                </a:cubicBezTo>
                <a:cubicBezTo>
                  <a:pt x="8324709" y="559344"/>
                  <a:pt x="8323995" y="554702"/>
                  <a:pt x="8323995" y="551847"/>
                </a:cubicBezTo>
                <a:cubicBezTo>
                  <a:pt x="8322669" y="539956"/>
                  <a:pt x="8318993" y="531330"/>
                  <a:pt x="8312969" y="525968"/>
                </a:cubicBezTo>
                <a:cubicBezTo>
                  <a:pt x="8309743" y="522349"/>
                  <a:pt x="8308855" y="518696"/>
                  <a:pt x="8310305" y="515010"/>
                </a:cubicBezTo>
                <a:cubicBezTo>
                  <a:pt x="8313284" y="509637"/>
                  <a:pt x="8317381" y="507687"/>
                  <a:pt x="8322595" y="509159"/>
                </a:cubicBezTo>
                <a:close/>
                <a:moveTo>
                  <a:pt x="6849335" y="509092"/>
                </a:moveTo>
                <a:cubicBezTo>
                  <a:pt x="6864643" y="513678"/>
                  <a:pt x="6875917" y="521040"/>
                  <a:pt x="6883155" y="531178"/>
                </a:cubicBezTo>
                <a:cubicBezTo>
                  <a:pt x="6885662" y="535674"/>
                  <a:pt x="6885859" y="540203"/>
                  <a:pt x="6883745" y="544767"/>
                </a:cubicBezTo>
                <a:cubicBezTo>
                  <a:pt x="6883745" y="544767"/>
                  <a:pt x="6883745" y="545132"/>
                  <a:pt x="6883745" y="545862"/>
                </a:cubicBezTo>
                <a:cubicBezTo>
                  <a:pt x="6882251" y="548852"/>
                  <a:pt x="6880829" y="556422"/>
                  <a:pt x="6879480" y="568572"/>
                </a:cubicBezTo>
                <a:lnTo>
                  <a:pt x="6879502" y="571029"/>
                </a:lnTo>
                <a:lnTo>
                  <a:pt x="6880609" y="570545"/>
                </a:lnTo>
                <a:cubicBezTo>
                  <a:pt x="6885893" y="569061"/>
                  <a:pt x="6890209" y="569460"/>
                  <a:pt x="6893557" y="571742"/>
                </a:cubicBezTo>
                <a:cubicBezTo>
                  <a:pt x="6896997" y="573472"/>
                  <a:pt x="6899751" y="575372"/>
                  <a:pt x="6901819" y="577440"/>
                </a:cubicBezTo>
                <a:cubicBezTo>
                  <a:pt x="6903167" y="578789"/>
                  <a:pt x="6903842" y="579975"/>
                  <a:pt x="6903842" y="580997"/>
                </a:cubicBezTo>
                <a:cubicBezTo>
                  <a:pt x="6904899" y="584336"/>
                  <a:pt x="6905080" y="587238"/>
                  <a:pt x="6904386" y="589705"/>
                </a:cubicBezTo>
                <a:lnTo>
                  <a:pt x="6900932" y="594176"/>
                </a:lnTo>
                <a:lnTo>
                  <a:pt x="6917650" y="590658"/>
                </a:lnTo>
                <a:cubicBezTo>
                  <a:pt x="6923293" y="589950"/>
                  <a:pt x="6926759" y="589433"/>
                  <a:pt x="6928052" y="589107"/>
                </a:cubicBezTo>
                <a:cubicBezTo>
                  <a:pt x="6928052" y="586421"/>
                  <a:pt x="6928406" y="584010"/>
                  <a:pt x="6929114" y="581874"/>
                </a:cubicBezTo>
                <a:cubicBezTo>
                  <a:pt x="6929811" y="555652"/>
                  <a:pt x="6928463" y="537124"/>
                  <a:pt x="6925068" y="526289"/>
                </a:cubicBezTo>
                <a:cubicBezTo>
                  <a:pt x="6923529" y="516926"/>
                  <a:pt x="6927395" y="513363"/>
                  <a:pt x="6936667" y="515600"/>
                </a:cubicBezTo>
                <a:cubicBezTo>
                  <a:pt x="6949379" y="519342"/>
                  <a:pt x="6959489" y="526097"/>
                  <a:pt x="6966997" y="535865"/>
                </a:cubicBezTo>
                <a:cubicBezTo>
                  <a:pt x="6969324" y="539922"/>
                  <a:pt x="6969757" y="544294"/>
                  <a:pt x="6968295" y="548981"/>
                </a:cubicBezTo>
                <a:cubicBezTo>
                  <a:pt x="6967587" y="558164"/>
                  <a:pt x="6965497" y="567431"/>
                  <a:pt x="6962024" y="576783"/>
                </a:cubicBezTo>
                <a:cubicBezTo>
                  <a:pt x="6963125" y="575535"/>
                  <a:pt x="6965739" y="573877"/>
                  <a:pt x="6969863" y="571809"/>
                </a:cubicBezTo>
                <a:cubicBezTo>
                  <a:pt x="6975787" y="568066"/>
                  <a:pt x="6982379" y="568190"/>
                  <a:pt x="6989639" y="572180"/>
                </a:cubicBezTo>
                <a:cubicBezTo>
                  <a:pt x="6989639" y="572180"/>
                  <a:pt x="6990033" y="572585"/>
                  <a:pt x="6990819" y="573394"/>
                </a:cubicBezTo>
                <a:cubicBezTo>
                  <a:pt x="6998069" y="578463"/>
                  <a:pt x="7002801" y="582841"/>
                  <a:pt x="7005015" y="586527"/>
                </a:cubicBezTo>
                <a:cubicBezTo>
                  <a:pt x="7010916" y="593912"/>
                  <a:pt x="7010663" y="600678"/>
                  <a:pt x="7004257" y="606826"/>
                </a:cubicBezTo>
                <a:cubicBezTo>
                  <a:pt x="6994445" y="615312"/>
                  <a:pt x="6990225" y="632413"/>
                  <a:pt x="6991595" y="658129"/>
                </a:cubicBezTo>
                <a:cubicBezTo>
                  <a:pt x="6992989" y="673337"/>
                  <a:pt x="6998227" y="685155"/>
                  <a:pt x="7007309" y="693585"/>
                </a:cubicBezTo>
                <a:cubicBezTo>
                  <a:pt x="7009163" y="694001"/>
                  <a:pt x="7010253" y="693455"/>
                  <a:pt x="7010579" y="691949"/>
                </a:cubicBezTo>
                <a:cubicBezTo>
                  <a:pt x="7010568" y="691095"/>
                  <a:pt x="7010562" y="690668"/>
                  <a:pt x="7010562" y="690668"/>
                </a:cubicBezTo>
                <a:cubicBezTo>
                  <a:pt x="7013451" y="686341"/>
                  <a:pt x="7016665" y="677810"/>
                  <a:pt x="7020205" y="665075"/>
                </a:cubicBezTo>
                <a:cubicBezTo>
                  <a:pt x="7021263" y="661940"/>
                  <a:pt x="7023359" y="660372"/>
                  <a:pt x="7026495" y="660372"/>
                </a:cubicBezTo>
                <a:cubicBezTo>
                  <a:pt x="7029361" y="660372"/>
                  <a:pt x="7030793" y="662507"/>
                  <a:pt x="7030793" y="666778"/>
                </a:cubicBezTo>
                <a:cubicBezTo>
                  <a:pt x="7032176" y="672983"/>
                  <a:pt x="7033216" y="679597"/>
                  <a:pt x="7033913" y="686622"/>
                </a:cubicBezTo>
                <a:cubicBezTo>
                  <a:pt x="7034643" y="688814"/>
                  <a:pt x="7035368" y="692095"/>
                  <a:pt x="7036087" y="696468"/>
                </a:cubicBezTo>
                <a:cubicBezTo>
                  <a:pt x="7039617" y="712417"/>
                  <a:pt x="7040538" y="721734"/>
                  <a:pt x="7038853" y="724421"/>
                </a:cubicBezTo>
                <a:cubicBezTo>
                  <a:pt x="7035481" y="732569"/>
                  <a:pt x="7028827" y="735885"/>
                  <a:pt x="7018891" y="734368"/>
                </a:cubicBezTo>
                <a:cubicBezTo>
                  <a:pt x="6984587" y="725601"/>
                  <a:pt x="6965244" y="699733"/>
                  <a:pt x="6960861" y="656764"/>
                </a:cubicBezTo>
                <a:cubicBezTo>
                  <a:pt x="6959445" y="631553"/>
                  <a:pt x="6961203" y="613750"/>
                  <a:pt x="6966137" y="603353"/>
                </a:cubicBezTo>
                <a:cubicBezTo>
                  <a:pt x="6967317" y="603353"/>
                  <a:pt x="6966222" y="604027"/>
                  <a:pt x="6962850" y="605376"/>
                </a:cubicBezTo>
                <a:cubicBezTo>
                  <a:pt x="6960029" y="606073"/>
                  <a:pt x="6958185" y="606568"/>
                  <a:pt x="6957320" y="606860"/>
                </a:cubicBezTo>
                <a:cubicBezTo>
                  <a:pt x="6954713" y="619223"/>
                  <a:pt x="6951701" y="630924"/>
                  <a:pt x="6948283" y="641961"/>
                </a:cubicBezTo>
                <a:cubicBezTo>
                  <a:pt x="6952195" y="645086"/>
                  <a:pt x="6955691" y="649346"/>
                  <a:pt x="6958770" y="654741"/>
                </a:cubicBezTo>
                <a:cubicBezTo>
                  <a:pt x="6961647" y="662799"/>
                  <a:pt x="6962361" y="669847"/>
                  <a:pt x="6960911" y="675882"/>
                </a:cubicBezTo>
                <a:cubicBezTo>
                  <a:pt x="6958091" y="683952"/>
                  <a:pt x="6952414" y="687229"/>
                  <a:pt x="6943883" y="685711"/>
                </a:cubicBezTo>
                <a:cubicBezTo>
                  <a:pt x="6939117" y="683340"/>
                  <a:pt x="6935470" y="680221"/>
                  <a:pt x="6932941" y="676354"/>
                </a:cubicBezTo>
                <a:cubicBezTo>
                  <a:pt x="6919162" y="700643"/>
                  <a:pt x="6901403" y="717132"/>
                  <a:pt x="6879665" y="725820"/>
                </a:cubicBezTo>
                <a:cubicBezTo>
                  <a:pt x="6876957" y="726697"/>
                  <a:pt x="6874395" y="726174"/>
                  <a:pt x="6871977" y="724252"/>
                </a:cubicBezTo>
                <a:cubicBezTo>
                  <a:pt x="6871977" y="722454"/>
                  <a:pt x="6872399" y="720301"/>
                  <a:pt x="6873242" y="717795"/>
                </a:cubicBezTo>
                <a:cubicBezTo>
                  <a:pt x="6890877" y="700160"/>
                  <a:pt x="6903859" y="679479"/>
                  <a:pt x="6912187" y="655752"/>
                </a:cubicBezTo>
                <a:cubicBezTo>
                  <a:pt x="6911165" y="654527"/>
                  <a:pt x="6909231" y="651414"/>
                  <a:pt x="6906387" y="646412"/>
                </a:cubicBezTo>
                <a:cubicBezTo>
                  <a:pt x="6901341" y="639207"/>
                  <a:pt x="6898487" y="634942"/>
                  <a:pt x="6897823" y="633616"/>
                </a:cubicBezTo>
                <a:cubicBezTo>
                  <a:pt x="6895407" y="625343"/>
                  <a:pt x="6897255" y="621943"/>
                  <a:pt x="6903370" y="623416"/>
                </a:cubicBezTo>
                <a:cubicBezTo>
                  <a:pt x="6910653" y="624146"/>
                  <a:pt x="6916801" y="625529"/>
                  <a:pt x="6921814" y="627563"/>
                </a:cubicBezTo>
                <a:cubicBezTo>
                  <a:pt x="6923152" y="623966"/>
                  <a:pt x="6924175" y="620128"/>
                  <a:pt x="6924883" y="616048"/>
                </a:cubicBezTo>
                <a:cubicBezTo>
                  <a:pt x="6925894" y="616554"/>
                  <a:pt x="6925371" y="617492"/>
                  <a:pt x="6923315" y="618864"/>
                </a:cubicBezTo>
                <a:cubicBezTo>
                  <a:pt x="6918627" y="620516"/>
                  <a:pt x="6914447" y="620533"/>
                  <a:pt x="6910771" y="618914"/>
                </a:cubicBezTo>
                <a:cubicBezTo>
                  <a:pt x="6909198" y="618133"/>
                  <a:pt x="6907069" y="616598"/>
                  <a:pt x="6904386" y="614307"/>
                </a:cubicBezTo>
                <a:lnTo>
                  <a:pt x="6903845" y="613799"/>
                </a:lnTo>
                <a:lnTo>
                  <a:pt x="6901481" y="616537"/>
                </a:lnTo>
                <a:cubicBezTo>
                  <a:pt x="6898223" y="619797"/>
                  <a:pt x="6892259" y="625040"/>
                  <a:pt x="6883593" y="632267"/>
                </a:cubicBezTo>
                <a:cubicBezTo>
                  <a:pt x="6879525" y="635661"/>
                  <a:pt x="6876721" y="638128"/>
                  <a:pt x="6875181" y="639668"/>
                </a:cubicBezTo>
                <a:cubicBezTo>
                  <a:pt x="6874540" y="655482"/>
                  <a:pt x="6874220" y="674691"/>
                  <a:pt x="6874220" y="697294"/>
                </a:cubicBezTo>
                <a:cubicBezTo>
                  <a:pt x="6872669" y="712872"/>
                  <a:pt x="6865189" y="724218"/>
                  <a:pt x="6851780" y="731333"/>
                </a:cubicBezTo>
                <a:cubicBezTo>
                  <a:pt x="6842777" y="734874"/>
                  <a:pt x="6836871" y="732446"/>
                  <a:pt x="6834061" y="724050"/>
                </a:cubicBezTo>
                <a:cubicBezTo>
                  <a:pt x="6827981" y="711900"/>
                  <a:pt x="6821191" y="702413"/>
                  <a:pt x="6813695" y="695591"/>
                </a:cubicBezTo>
                <a:cubicBezTo>
                  <a:pt x="6811649" y="693523"/>
                  <a:pt x="6810626" y="691489"/>
                  <a:pt x="6810626" y="689488"/>
                </a:cubicBezTo>
                <a:cubicBezTo>
                  <a:pt x="6812369" y="687712"/>
                  <a:pt x="6814858" y="686824"/>
                  <a:pt x="6818095" y="686824"/>
                </a:cubicBezTo>
                <a:cubicBezTo>
                  <a:pt x="6820332" y="686824"/>
                  <a:pt x="6825643" y="687583"/>
                  <a:pt x="6834027" y="689100"/>
                </a:cubicBezTo>
                <a:cubicBezTo>
                  <a:pt x="6837917" y="690404"/>
                  <a:pt x="6840361" y="691056"/>
                  <a:pt x="6841361" y="691056"/>
                </a:cubicBezTo>
                <a:cubicBezTo>
                  <a:pt x="6841631" y="691056"/>
                  <a:pt x="6841963" y="690252"/>
                  <a:pt x="6842355" y="688645"/>
                </a:cubicBezTo>
                <a:cubicBezTo>
                  <a:pt x="6842355" y="678900"/>
                  <a:pt x="6842709" y="669864"/>
                  <a:pt x="6843417" y="661535"/>
                </a:cubicBezTo>
                <a:cubicBezTo>
                  <a:pt x="6844037" y="663243"/>
                  <a:pt x="6841597" y="666160"/>
                  <a:pt x="6836101" y="670285"/>
                </a:cubicBezTo>
                <a:cubicBezTo>
                  <a:pt x="6832527" y="673859"/>
                  <a:pt x="6829728" y="676321"/>
                  <a:pt x="6827705" y="677669"/>
                </a:cubicBezTo>
                <a:cubicBezTo>
                  <a:pt x="6821051" y="681727"/>
                  <a:pt x="6815341" y="681721"/>
                  <a:pt x="6810575" y="677653"/>
                </a:cubicBezTo>
                <a:cubicBezTo>
                  <a:pt x="6802337" y="670167"/>
                  <a:pt x="6797060" y="661805"/>
                  <a:pt x="6794745" y="652566"/>
                </a:cubicBezTo>
                <a:cubicBezTo>
                  <a:pt x="6794745" y="646485"/>
                  <a:pt x="6797583" y="643445"/>
                  <a:pt x="6803259" y="643445"/>
                </a:cubicBezTo>
                <a:cubicBezTo>
                  <a:pt x="6809631" y="642804"/>
                  <a:pt x="6818921" y="640112"/>
                  <a:pt x="6831127" y="635369"/>
                </a:cubicBezTo>
                <a:cubicBezTo>
                  <a:pt x="6835320" y="633279"/>
                  <a:pt x="6839771" y="631351"/>
                  <a:pt x="6844480" y="629586"/>
                </a:cubicBezTo>
                <a:cubicBezTo>
                  <a:pt x="6844480" y="621224"/>
                  <a:pt x="6844480" y="613536"/>
                  <a:pt x="6844480" y="606523"/>
                </a:cubicBezTo>
                <a:cubicBezTo>
                  <a:pt x="6845896" y="606523"/>
                  <a:pt x="6845599" y="607197"/>
                  <a:pt x="6843587" y="608546"/>
                </a:cubicBezTo>
                <a:cubicBezTo>
                  <a:pt x="6838979" y="609299"/>
                  <a:pt x="6835753" y="609984"/>
                  <a:pt x="6833909" y="610603"/>
                </a:cubicBezTo>
                <a:cubicBezTo>
                  <a:pt x="6828391" y="612120"/>
                  <a:pt x="6824170" y="611580"/>
                  <a:pt x="6821247" y="608984"/>
                </a:cubicBezTo>
                <a:cubicBezTo>
                  <a:pt x="6816898" y="606084"/>
                  <a:pt x="6812059" y="600824"/>
                  <a:pt x="6806731" y="593204"/>
                </a:cubicBezTo>
                <a:cubicBezTo>
                  <a:pt x="6805091" y="587786"/>
                  <a:pt x="6806445" y="584465"/>
                  <a:pt x="6810795" y="583240"/>
                </a:cubicBezTo>
                <a:cubicBezTo>
                  <a:pt x="6817179" y="582532"/>
                  <a:pt x="6828756" y="580891"/>
                  <a:pt x="6845525" y="578317"/>
                </a:cubicBezTo>
                <a:cubicBezTo>
                  <a:pt x="6845525" y="568864"/>
                  <a:pt x="6845525" y="559524"/>
                  <a:pt x="6845525" y="550296"/>
                </a:cubicBezTo>
                <a:cubicBezTo>
                  <a:pt x="6846233" y="537000"/>
                  <a:pt x="6844255" y="527373"/>
                  <a:pt x="6839591" y="521416"/>
                </a:cubicBezTo>
                <a:cubicBezTo>
                  <a:pt x="6837208" y="513200"/>
                  <a:pt x="6840456" y="509092"/>
                  <a:pt x="6849335" y="509092"/>
                </a:cubicBezTo>
                <a:close/>
                <a:moveTo>
                  <a:pt x="1290871" y="508662"/>
                </a:moveTo>
                <a:cubicBezTo>
                  <a:pt x="1293262" y="508668"/>
                  <a:pt x="1295337" y="509244"/>
                  <a:pt x="1297096" y="510390"/>
                </a:cubicBezTo>
                <a:cubicBezTo>
                  <a:pt x="1303053" y="511874"/>
                  <a:pt x="1311972" y="518185"/>
                  <a:pt x="1323852" y="529323"/>
                </a:cubicBezTo>
                <a:cubicBezTo>
                  <a:pt x="1326258" y="533999"/>
                  <a:pt x="1325099" y="538899"/>
                  <a:pt x="1320379" y="544025"/>
                </a:cubicBezTo>
                <a:cubicBezTo>
                  <a:pt x="1317872" y="548408"/>
                  <a:pt x="1314911" y="555388"/>
                  <a:pt x="1311494" y="564964"/>
                </a:cubicBezTo>
                <a:cubicBezTo>
                  <a:pt x="1309989" y="568735"/>
                  <a:pt x="1308464" y="572056"/>
                  <a:pt x="1306920" y="574928"/>
                </a:cubicBezTo>
                <a:lnTo>
                  <a:pt x="1303242" y="580638"/>
                </a:lnTo>
                <a:lnTo>
                  <a:pt x="1325623" y="576867"/>
                </a:lnTo>
                <a:cubicBezTo>
                  <a:pt x="1331826" y="576181"/>
                  <a:pt x="1336295" y="575496"/>
                  <a:pt x="1339026" y="574810"/>
                </a:cubicBezTo>
                <a:cubicBezTo>
                  <a:pt x="1343713" y="572596"/>
                  <a:pt x="1348978" y="572236"/>
                  <a:pt x="1354823" y="573731"/>
                </a:cubicBezTo>
                <a:cubicBezTo>
                  <a:pt x="1363578" y="576912"/>
                  <a:pt x="1370159" y="582172"/>
                  <a:pt x="1374566" y="589511"/>
                </a:cubicBezTo>
                <a:cubicBezTo>
                  <a:pt x="1377016" y="593771"/>
                  <a:pt x="1377784" y="597407"/>
                  <a:pt x="1376875" y="600420"/>
                </a:cubicBezTo>
                <a:cubicBezTo>
                  <a:pt x="1374705" y="604488"/>
                  <a:pt x="1371086" y="606163"/>
                  <a:pt x="1366018" y="605444"/>
                </a:cubicBezTo>
                <a:cubicBezTo>
                  <a:pt x="1352445" y="604393"/>
                  <a:pt x="1337181" y="604134"/>
                  <a:pt x="1320222" y="604668"/>
                </a:cubicBezTo>
                <a:lnTo>
                  <a:pt x="1302341" y="605940"/>
                </a:lnTo>
                <a:lnTo>
                  <a:pt x="1327595" y="624630"/>
                </a:lnTo>
                <a:cubicBezTo>
                  <a:pt x="1329922" y="629991"/>
                  <a:pt x="1329000" y="634936"/>
                  <a:pt x="1324831" y="639466"/>
                </a:cubicBezTo>
                <a:cubicBezTo>
                  <a:pt x="1322278" y="642017"/>
                  <a:pt x="1319317" y="647002"/>
                  <a:pt x="1315945" y="654420"/>
                </a:cubicBezTo>
                <a:cubicBezTo>
                  <a:pt x="1314552" y="657208"/>
                  <a:pt x="1313174" y="660653"/>
                  <a:pt x="1311815" y="664755"/>
                </a:cubicBezTo>
                <a:cubicBezTo>
                  <a:pt x="1308678" y="671814"/>
                  <a:pt x="1305896" y="676146"/>
                  <a:pt x="1303469" y="677754"/>
                </a:cubicBezTo>
                <a:lnTo>
                  <a:pt x="1298324" y="679784"/>
                </a:lnTo>
                <a:lnTo>
                  <a:pt x="1299579" y="680565"/>
                </a:lnTo>
                <a:cubicBezTo>
                  <a:pt x="1301116" y="682096"/>
                  <a:pt x="1302648" y="684200"/>
                  <a:pt x="1304177" y="686875"/>
                </a:cubicBezTo>
                <a:cubicBezTo>
                  <a:pt x="1307302" y="694282"/>
                  <a:pt x="1305082" y="698530"/>
                  <a:pt x="1297518" y="699620"/>
                </a:cubicBezTo>
                <a:lnTo>
                  <a:pt x="1271295" y="702431"/>
                </a:lnTo>
                <a:lnTo>
                  <a:pt x="1271841" y="703734"/>
                </a:lnTo>
                <a:lnTo>
                  <a:pt x="1271841" y="705842"/>
                </a:lnTo>
                <a:cubicBezTo>
                  <a:pt x="1284968" y="705178"/>
                  <a:pt x="1301878" y="703807"/>
                  <a:pt x="1322570" y="701728"/>
                </a:cubicBezTo>
                <a:cubicBezTo>
                  <a:pt x="1327011" y="699536"/>
                  <a:pt x="1331472" y="699997"/>
                  <a:pt x="1335957" y="703110"/>
                </a:cubicBezTo>
                <a:cubicBezTo>
                  <a:pt x="1341273" y="705381"/>
                  <a:pt x="1346792" y="710096"/>
                  <a:pt x="1352513" y="717255"/>
                </a:cubicBezTo>
                <a:cubicBezTo>
                  <a:pt x="1354446" y="719593"/>
                  <a:pt x="1354458" y="722516"/>
                  <a:pt x="1352547" y="726022"/>
                </a:cubicBezTo>
                <a:cubicBezTo>
                  <a:pt x="1350187" y="728169"/>
                  <a:pt x="1346741" y="728883"/>
                  <a:pt x="1342212" y="728163"/>
                </a:cubicBezTo>
                <a:cubicBezTo>
                  <a:pt x="1326173" y="726770"/>
                  <a:pt x="1299237" y="726775"/>
                  <a:pt x="1261404" y="728180"/>
                </a:cubicBezTo>
                <a:cubicBezTo>
                  <a:pt x="1251829" y="728866"/>
                  <a:pt x="1235790" y="730968"/>
                  <a:pt x="1213288" y="734486"/>
                </a:cubicBezTo>
                <a:cubicBezTo>
                  <a:pt x="1207500" y="735924"/>
                  <a:pt x="1203538" y="736644"/>
                  <a:pt x="1201403" y="736644"/>
                </a:cubicBezTo>
                <a:cubicBezTo>
                  <a:pt x="1195658" y="738060"/>
                  <a:pt x="1191045" y="737577"/>
                  <a:pt x="1187560" y="735194"/>
                </a:cubicBezTo>
                <a:cubicBezTo>
                  <a:pt x="1183919" y="733744"/>
                  <a:pt x="1178423" y="729344"/>
                  <a:pt x="1171072" y="721993"/>
                </a:cubicBezTo>
                <a:cubicBezTo>
                  <a:pt x="1169048" y="718430"/>
                  <a:pt x="1170269" y="715895"/>
                  <a:pt x="1174730" y="714389"/>
                </a:cubicBezTo>
                <a:cubicBezTo>
                  <a:pt x="1189859" y="713670"/>
                  <a:pt x="1211961" y="711990"/>
                  <a:pt x="1241038" y="709348"/>
                </a:cubicBezTo>
                <a:cubicBezTo>
                  <a:pt x="1241038" y="707764"/>
                  <a:pt x="1241038" y="706640"/>
                  <a:pt x="1241038" y="705976"/>
                </a:cubicBezTo>
                <a:cubicBezTo>
                  <a:pt x="1241421" y="705976"/>
                  <a:pt x="1239493" y="706325"/>
                  <a:pt x="1235255" y="707022"/>
                </a:cubicBezTo>
                <a:cubicBezTo>
                  <a:pt x="1231063" y="707022"/>
                  <a:pt x="1227905" y="707376"/>
                  <a:pt x="1225781" y="708084"/>
                </a:cubicBezTo>
                <a:cubicBezTo>
                  <a:pt x="1222431" y="708792"/>
                  <a:pt x="1218554" y="708326"/>
                  <a:pt x="1214148" y="706685"/>
                </a:cubicBezTo>
                <a:cubicBezTo>
                  <a:pt x="1211653" y="705032"/>
                  <a:pt x="1208230" y="702020"/>
                  <a:pt x="1203881" y="697648"/>
                </a:cubicBezTo>
                <a:cubicBezTo>
                  <a:pt x="1202903" y="696670"/>
                  <a:pt x="1202414" y="696181"/>
                  <a:pt x="1202414" y="696181"/>
                </a:cubicBezTo>
                <a:cubicBezTo>
                  <a:pt x="1201357" y="693663"/>
                  <a:pt x="1201267" y="691331"/>
                  <a:pt x="1202144" y="689184"/>
                </a:cubicBezTo>
                <a:cubicBezTo>
                  <a:pt x="1204303" y="686892"/>
                  <a:pt x="1206572" y="686099"/>
                  <a:pt x="1208955" y="686807"/>
                </a:cubicBezTo>
                <a:lnTo>
                  <a:pt x="1211891" y="686460"/>
                </a:lnTo>
                <a:lnTo>
                  <a:pt x="1209111" y="683768"/>
                </a:lnTo>
                <a:cubicBezTo>
                  <a:pt x="1206517" y="679983"/>
                  <a:pt x="1204824" y="674522"/>
                  <a:pt x="1204033" y="667385"/>
                </a:cubicBezTo>
                <a:cubicBezTo>
                  <a:pt x="1199210" y="650885"/>
                  <a:pt x="1194416" y="636842"/>
                  <a:pt x="1189651" y="625253"/>
                </a:cubicBezTo>
                <a:lnTo>
                  <a:pt x="1188562" y="620629"/>
                </a:lnTo>
                <a:lnTo>
                  <a:pt x="1177984" y="622303"/>
                </a:lnTo>
                <a:cubicBezTo>
                  <a:pt x="1171746" y="624484"/>
                  <a:pt x="1166368" y="624753"/>
                  <a:pt x="1161850" y="623112"/>
                </a:cubicBezTo>
                <a:cubicBezTo>
                  <a:pt x="1155039" y="618583"/>
                  <a:pt x="1148913" y="612811"/>
                  <a:pt x="1143473" y="605798"/>
                </a:cubicBezTo>
                <a:cubicBezTo>
                  <a:pt x="1142618" y="600571"/>
                  <a:pt x="1144754" y="597958"/>
                  <a:pt x="1149879" y="597958"/>
                </a:cubicBezTo>
                <a:cubicBezTo>
                  <a:pt x="1164379" y="596924"/>
                  <a:pt x="1180582" y="595438"/>
                  <a:pt x="1198489" y="593499"/>
                </a:cubicBezTo>
                <a:lnTo>
                  <a:pt x="1218880" y="591013"/>
                </a:lnTo>
                <a:lnTo>
                  <a:pt x="1214317" y="585802"/>
                </a:lnTo>
                <a:cubicBezTo>
                  <a:pt x="1212409" y="582608"/>
                  <a:pt x="1210616" y="578528"/>
                  <a:pt x="1208938" y="573562"/>
                </a:cubicBezTo>
                <a:cubicBezTo>
                  <a:pt x="1204780" y="559681"/>
                  <a:pt x="1198901" y="545834"/>
                  <a:pt x="1191303" y="532021"/>
                </a:cubicBezTo>
                <a:cubicBezTo>
                  <a:pt x="1188190" y="526940"/>
                  <a:pt x="1189122" y="523209"/>
                  <a:pt x="1194102" y="520826"/>
                </a:cubicBezTo>
                <a:cubicBezTo>
                  <a:pt x="1203801" y="519331"/>
                  <a:pt x="1211427" y="519994"/>
                  <a:pt x="1216980" y="522816"/>
                </a:cubicBezTo>
                <a:cubicBezTo>
                  <a:pt x="1231098" y="521433"/>
                  <a:pt x="1246866" y="518994"/>
                  <a:pt x="1264288" y="515499"/>
                </a:cubicBezTo>
                <a:cubicBezTo>
                  <a:pt x="1270290" y="514172"/>
                  <a:pt x="1276443" y="512458"/>
                  <a:pt x="1282748" y="510356"/>
                </a:cubicBezTo>
                <a:cubicBezTo>
                  <a:pt x="1285772" y="509221"/>
                  <a:pt x="1288480" y="508656"/>
                  <a:pt x="1290871" y="508662"/>
                </a:cubicBezTo>
                <a:close/>
                <a:moveTo>
                  <a:pt x="5244792" y="504860"/>
                </a:moveTo>
                <a:cubicBezTo>
                  <a:pt x="5256964" y="507906"/>
                  <a:pt x="5267198" y="512829"/>
                  <a:pt x="5275493" y="519629"/>
                </a:cubicBezTo>
                <a:cubicBezTo>
                  <a:pt x="5278719" y="523934"/>
                  <a:pt x="5279174" y="528649"/>
                  <a:pt x="5276858" y="533774"/>
                </a:cubicBezTo>
                <a:cubicBezTo>
                  <a:pt x="5276308" y="535426"/>
                  <a:pt x="5274999" y="542356"/>
                  <a:pt x="5272930" y="554562"/>
                </a:cubicBezTo>
                <a:cubicBezTo>
                  <a:pt x="5274796" y="554674"/>
                  <a:pt x="5277437" y="553708"/>
                  <a:pt x="5280854" y="551662"/>
                </a:cubicBezTo>
                <a:cubicBezTo>
                  <a:pt x="5287935" y="549358"/>
                  <a:pt x="5293600" y="549746"/>
                  <a:pt x="5297848" y="552825"/>
                </a:cubicBezTo>
                <a:cubicBezTo>
                  <a:pt x="5300467" y="553702"/>
                  <a:pt x="5302929" y="556068"/>
                  <a:pt x="5305233" y="559923"/>
                </a:cubicBezTo>
                <a:cubicBezTo>
                  <a:pt x="5305626" y="560317"/>
                  <a:pt x="5306402" y="561092"/>
                  <a:pt x="5307559" y="562250"/>
                </a:cubicBezTo>
                <a:cubicBezTo>
                  <a:pt x="5310572" y="570927"/>
                  <a:pt x="5308745" y="575799"/>
                  <a:pt x="5302080" y="576867"/>
                </a:cubicBezTo>
                <a:cubicBezTo>
                  <a:pt x="5295707" y="578991"/>
                  <a:pt x="5286171" y="581115"/>
                  <a:pt x="5273470" y="583240"/>
                </a:cubicBezTo>
                <a:cubicBezTo>
                  <a:pt x="5271323" y="583948"/>
                  <a:pt x="5270666" y="584302"/>
                  <a:pt x="5271497" y="584302"/>
                </a:cubicBezTo>
                <a:cubicBezTo>
                  <a:pt x="5271037" y="588494"/>
                  <a:pt x="5270806" y="591979"/>
                  <a:pt x="5270806" y="594755"/>
                </a:cubicBezTo>
                <a:cubicBezTo>
                  <a:pt x="5271638" y="594069"/>
                  <a:pt x="5273515" y="593726"/>
                  <a:pt x="5276437" y="593726"/>
                </a:cubicBezTo>
                <a:cubicBezTo>
                  <a:pt x="5278213" y="593131"/>
                  <a:pt x="5281045" y="592445"/>
                  <a:pt x="5284934" y="591669"/>
                </a:cubicBezTo>
                <a:cubicBezTo>
                  <a:pt x="5295780" y="590321"/>
                  <a:pt x="5302502" y="588989"/>
                  <a:pt x="5305098" y="587674"/>
                </a:cubicBezTo>
                <a:cubicBezTo>
                  <a:pt x="5311381" y="585347"/>
                  <a:pt x="5317074" y="585724"/>
                  <a:pt x="5322176" y="588803"/>
                </a:cubicBezTo>
                <a:cubicBezTo>
                  <a:pt x="5330416" y="592557"/>
                  <a:pt x="5337227" y="597902"/>
                  <a:pt x="5342610" y="604837"/>
                </a:cubicBezTo>
                <a:cubicBezTo>
                  <a:pt x="5344116" y="614424"/>
                  <a:pt x="5340902" y="618864"/>
                  <a:pt x="5332967" y="618156"/>
                </a:cubicBezTo>
                <a:cubicBezTo>
                  <a:pt x="5331685" y="618156"/>
                  <a:pt x="5329219" y="618156"/>
                  <a:pt x="5325565" y="618156"/>
                </a:cubicBezTo>
                <a:cubicBezTo>
                  <a:pt x="5311673" y="617459"/>
                  <a:pt x="5296950" y="617605"/>
                  <a:pt x="5281394" y="618594"/>
                </a:cubicBezTo>
                <a:cubicBezTo>
                  <a:pt x="5288441" y="621471"/>
                  <a:pt x="5291262" y="625029"/>
                  <a:pt x="5289857" y="629266"/>
                </a:cubicBezTo>
                <a:cubicBezTo>
                  <a:pt x="5289857" y="628131"/>
                  <a:pt x="5289857" y="627563"/>
                  <a:pt x="5289857" y="627563"/>
                </a:cubicBezTo>
                <a:cubicBezTo>
                  <a:pt x="5293319" y="627653"/>
                  <a:pt x="5297422" y="626681"/>
                  <a:pt x="5302164" y="624647"/>
                </a:cubicBezTo>
                <a:cubicBezTo>
                  <a:pt x="5308785" y="622354"/>
                  <a:pt x="5314303" y="623612"/>
                  <a:pt x="5318720" y="628423"/>
                </a:cubicBezTo>
                <a:cubicBezTo>
                  <a:pt x="5322947" y="631244"/>
                  <a:pt x="5326588" y="634183"/>
                  <a:pt x="5329645" y="637241"/>
                </a:cubicBezTo>
                <a:cubicBezTo>
                  <a:pt x="5333444" y="645816"/>
                  <a:pt x="5330854" y="651093"/>
                  <a:pt x="5321873" y="653072"/>
                </a:cubicBezTo>
                <a:cubicBezTo>
                  <a:pt x="5311162" y="653072"/>
                  <a:pt x="5300136" y="653369"/>
                  <a:pt x="5288795" y="653965"/>
                </a:cubicBezTo>
                <a:lnTo>
                  <a:pt x="5288795" y="664654"/>
                </a:lnTo>
                <a:cubicBezTo>
                  <a:pt x="5288795" y="677141"/>
                  <a:pt x="5289132" y="689106"/>
                  <a:pt x="5289806" y="700548"/>
                </a:cubicBezTo>
                <a:cubicBezTo>
                  <a:pt x="5290548" y="718812"/>
                  <a:pt x="5282855" y="732170"/>
                  <a:pt x="5266726" y="740623"/>
                </a:cubicBezTo>
                <a:cubicBezTo>
                  <a:pt x="5258768" y="743612"/>
                  <a:pt x="5252457" y="742123"/>
                  <a:pt x="5247793" y="736155"/>
                </a:cubicBezTo>
                <a:cubicBezTo>
                  <a:pt x="5242971" y="723757"/>
                  <a:pt x="5235070" y="713777"/>
                  <a:pt x="5224088" y="706212"/>
                </a:cubicBezTo>
                <a:cubicBezTo>
                  <a:pt x="5222009" y="704133"/>
                  <a:pt x="5220969" y="702267"/>
                  <a:pt x="5220969" y="700615"/>
                </a:cubicBezTo>
                <a:cubicBezTo>
                  <a:pt x="5220969" y="697749"/>
                  <a:pt x="5223308" y="697030"/>
                  <a:pt x="5227983" y="698457"/>
                </a:cubicBezTo>
                <a:cubicBezTo>
                  <a:pt x="5229837" y="698457"/>
                  <a:pt x="5233457" y="698845"/>
                  <a:pt x="5238840" y="699620"/>
                </a:cubicBezTo>
                <a:cubicBezTo>
                  <a:pt x="5246585" y="700329"/>
                  <a:pt x="5251834" y="701020"/>
                  <a:pt x="5254587" y="701694"/>
                </a:cubicBezTo>
                <a:cubicBezTo>
                  <a:pt x="5255183" y="701638"/>
                  <a:pt x="5255610" y="701188"/>
                  <a:pt x="5255868" y="700345"/>
                </a:cubicBezTo>
                <a:lnTo>
                  <a:pt x="5255868" y="656241"/>
                </a:lnTo>
                <a:cubicBezTo>
                  <a:pt x="5237346" y="659040"/>
                  <a:pt x="5225398" y="660254"/>
                  <a:pt x="5220025" y="659883"/>
                </a:cubicBezTo>
                <a:cubicBezTo>
                  <a:pt x="5230388" y="660355"/>
                  <a:pt x="5237272" y="662294"/>
                  <a:pt x="5240678" y="665699"/>
                </a:cubicBezTo>
                <a:cubicBezTo>
                  <a:pt x="5249479" y="673387"/>
                  <a:pt x="5250810" y="682553"/>
                  <a:pt x="5244674" y="693197"/>
                </a:cubicBezTo>
                <a:cubicBezTo>
                  <a:pt x="5239841" y="697479"/>
                  <a:pt x="5234806" y="698339"/>
                  <a:pt x="5229568" y="695776"/>
                </a:cubicBezTo>
                <a:cubicBezTo>
                  <a:pt x="5222116" y="690573"/>
                  <a:pt x="5215378" y="680923"/>
                  <a:pt x="5209353" y="666829"/>
                </a:cubicBezTo>
                <a:cubicBezTo>
                  <a:pt x="5207926" y="666829"/>
                  <a:pt x="5207212" y="666121"/>
                  <a:pt x="5207212" y="664705"/>
                </a:cubicBezTo>
                <a:cubicBezTo>
                  <a:pt x="5206145" y="664705"/>
                  <a:pt x="5203846" y="664272"/>
                  <a:pt x="5200316" y="663406"/>
                </a:cubicBezTo>
                <a:cubicBezTo>
                  <a:pt x="5199170" y="662260"/>
                  <a:pt x="5198316" y="661406"/>
                  <a:pt x="5197754" y="660844"/>
                </a:cubicBezTo>
                <a:cubicBezTo>
                  <a:pt x="5192640" y="657191"/>
                  <a:pt x="5189330" y="654229"/>
                  <a:pt x="5187824" y="651959"/>
                </a:cubicBezTo>
                <a:cubicBezTo>
                  <a:pt x="5185227" y="648699"/>
                  <a:pt x="5184373" y="646288"/>
                  <a:pt x="5185261" y="644726"/>
                </a:cubicBezTo>
                <a:cubicBezTo>
                  <a:pt x="5186396" y="642467"/>
                  <a:pt x="5188763" y="641337"/>
                  <a:pt x="5192359" y="641337"/>
                </a:cubicBezTo>
                <a:cubicBezTo>
                  <a:pt x="5204689" y="639966"/>
                  <a:pt x="5216193" y="638213"/>
                  <a:pt x="5226870" y="636077"/>
                </a:cubicBezTo>
                <a:cubicBezTo>
                  <a:pt x="5231636" y="635392"/>
                  <a:pt x="5238616" y="634695"/>
                  <a:pt x="5247810" y="633987"/>
                </a:cubicBezTo>
                <a:cubicBezTo>
                  <a:pt x="5253070" y="633245"/>
                  <a:pt x="5255756" y="632874"/>
                  <a:pt x="5255868" y="632874"/>
                </a:cubicBezTo>
                <a:cubicBezTo>
                  <a:pt x="5255206" y="627805"/>
                  <a:pt x="5254509" y="624309"/>
                  <a:pt x="5253778" y="622387"/>
                </a:cubicBezTo>
                <a:cubicBezTo>
                  <a:pt x="5249698" y="622736"/>
                  <a:pt x="5243866" y="623440"/>
                  <a:pt x="5236282" y="624499"/>
                </a:cubicBezTo>
                <a:lnTo>
                  <a:pt x="5213724" y="627917"/>
                </a:lnTo>
                <a:lnTo>
                  <a:pt x="5208460" y="629654"/>
                </a:lnTo>
                <a:cubicBezTo>
                  <a:pt x="5201716" y="631160"/>
                  <a:pt x="5196006" y="630598"/>
                  <a:pt x="5191330" y="627968"/>
                </a:cubicBezTo>
                <a:cubicBezTo>
                  <a:pt x="5188633" y="625933"/>
                  <a:pt x="5186256" y="623725"/>
                  <a:pt x="5184199" y="621342"/>
                </a:cubicBezTo>
                <a:cubicBezTo>
                  <a:pt x="5184851" y="621432"/>
                  <a:pt x="5184553" y="622123"/>
                  <a:pt x="5183305" y="623416"/>
                </a:cubicBezTo>
                <a:cubicBezTo>
                  <a:pt x="5181968" y="625405"/>
                  <a:pt x="5181164" y="626535"/>
                  <a:pt x="5180894" y="626805"/>
                </a:cubicBezTo>
                <a:cubicBezTo>
                  <a:pt x="5180894" y="653442"/>
                  <a:pt x="5180894" y="676652"/>
                  <a:pt x="5180894" y="696434"/>
                </a:cubicBezTo>
                <a:cubicBezTo>
                  <a:pt x="5183008" y="712473"/>
                  <a:pt x="5177107" y="724016"/>
                  <a:pt x="5163192" y="731063"/>
                </a:cubicBezTo>
                <a:cubicBezTo>
                  <a:pt x="5155684" y="734087"/>
                  <a:pt x="5149295" y="731119"/>
                  <a:pt x="5144023" y="722162"/>
                </a:cubicBezTo>
                <a:cubicBezTo>
                  <a:pt x="5136661" y="710765"/>
                  <a:pt x="5128990" y="702082"/>
                  <a:pt x="5121010" y="696114"/>
                </a:cubicBezTo>
                <a:cubicBezTo>
                  <a:pt x="5117818" y="694551"/>
                  <a:pt x="5116666" y="692584"/>
                  <a:pt x="5117554" y="690213"/>
                </a:cubicBezTo>
                <a:cubicBezTo>
                  <a:pt x="5118970" y="687234"/>
                  <a:pt x="5121572" y="686459"/>
                  <a:pt x="5125359" y="687886"/>
                </a:cubicBezTo>
                <a:cubicBezTo>
                  <a:pt x="5127934" y="687886"/>
                  <a:pt x="5134031" y="688622"/>
                  <a:pt x="5143652" y="690095"/>
                </a:cubicBezTo>
                <a:cubicBezTo>
                  <a:pt x="5145563" y="690736"/>
                  <a:pt x="5146563" y="691056"/>
                  <a:pt x="5146653" y="691056"/>
                </a:cubicBezTo>
                <a:cubicBezTo>
                  <a:pt x="5148238" y="690741"/>
                  <a:pt x="5149030" y="690050"/>
                  <a:pt x="5149030" y="688982"/>
                </a:cubicBezTo>
                <a:cubicBezTo>
                  <a:pt x="5149030" y="676281"/>
                  <a:pt x="5149030" y="665368"/>
                  <a:pt x="5149030" y="656241"/>
                </a:cubicBezTo>
                <a:cubicBezTo>
                  <a:pt x="5149480" y="659647"/>
                  <a:pt x="5147209" y="664193"/>
                  <a:pt x="5142219" y="669880"/>
                </a:cubicBezTo>
                <a:cubicBezTo>
                  <a:pt x="5139735" y="672994"/>
                  <a:pt x="5137774" y="675270"/>
                  <a:pt x="5136335" y="676708"/>
                </a:cubicBezTo>
                <a:cubicBezTo>
                  <a:pt x="5131738" y="679294"/>
                  <a:pt x="5127563" y="680204"/>
                  <a:pt x="5123808" y="679440"/>
                </a:cubicBezTo>
                <a:cubicBezTo>
                  <a:pt x="5112872" y="674742"/>
                  <a:pt x="5105432" y="667655"/>
                  <a:pt x="5101486" y="658180"/>
                </a:cubicBezTo>
                <a:cubicBezTo>
                  <a:pt x="5100734" y="651886"/>
                  <a:pt x="5102746" y="647761"/>
                  <a:pt x="5107522" y="645805"/>
                </a:cubicBezTo>
                <a:cubicBezTo>
                  <a:pt x="5112277" y="644434"/>
                  <a:pt x="5118554" y="641624"/>
                  <a:pt x="5126354" y="637375"/>
                </a:cubicBezTo>
                <a:cubicBezTo>
                  <a:pt x="5133761" y="633329"/>
                  <a:pt x="5141342" y="628721"/>
                  <a:pt x="5149098" y="623551"/>
                </a:cubicBezTo>
                <a:cubicBezTo>
                  <a:pt x="5149750" y="616987"/>
                  <a:pt x="5150075" y="610608"/>
                  <a:pt x="5150075" y="604415"/>
                </a:cubicBezTo>
                <a:cubicBezTo>
                  <a:pt x="5151368" y="604415"/>
                  <a:pt x="5150677" y="605078"/>
                  <a:pt x="5148002" y="606405"/>
                </a:cubicBezTo>
                <a:cubicBezTo>
                  <a:pt x="5145215" y="607101"/>
                  <a:pt x="5143191" y="607765"/>
                  <a:pt x="5141932" y="608394"/>
                </a:cubicBezTo>
                <a:cubicBezTo>
                  <a:pt x="5136571" y="609968"/>
                  <a:pt x="5131850" y="609636"/>
                  <a:pt x="5127770" y="607399"/>
                </a:cubicBezTo>
                <a:cubicBezTo>
                  <a:pt x="5120689" y="603465"/>
                  <a:pt x="5115829" y="599296"/>
                  <a:pt x="5113187" y="594890"/>
                </a:cubicBezTo>
                <a:cubicBezTo>
                  <a:pt x="5110276" y="587460"/>
                  <a:pt x="5112288" y="583200"/>
                  <a:pt x="5119223" y="582110"/>
                </a:cubicBezTo>
                <a:cubicBezTo>
                  <a:pt x="5119852" y="582099"/>
                  <a:pt x="5122207" y="581750"/>
                  <a:pt x="5126287" y="581065"/>
                </a:cubicBezTo>
                <a:cubicBezTo>
                  <a:pt x="5138122" y="578974"/>
                  <a:pt x="5146052" y="577423"/>
                  <a:pt x="5150075" y="576412"/>
                </a:cubicBezTo>
                <a:lnTo>
                  <a:pt x="5150075" y="570494"/>
                </a:lnTo>
                <a:cubicBezTo>
                  <a:pt x="5150075" y="541237"/>
                  <a:pt x="5148519" y="525361"/>
                  <a:pt x="5145405" y="522866"/>
                </a:cubicBezTo>
                <a:cubicBezTo>
                  <a:pt x="5143584" y="518573"/>
                  <a:pt x="5143972" y="514959"/>
                  <a:pt x="5146569" y="512026"/>
                </a:cubicBezTo>
                <a:cubicBezTo>
                  <a:pt x="5150031" y="509350"/>
                  <a:pt x="5154195" y="509176"/>
                  <a:pt x="5159061" y="511503"/>
                </a:cubicBezTo>
                <a:cubicBezTo>
                  <a:pt x="5167997" y="514481"/>
                  <a:pt x="5176899" y="520776"/>
                  <a:pt x="5185767" y="530385"/>
                </a:cubicBezTo>
                <a:cubicBezTo>
                  <a:pt x="5188161" y="534443"/>
                  <a:pt x="5188959" y="538989"/>
                  <a:pt x="5188161" y="544025"/>
                </a:cubicBezTo>
                <a:cubicBezTo>
                  <a:pt x="5186407" y="547177"/>
                  <a:pt x="5185013" y="550868"/>
                  <a:pt x="5183976" y="555097"/>
                </a:cubicBezTo>
                <a:lnTo>
                  <a:pt x="5182118" y="568151"/>
                </a:lnTo>
                <a:lnTo>
                  <a:pt x="5189392" y="566473"/>
                </a:lnTo>
                <a:cubicBezTo>
                  <a:pt x="5192955" y="566361"/>
                  <a:pt x="5196147" y="567043"/>
                  <a:pt x="5198968" y="568521"/>
                </a:cubicBezTo>
                <a:lnTo>
                  <a:pt x="5204932" y="572650"/>
                </a:lnTo>
                <a:lnTo>
                  <a:pt x="5204514" y="570018"/>
                </a:lnTo>
                <a:cubicBezTo>
                  <a:pt x="5205319" y="568087"/>
                  <a:pt x="5207342" y="566847"/>
                  <a:pt x="5210584" y="566296"/>
                </a:cubicBezTo>
                <a:cubicBezTo>
                  <a:pt x="5218486" y="565588"/>
                  <a:pt x="5227938" y="564009"/>
                  <a:pt x="5238941" y="561559"/>
                </a:cubicBezTo>
                <a:cubicBezTo>
                  <a:pt x="5238941" y="560963"/>
                  <a:pt x="5239296" y="559243"/>
                  <a:pt x="5240004" y="556400"/>
                </a:cubicBezTo>
                <a:cubicBezTo>
                  <a:pt x="5240004" y="554511"/>
                  <a:pt x="5240004" y="552859"/>
                  <a:pt x="5240004" y="551443"/>
                </a:cubicBezTo>
                <a:cubicBezTo>
                  <a:pt x="5240004" y="535797"/>
                  <a:pt x="5238009" y="523979"/>
                  <a:pt x="5234019" y="515987"/>
                </a:cubicBezTo>
                <a:cubicBezTo>
                  <a:pt x="5231658" y="508569"/>
                  <a:pt x="5235249" y="504860"/>
                  <a:pt x="5244792" y="504860"/>
                </a:cubicBezTo>
                <a:close/>
                <a:moveTo>
                  <a:pt x="2701617" y="504860"/>
                </a:moveTo>
                <a:cubicBezTo>
                  <a:pt x="2713789" y="507906"/>
                  <a:pt x="2724023" y="512829"/>
                  <a:pt x="2732318" y="519629"/>
                </a:cubicBezTo>
                <a:cubicBezTo>
                  <a:pt x="2735544" y="523934"/>
                  <a:pt x="2735999" y="528649"/>
                  <a:pt x="2733683" y="533774"/>
                </a:cubicBezTo>
                <a:cubicBezTo>
                  <a:pt x="2733133" y="535426"/>
                  <a:pt x="2731823" y="542356"/>
                  <a:pt x="2729755" y="554562"/>
                </a:cubicBezTo>
                <a:cubicBezTo>
                  <a:pt x="2731621" y="554674"/>
                  <a:pt x="2734263" y="553708"/>
                  <a:pt x="2737679" y="551662"/>
                </a:cubicBezTo>
                <a:cubicBezTo>
                  <a:pt x="2744760" y="549358"/>
                  <a:pt x="2750425" y="549746"/>
                  <a:pt x="2754673" y="552825"/>
                </a:cubicBezTo>
                <a:cubicBezTo>
                  <a:pt x="2757292" y="553702"/>
                  <a:pt x="2759754" y="556068"/>
                  <a:pt x="2762058" y="559923"/>
                </a:cubicBezTo>
                <a:cubicBezTo>
                  <a:pt x="2762452" y="560317"/>
                  <a:pt x="2763227" y="561092"/>
                  <a:pt x="2764385" y="562250"/>
                </a:cubicBezTo>
                <a:cubicBezTo>
                  <a:pt x="2767397" y="570927"/>
                  <a:pt x="2765570" y="575799"/>
                  <a:pt x="2758905" y="576867"/>
                </a:cubicBezTo>
                <a:cubicBezTo>
                  <a:pt x="2752532" y="578991"/>
                  <a:pt x="2742996" y="581115"/>
                  <a:pt x="2730295" y="583240"/>
                </a:cubicBezTo>
                <a:cubicBezTo>
                  <a:pt x="2728148" y="583948"/>
                  <a:pt x="2727491" y="584302"/>
                  <a:pt x="2728322" y="584302"/>
                </a:cubicBezTo>
                <a:cubicBezTo>
                  <a:pt x="2727861" y="588494"/>
                  <a:pt x="2727631" y="591979"/>
                  <a:pt x="2727631" y="594755"/>
                </a:cubicBezTo>
                <a:cubicBezTo>
                  <a:pt x="2728463" y="594069"/>
                  <a:pt x="2730340" y="593726"/>
                  <a:pt x="2733262" y="593726"/>
                </a:cubicBezTo>
                <a:cubicBezTo>
                  <a:pt x="2735038" y="593131"/>
                  <a:pt x="2737870" y="592445"/>
                  <a:pt x="2741759" y="591669"/>
                </a:cubicBezTo>
                <a:cubicBezTo>
                  <a:pt x="2752606" y="590321"/>
                  <a:pt x="2759327" y="588989"/>
                  <a:pt x="2761923" y="587674"/>
                </a:cubicBezTo>
                <a:cubicBezTo>
                  <a:pt x="2768206" y="585347"/>
                  <a:pt x="2773899" y="585724"/>
                  <a:pt x="2779002" y="588803"/>
                </a:cubicBezTo>
                <a:cubicBezTo>
                  <a:pt x="2787240" y="592557"/>
                  <a:pt x="2794052" y="597902"/>
                  <a:pt x="2799435" y="604837"/>
                </a:cubicBezTo>
                <a:cubicBezTo>
                  <a:pt x="2800941" y="614424"/>
                  <a:pt x="2797727" y="618864"/>
                  <a:pt x="2789792" y="618156"/>
                </a:cubicBezTo>
                <a:cubicBezTo>
                  <a:pt x="2788510" y="618156"/>
                  <a:pt x="2786043" y="618156"/>
                  <a:pt x="2782390" y="618156"/>
                </a:cubicBezTo>
                <a:cubicBezTo>
                  <a:pt x="2768498" y="617459"/>
                  <a:pt x="2753774" y="617605"/>
                  <a:pt x="2738219" y="618594"/>
                </a:cubicBezTo>
                <a:cubicBezTo>
                  <a:pt x="2745266" y="621471"/>
                  <a:pt x="2748087" y="625029"/>
                  <a:pt x="2746682" y="629266"/>
                </a:cubicBezTo>
                <a:cubicBezTo>
                  <a:pt x="2746682" y="628131"/>
                  <a:pt x="2746682" y="627563"/>
                  <a:pt x="2746682" y="627563"/>
                </a:cubicBezTo>
                <a:cubicBezTo>
                  <a:pt x="2750144" y="627653"/>
                  <a:pt x="2754246" y="626681"/>
                  <a:pt x="2758990" y="624647"/>
                </a:cubicBezTo>
                <a:cubicBezTo>
                  <a:pt x="2765610" y="622354"/>
                  <a:pt x="2771128" y="623612"/>
                  <a:pt x="2775545" y="628423"/>
                </a:cubicBezTo>
                <a:cubicBezTo>
                  <a:pt x="2779772" y="631244"/>
                  <a:pt x="2783413" y="634183"/>
                  <a:pt x="2786470" y="637241"/>
                </a:cubicBezTo>
                <a:cubicBezTo>
                  <a:pt x="2790270" y="645816"/>
                  <a:pt x="2787679" y="651093"/>
                  <a:pt x="2778698" y="653072"/>
                </a:cubicBezTo>
                <a:cubicBezTo>
                  <a:pt x="2767987" y="653072"/>
                  <a:pt x="2756961" y="653369"/>
                  <a:pt x="2745620" y="653965"/>
                </a:cubicBezTo>
                <a:lnTo>
                  <a:pt x="2745620" y="664654"/>
                </a:lnTo>
                <a:cubicBezTo>
                  <a:pt x="2745620" y="677141"/>
                  <a:pt x="2745957" y="689106"/>
                  <a:pt x="2746632" y="700548"/>
                </a:cubicBezTo>
                <a:cubicBezTo>
                  <a:pt x="2747373" y="718812"/>
                  <a:pt x="2739680" y="732170"/>
                  <a:pt x="2723551" y="740623"/>
                </a:cubicBezTo>
                <a:cubicBezTo>
                  <a:pt x="2715593" y="743612"/>
                  <a:pt x="2709282" y="742123"/>
                  <a:pt x="2704618" y="736155"/>
                </a:cubicBezTo>
                <a:cubicBezTo>
                  <a:pt x="2699796" y="723757"/>
                  <a:pt x="2691895" y="713777"/>
                  <a:pt x="2680913" y="706212"/>
                </a:cubicBezTo>
                <a:cubicBezTo>
                  <a:pt x="2678834" y="704133"/>
                  <a:pt x="2677794" y="702267"/>
                  <a:pt x="2677794" y="700615"/>
                </a:cubicBezTo>
                <a:cubicBezTo>
                  <a:pt x="2677794" y="697749"/>
                  <a:pt x="2680132" y="697030"/>
                  <a:pt x="2684808" y="698457"/>
                </a:cubicBezTo>
                <a:cubicBezTo>
                  <a:pt x="2686663" y="698457"/>
                  <a:pt x="2690282" y="698845"/>
                  <a:pt x="2695665" y="699620"/>
                </a:cubicBezTo>
                <a:cubicBezTo>
                  <a:pt x="2703410" y="700329"/>
                  <a:pt x="2708659" y="701020"/>
                  <a:pt x="2711412" y="701694"/>
                </a:cubicBezTo>
                <a:cubicBezTo>
                  <a:pt x="2712008" y="701638"/>
                  <a:pt x="2712435" y="701188"/>
                  <a:pt x="2712693" y="700345"/>
                </a:cubicBezTo>
                <a:lnTo>
                  <a:pt x="2712693" y="656241"/>
                </a:lnTo>
                <a:cubicBezTo>
                  <a:pt x="2694171" y="659040"/>
                  <a:pt x="2682223" y="660254"/>
                  <a:pt x="2676850" y="659883"/>
                </a:cubicBezTo>
                <a:cubicBezTo>
                  <a:pt x="2687213" y="660355"/>
                  <a:pt x="2694098" y="662294"/>
                  <a:pt x="2697503" y="665699"/>
                </a:cubicBezTo>
                <a:cubicBezTo>
                  <a:pt x="2706304" y="673387"/>
                  <a:pt x="2707636" y="682553"/>
                  <a:pt x="2701499" y="693197"/>
                </a:cubicBezTo>
                <a:cubicBezTo>
                  <a:pt x="2696666" y="697479"/>
                  <a:pt x="2691631" y="698339"/>
                  <a:pt x="2686393" y="695776"/>
                </a:cubicBezTo>
                <a:cubicBezTo>
                  <a:pt x="2678941" y="690573"/>
                  <a:pt x="2672203" y="680923"/>
                  <a:pt x="2666178" y="666829"/>
                </a:cubicBezTo>
                <a:cubicBezTo>
                  <a:pt x="2664751" y="666829"/>
                  <a:pt x="2664037" y="666121"/>
                  <a:pt x="2664037" y="664705"/>
                </a:cubicBezTo>
                <a:cubicBezTo>
                  <a:pt x="2662969" y="664705"/>
                  <a:pt x="2660671" y="664272"/>
                  <a:pt x="2657142" y="663406"/>
                </a:cubicBezTo>
                <a:cubicBezTo>
                  <a:pt x="2655995" y="662260"/>
                  <a:pt x="2655141" y="661406"/>
                  <a:pt x="2654579" y="660844"/>
                </a:cubicBezTo>
                <a:cubicBezTo>
                  <a:pt x="2649465" y="657191"/>
                  <a:pt x="2646155" y="654229"/>
                  <a:pt x="2644649" y="651959"/>
                </a:cubicBezTo>
                <a:cubicBezTo>
                  <a:pt x="2642052" y="648699"/>
                  <a:pt x="2641198" y="646288"/>
                  <a:pt x="2642086" y="644726"/>
                </a:cubicBezTo>
                <a:cubicBezTo>
                  <a:pt x="2643222" y="642467"/>
                  <a:pt x="2645587" y="641337"/>
                  <a:pt x="2649184" y="641337"/>
                </a:cubicBezTo>
                <a:cubicBezTo>
                  <a:pt x="2661514" y="639966"/>
                  <a:pt x="2673018" y="638213"/>
                  <a:pt x="2683695" y="636077"/>
                </a:cubicBezTo>
                <a:cubicBezTo>
                  <a:pt x="2688461" y="635392"/>
                  <a:pt x="2695441" y="634695"/>
                  <a:pt x="2704635" y="633987"/>
                </a:cubicBezTo>
                <a:cubicBezTo>
                  <a:pt x="2709895" y="633245"/>
                  <a:pt x="2712581" y="632874"/>
                  <a:pt x="2712693" y="632874"/>
                </a:cubicBezTo>
                <a:cubicBezTo>
                  <a:pt x="2712030" y="627805"/>
                  <a:pt x="2711333" y="624309"/>
                  <a:pt x="2710603" y="622387"/>
                </a:cubicBezTo>
                <a:cubicBezTo>
                  <a:pt x="2706523" y="622736"/>
                  <a:pt x="2700691" y="623440"/>
                  <a:pt x="2693107" y="624499"/>
                </a:cubicBezTo>
                <a:lnTo>
                  <a:pt x="2670549" y="627917"/>
                </a:lnTo>
                <a:lnTo>
                  <a:pt x="2665285" y="629654"/>
                </a:lnTo>
                <a:cubicBezTo>
                  <a:pt x="2658541" y="631160"/>
                  <a:pt x="2652831" y="630598"/>
                  <a:pt x="2648156" y="627968"/>
                </a:cubicBezTo>
                <a:cubicBezTo>
                  <a:pt x="2645458" y="625933"/>
                  <a:pt x="2643081" y="623725"/>
                  <a:pt x="2641024" y="621342"/>
                </a:cubicBezTo>
                <a:cubicBezTo>
                  <a:pt x="2641676" y="621432"/>
                  <a:pt x="2641378" y="622123"/>
                  <a:pt x="2640130" y="623416"/>
                </a:cubicBezTo>
                <a:cubicBezTo>
                  <a:pt x="2638793" y="625405"/>
                  <a:pt x="2637989" y="626535"/>
                  <a:pt x="2637720" y="626805"/>
                </a:cubicBezTo>
                <a:cubicBezTo>
                  <a:pt x="2637720" y="653442"/>
                  <a:pt x="2637720" y="676652"/>
                  <a:pt x="2637720" y="696434"/>
                </a:cubicBezTo>
                <a:cubicBezTo>
                  <a:pt x="2639833" y="712473"/>
                  <a:pt x="2633932" y="724016"/>
                  <a:pt x="2620017" y="731063"/>
                </a:cubicBezTo>
                <a:cubicBezTo>
                  <a:pt x="2612509" y="734087"/>
                  <a:pt x="2606122" y="731119"/>
                  <a:pt x="2600850" y="722162"/>
                </a:cubicBezTo>
                <a:cubicBezTo>
                  <a:pt x="2593488" y="710765"/>
                  <a:pt x="2585818" y="702082"/>
                  <a:pt x="2577837" y="696114"/>
                </a:cubicBezTo>
                <a:cubicBezTo>
                  <a:pt x="2574645" y="694551"/>
                  <a:pt x="2573493" y="692584"/>
                  <a:pt x="2574381" y="690213"/>
                </a:cubicBezTo>
                <a:cubicBezTo>
                  <a:pt x="2575798" y="687234"/>
                  <a:pt x="2578400" y="686459"/>
                  <a:pt x="2582187" y="687886"/>
                </a:cubicBezTo>
                <a:cubicBezTo>
                  <a:pt x="2584761" y="687886"/>
                  <a:pt x="2590858" y="688622"/>
                  <a:pt x="2600479" y="690095"/>
                </a:cubicBezTo>
                <a:cubicBezTo>
                  <a:pt x="2602391" y="690736"/>
                  <a:pt x="2603390" y="691056"/>
                  <a:pt x="2603481" y="691056"/>
                </a:cubicBezTo>
                <a:cubicBezTo>
                  <a:pt x="2605066" y="690741"/>
                  <a:pt x="2605857" y="690050"/>
                  <a:pt x="2605857" y="688982"/>
                </a:cubicBezTo>
                <a:cubicBezTo>
                  <a:pt x="2605857" y="676281"/>
                  <a:pt x="2605857" y="665368"/>
                  <a:pt x="2605857" y="656241"/>
                </a:cubicBezTo>
                <a:cubicBezTo>
                  <a:pt x="2606307" y="659647"/>
                  <a:pt x="2604037" y="664193"/>
                  <a:pt x="2599047" y="669880"/>
                </a:cubicBezTo>
                <a:cubicBezTo>
                  <a:pt x="2596563" y="672994"/>
                  <a:pt x="2594601" y="675270"/>
                  <a:pt x="2593163" y="676708"/>
                </a:cubicBezTo>
                <a:cubicBezTo>
                  <a:pt x="2588566" y="679294"/>
                  <a:pt x="2584391" y="680204"/>
                  <a:pt x="2580636" y="679440"/>
                </a:cubicBezTo>
                <a:cubicBezTo>
                  <a:pt x="2569700" y="674742"/>
                  <a:pt x="2562259" y="667655"/>
                  <a:pt x="2558314" y="658180"/>
                </a:cubicBezTo>
                <a:cubicBezTo>
                  <a:pt x="2557561" y="651886"/>
                  <a:pt x="2559573" y="647761"/>
                  <a:pt x="2564350" y="645805"/>
                </a:cubicBezTo>
                <a:cubicBezTo>
                  <a:pt x="2569104" y="644434"/>
                  <a:pt x="2575382" y="641624"/>
                  <a:pt x="2583182" y="637375"/>
                </a:cubicBezTo>
                <a:cubicBezTo>
                  <a:pt x="2590589" y="633329"/>
                  <a:pt x="2598170" y="628721"/>
                  <a:pt x="2605925" y="623551"/>
                </a:cubicBezTo>
                <a:cubicBezTo>
                  <a:pt x="2606578" y="616987"/>
                  <a:pt x="2606903" y="610608"/>
                  <a:pt x="2606903" y="604415"/>
                </a:cubicBezTo>
                <a:cubicBezTo>
                  <a:pt x="2608193" y="604415"/>
                  <a:pt x="2607504" y="605078"/>
                  <a:pt x="2604829" y="606405"/>
                </a:cubicBezTo>
                <a:cubicBezTo>
                  <a:pt x="2602042" y="607101"/>
                  <a:pt x="2600019" y="607765"/>
                  <a:pt x="2598760" y="608394"/>
                </a:cubicBezTo>
                <a:cubicBezTo>
                  <a:pt x="2593399" y="609968"/>
                  <a:pt x="2588678" y="609636"/>
                  <a:pt x="2584598" y="607399"/>
                </a:cubicBezTo>
                <a:cubicBezTo>
                  <a:pt x="2577517" y="603465"/>
                  <a:pt x="2572656" y="599296"/>
                  <a:pt x="2570015" y="594890"/>
                </a:cubicBezTo>
                <a:cubicBezTo>
                  <a:pt x="2567104" y="587460"/>
                  <a:pt x="2569116" y="583200"/>
                  <a:pt x="2576051" y="582110"/>
                </a:cubicBezTo>
                <a:cubicBezTo>
                  <a:pt x="2576679" y="582099"/>
                  <a:pt x="2579035" y="581750"/>
                  <a:pt x="2583114" y="581065"/>
                </a:cubicBezTo>
                <a:cubicBezTo>
                  <a:pt x="2594950" y="578974"/>
                  <a:pt x="2602880" y="577423"/>
                  <a:pt x="2606903" y="576412"/>
                </a:cubicBezTo>
                <a:lnTo>
                  <a:pt x="2606903" y="570494"/>
                </a:lnTo>
                <a:cubicBezTo>
                  <a:pt x="2606903" y="541237"/>
                  <a:pt x="2605347" y="525361"/>
                  <a:pt x="2602233" y="522866"/>
                </a:cubicBezTo>
                <a:cubicBezTo>
                  <a:pt x="2600412" y="518573"/>
                  <a:pt x="2600800" y="514959"/>
                  <a:pt x="2603397" y="512026"/>
                </a:cubicBezTo>
                <a:cubicBezTo>
                  <a:pt x="2606858" y="509350"/>
                  <a:pt x="2611020" y="509176"/>
                  <a:pt x="2615887" y="511503"/>
                </a:cubicBezTo>
                <a:cubicBezTo>
                  <a:pt x="2624822" y="514481"/>
                  <a:pt x="2633724" y="520776"/>
                  <a:pt x="2642592" y="530385"/>
                </a:cubicBezTo>
                <a:cubicBezTo>
                  <a:pt x="2644986" y="534443"/>
                  <a:pt x="2645784" y="538989"/>
                  <a:pt x="2644986" y="544025"/>
                </a:cubicBezTo>
                <a:cubicBezTo>
                  <a:pt x="2643233" y="547177"/>
                  <a:pt x="2641837" y="550868"/>
                  <a:pt x="2640800" y="555097"/>
                </a:cubicBezTo>
                <a:lnTo>
                  <a:pt x="2638942" y="568151"/>
                </a:lnTo>
                <a:lnTo>
                  <a:pt x="2646217" y="566473"/>
                </a:lnTo>
                <a:cubicBezTo>
                  <a:pt x="2649780" y="566361"/>
                  <a:pt x="2652972" y="567043"/>
                  <a:pt x="2655793" y="568521"/>
                </a:cubicBezTo>
                <a:lnTo>
                  <a:pt x="2661757" y="572650"/>
                </a:lnTo>
                <a:lnTo>
                  <a:pt x="2661340" y="570018"/>
                </a:lnTo>
                <a:cubicBezTo>
                  <a:pt x="2662143" y="568087"/>
                  <a:pt x="2664167" y="566847"/>
                  <a:pt x="2667409" y="566296"/>
                </a:cubicBezTo>
                <a:cubicBezTo>
                  <a:pt x="2675311" y="565588"/>
                  <a:pt x="2684763" y="564009"/>
                  <a:pt x="2695767" y="561559"/>
                </a:cubicBezTo>
                <a:cubicBezTo>
                  <a:pt x="2695767" y="560963"/>
                  <a:pt x="2696121" y="559243"/>
                  <a:pt x="2696829" y="556400"/>
                </a:cubicBezTo>
                <a:cubicBezTo>
                  <a:pt x="2696829" y="554511"/>
                  <a:pt x="2696829" y="552859"/>
                  <a:pt x="2696829" y="551443"/>
                </a:cubicBezTo>
                <a:cubicBezTo>
                  <a:pt x="2696829" y="535797"/>
                  <a:pt x="2694834" y="523979"/>
                  <a:pt x="2690844" y="515987"/>
                </a:cubicBezTo>
                <a:cubicBezTo>
                  <a:pt x="2688483" y="508569"/>
                  <a:pt x="2692074" y="504860"/>
                  <a:pt x="2701617" y="504860"/>
                </a:cubicBezTo>
                <a:close/>
                <a:moveTo>
                  <a:pt x="667448" y="502736"/>
                </a:moveTo>
                <a:cubicBezTo>
                  <a:pt x="686454" y="507299"/>
                  <a:pt x="698677" y="514639"/>
                  <a:pt x="704116" y="524754"/>
                </a:cubicBezTo>
                <a:cubicBezTo>
                  <a:pt x="704116" y="525249"/>
                  <a:pt x="704330" y="525710"/>
                  <a:pt x="704758" y="526137"/>
                </a:cubicBezTo>
                <a:cubicBezTo>
                  <a:pt x="706455" y="529115"/>
                  <a:pt x="706477" y="532066"/>
                  <a:pt x="704825" y="534988"/>
                </a:cubicBezTo>
                <a:cubicBezTo>
                  <a:pt x="701475" y="545025"/>
                  <a:pt x="699480" y="552960"/>
                  <a:pt x="698839" y="558794"/>
                </a:cubicBezTo>
                <a:cubicBezTo>
                  <a:pt x="698930" y="558861"/>
                  <a:pt x="701419" y="558198"/>
                  <a:pt x="706309" y="556804"/>
                </a:cubicBezTo>
                <a:cubicBezTo>
                  <a:pt x="711917" y="556096"/>
                  <a:pt x="715784" y="555388"/>
                  <a:pt x="717908" y="554680"/>
                </a:cubicBezTo>
                <a:cubicBezTo>
                  <a:pt x="725910" y="551780"/>
                  <a:pt x="732778" y="552218"/>
                  <a:pt x="738510" y="555995"/>
                </a:cubicBezTo>
                <a:cubicBezTo>
                  <a:pt x="743310" y="557591"/>
                  <a:pt x="747210" y="561019"/>
                  <a:pt x="750211" y="566279"/>
                </a:cubicBezTo>
                <a:cubicBezTo>
                  <a:pt x="753335" y="572630"/>
                  <a:pt x="752868" y="577513"/>
                  <a:pt x="748811" y="580930"/>
                </a:cubicBezTo>
                <a:cubicBezTo>
                  <a:pt x="744461" y="581773"/>
                  <a:pt x="735323" y="583251"/>
                  <a:pt x="721398" y="585364"/>
                </a:cubicBezTo>
                <a:cubicBezTo>
                  <a:pt x="715722" y="586072"/>
                  <a:pt x="707848" y="587016"/>
                  <a:pt x="697778" y="588196"/>
                </a:cubicBezTo>
                <a:lnTo>
                  <a:pt x="697778" y="590169"/>
                </a:lnTo>
                <a:cubicBezTo>
                  <a:pt x="731688" y="630306"/>
                  <a:pt x="771532" y="658697"/>
                  <a:pt x="817311" y="675343"/>
                </a:cubicBezTo>
                <a:cubicBezTo>
                  <a:pt x="822257" y="677310"/>
                  <a:pt x="824729" y="678293"/>
                  <a:pt x="824729" y="678293"/>
                </a:cubicBezTo>
                <a:cubicBezTo>
                  <a:pt x="824729" y="681553"/>
                  <a:pt x="821930" y="683728"/>
                  <a:pt x="816333" y="684818"/>
                </a:cubicBezTo>
                <a:cubicBezTo>
                  <a:pt x="791089" y="688336"/>
                  <a:pt x="772139" y="690803"/>
                  <a:pt x="759484" y="692219"/>
                </a:cubicBezTo>
                <a:cubicBezTo>
                  <a:pt x="753245" y="692927"/>
                  <a:pt x="748013" y="690410"/>
                  <a:pt x="743787" y="684666"/>
                </a:cubicBezTo>
                <a:lnTo>
                  <a:pt x="731524" y="671454"/>
                </a:lnTo>
                <a:lnTo>
                  <a:pt x="730367" y="678875"/>
                </a:lnTo>
                <a:cubicBezTo>
                  <a:pt x="729175" y="680842"/>
                  <a:pt x="727209" y="682109"/>
                  <a:pt x="724466" y="682677"/>
                </a:cubicBezTo>
                <a:cubicBezTo>
                  <a:pt x="723556" y="682688"/>
                  <a:pt x="722482" y="682694"/>
                  <a:pt x="721246" y="682694"/>
                </a:cubicBezTo>
                <a:cubicBezTo>
                  <a:pt x="713615" y="683390"/>
                  <a:pt x="705359" y="684621"/>
                  <a:pt x="696480" y="686386"/>
                </a:cubicBezTo>
                <a:cubicBezTo>
                  <a:pt x="695929" y="693467"/>
                  <a:pt x="695653" y="702043"/>
                  <a:pt x="695653" y="712113"/>
                </a:cubicBezTo>
                <a:cubicBezTo>
                  <a:pt x="694125" y="726702"/>
                  <a:pt x="690426" y="736514"/>
                  <a:pt x="684560" y="741550"/>
                </a:cubicBezTo>
                <a:cubicBezTo>
                  <a:pt x="679918" y="743225"/>
                  <a:pt x="675365" y="743258"/>
                  <a:pt x="670904" y="741651"/>
                </a:cubicBezTo>
                <a:cubicBezTo>
                  <a:pt x="665172" y="738369"/>
                  <a:pt x="660726" y="732783"/>
                  <a:pt x="657568" y="724893"/>
                </a:cubicBezTo>
                <a:cubicBezTo>
                  <a:pt x="656782" y="720790"/>
                  <a:pt x="656741" y="717143"/>
                  <a:pt x="657450" y="713951"/>
                </a:cubicBezTo>
                <a:cubicBezTo>
                  <a:pt x="658877" y="704734"/>
                  <a:pt x="659934" y="696434"/>
                  <a:pt x="660619" y="689050"/>
                </a:cubicBezTo>
                <a:cubicBezTo>
                  <a:pt x="660316" y="689746"/>
                  <a:pt x="658220" y="690095"/>
                  <a:pt x="654331" y="690095"/>
                </a:cubicBezTo>
                <a:cubicBezTo>
                  <a:pt x="647621" y="690095"/>
                  <a:pt x="642592" y="688004"/>
                  <a:pt x="639242" y="683823"/>
                </a:cubicBezTo>
                <a:cubicBezTo>
                  <a:pt x="634387" y="679653"/>
                  <a:pt x="631110" y="676102"/>
                  <a:pt x="629413" y="673168"/>
                </a:cubicBezTo>
                <a:cubicBezTo>
                  <a:pt x="616060" y="683520"/>
                  <a:pt x="601348" y="691253"/>
                  <a:pt x="585275" y="696367"/>
                </a:cubicBezTo>
                <a:cubicBezTo>
                  <a:pt x="579083" y="697131"/>
                  <a:pt x="575985" y="696552"/>
                  <a:pt x="575985" y="694630"/>
                </a:cubicBezTo>
                <a:cubicBezTo>
                  <a:pt x="575277" y="693090"/>
                  <a:pt x="576648" y="690713"/>
                  <a:pt x="580098" y="687499"/>
                </a:cubicBezTo>
                <a:cubicBezTo>
                  <a:pt x="614189" y="656893"/>
                  <a:pt x="639264" y="625315"/>
                  <a:pt x="655326" y="592765"/>
                </a:cubicBezTo>
                <a:cubicBezTo>
                  <a:pt x="647131" y="594890"/>
                  <a:pt x="640573" y="595952"/>
                  <a:pt x="635650" y="595952"/>
                </a:cubicBezTo>
                <a:cubicBezTo>
                  <a:pt x="631392" y="596649"/>
                  <a:pt x="627811" y="596104"/>
                  <a:pt x="624912" y="594316"/>
                </a:cubicBezTo>
                <a:cubicBezTo>
                  <a:pt x="618179" y="590585"/>
                  <a:pt x="613278" y="585651"/>
                  <a:pt x="610209" y="579514"/>
                </a:cubicBezTo>
                <a:cubicBezTo>
                  <a:pt x="608558" y="575985"/>
                  <a:pt x="609810" y="573000"/>
                  <a:pt x="613970" y="570561"/>
                </a:cubicBezTo>
                <a:cubicBezTo>
                  <a:pt x="622984" y="569808"/>
                  <a:pt x="636645" y="568370"/>
                  <a:pt x="654955" y="566245"/>
                </a:cubicBezTo>
                <a:cubicBezTo>
                  <a:pt x="660024" y="565526"/>
                  <a:pt x="662969" y="565166"/>
                  <a:pt x="663789" y="565166"/>
                </a:cubicBezTo>
                <a:lnTo>
                  <a:pt x="663789" y="562031"/>
                </a:lnTo>
                <a:cubicBezTo>
                  <a:pt x="663789" y="538641"/>
                  <a:pt x="662103" y="523906"/>
                  <a:pt x="658731" y="517825"/>
                </a:cubicBezTo>
                <a:cubicBezTo>
                  <a:pt x="655764" y="507766"/>
                  <a:pt x="658669" y="502736"/>
                  <a:pt x="667448" y="502736"/>
                </a:cubicBezTo>
                <a:close/>
                <a:moveTo>
                  <a:pt x="5751451" y="501535"/>
                </a:moveTo>
                <a:cubicBezTo>
                  <a:pt x="5753165" y="500953"/>
                  <a:pt x="5755155" y="501033"/>
                  <a:pt x="5757419" y="501775"/>
                </a:cubicBezTo>
                <a:cubicBezTo>
                  <a:pt x="5772166" y="503247"/>
                  <a:pt x="5783922" y="508367"/>
                  <a:pt x="5792689" y="517134"/>
                </a:cubicBezTo>
                <a:cubicBezTo>
                  <a:pt x="5795443" y="520056"/>
                  <a:pt x="5795994" y="524243"/>
                  <a:pt x="5794341" y="529694"/>
                </a:cubicBezTo>
                <a:cubicBezTo>
                  <a:pt x="5793094" y="531582"/>
                  <a:pt x="5792127" y="536607"/>
                  <a:pt x="5791441" y="544767"/>
                </a:cubicBezTo>
                <a:cubicBezTo>
                  <a:pt x="5790790" y="546700"/>
                  <a:pt x="5790464" y="547869"/>
                  <a:pt x="5790464" y="548273"/>
                </a:cubicBezTo>
                <a:cubicBezTo>
                  <a:pt x="5790464" y="557613"/>
                  <a:pt x="5790115" y="563233"/>
                  <a:pt x="5789418" y="565133"/>
                </a:cubicBezTo>
                <a:cubicBezTo>
                  <a:pt x="5792262" y="558366"/>
                  <a:pt x="5795786" y="549729"/>
                  <a:pt x="5799989" y="539220"/>
                </a:cubicBezTo>
                <a:cubicBezTo>
                  <a:pt x="5803429" y="533724"/>
                  <a:pt x="5805148" y="527924"/>
                  <a:pt x="5805148" y="521821"/>
                </a:cubicBezTo>
                <a:cubicBezTo>
                  <a:pt x="5805148" y="515437"/>
                  <a:pt x="5808947" y="512981"/>
                  <a:pt x="5816545" y="514453"/>
                </a:cubicBezTo>
                <a:cubicBezTo>
                  <a:pt x="5827189" y="517499"/>
                  <a:pt x="5837001" y="522759"/>
                  <a:pt x="5845982" y="530234"/>
                </a:cubicBezTo>
                <a:cubicBezTo>
                  <a:pt x="5849174" y="533909"/>
                  <a:pt x="5849000" y="538270"/>
                  <a:pt x="5845459" y="543317"/>
                </a:cubicBezTo>
                <a:cubicBezTo>
                  <a:pt x="5832747" y="553196"/>
                  <a:pt x="5818647" y="561530"/>
                  <a:pt x="5803159" y="568319"/>
                </a:cubicBezTo>
                <a:cubicBezTo>
                  <a:pt x="5802484" y="568398"/>
                  <a:pt x="5804378" y="568066"/>
                  <a:pt x="5808840" y="567324"/>
                </a:cubicBezTo>
                <a:cubicBezTo>
                  <a:pt x="5812549" y="566583"/>
                  <a:pt x="5815455" y="566212"/>
                  <a:pt x="5817557" y="566212"/>
                </a:cubicBezTo>
                <a:cubicBezTo>
                  <a:pt x="5825616" y="564874"/>
                  <a:pt x="5833860" y="562800"/>
                  <a:pt x="5842290" y="559991"/>
                </a:cubicBezTo>
                <a:cubicBezTo>
                  <a:pt x="5849247" y="557776"/>
                  <a:pt x="5855243" y="559001"/>
                  <a:pt x="5860279" y="563666"/>
                </a:cubicBezTo>
                <a:cubicBezTo>
                  <a:pt x="5868956" y="568724"/>
                  <a:pt x="5876621" y="575333"/>
                  <a:pt x="5883275" y="583493"/>
                </a:cubicBezTo>
                <a:cubicBezTo>
                  <a:pt x="5886996" y="591091"/>
                  <a:pt x="5885169" y="595935"/>
                  <a:pt x="5877795" y="598025"/>
                </a:cubicBezTo>
                <a:cubicBezTo>
                  <a:pt x="5868860" y="599402"/>
                  <a:pt x="5860641" y="601712"/>
                  <a:pt x="5853139" y="604955"/>
                </a:cubicBezTo>
                <a:lnTo>
                  <a:pt x="5832980" y="617359"/>
                </a:lnTo>
                <a:lnTo>
                  <a:pt x="5834168" y="622577"/>
                </a:lnTo>
                <a:cubicBezTo>
                  <a:pt x="5833682" y="624963"/>
                  <a:pt x="5832247" y="627704"/>
                  <a:pt x="5829864" y="630800"/>
                </a:cubicBezTo>
                <a:cubicBezTo>
                  <a:pt x="5825841" y="635487"/>
                  <a:pt x="5822581" y="639927"/>
                  <a:pt x="5820086" y="644119"/>
                </a:cubicBezTo>
                <a:cubicBezTo>
                  <a:pt x="5821929" y="645086"/>
                  <a:pt x="5823986" y="647845"/>
                  <a:pt x="5826256" y="652397"/>
                </a:cubicBezTo>
                <a:cubicBezTo>
                  <a:pt x="5827785" y="658062"/>
                  <a:pt x="5825678" y="661439"/>
                  <a:pt x="5819934" y="662530"/>
                </a:cubicBezTo>
                <a:cubicBezTo>
                  <a:pt x="5818417" y="663283"/>
                  <a:pt x="5815815" y="663659"/>
                  <a:pt x="5812128" y="663659"/>
                </a:cubicBezTo>
                <a:cubicBezTo>
                  <a:pt x="5809307" y="664356"/>
                  <a:pt x="5808082" y="664705"/>
                  <a:pt x="5808453" y="664705"/>
                </a:cubicBezTo>
                <a:cubicBezTo>
                  <a:pt x="5812319" y="664581"/>
                  <a:pt x="5815017" y="665677"/>
                  <a:pt x="5816545" y="667992"/>
                </a:cubicBezTo>
                <a:cubicBezTo>
                  <a:pt x="5818905" y="671510"/>
                  <a:pt x="5818732" y="675759"/>
                  <a:pt x="5816023" y="680738"/>
                </a:cubicBezTo>
                <a:cubicBezTo>
                  <a:pt x="5812392" y="686189"/>
                  <a:pt x="5810577" y="692815"/>
                  <a:pt x="5810577" y="700615"/>
                </a:cubicBezTo>
                <a:cubicBezTo>
                  <a:pt x="5810577" y="707842"/>
                  <a:pt x="5813314" y="711709"/>
                  <a:pt x="5818787" y="712214"/>
                </a:cubicBezTo>
                <a:cubicBezTo>
                  <a:pt x="5833287" y="712214"/>
                  <a:pt x="5842369" y="711602"/>
                  <a:pt x="5846032" y="710377"/>
                </a:cubicBezTo>
                <a:cubicBezTo>
                  <a:pt x="5850000" y="708668"/>
                  <a:pt x="5853653" y="702301"/>
                  <a:pt x="5856991" y="691275"/>
                </a:cubicBezTo>
                <a:cubicBezTo>
                  <a:pt x="5859115" y="684621"/>
                  <a:pt x="5860885" y="678119"/>
                  <a:pt x="5862302" y="671769"/>
                </a:cubicBezTo>
                <a:cubicBezTo>
                  <a:pt x="5864202" y="666992"/>
                  <a:pt x="5866331" y="664603"/>
                  <a:pt x="5868691" y="664603"/>
                </a:cubicBezTo>
                <a:cubicBezTo>
                  <a:pt x="5871209" y="664603"/>
                  <a:pt x="5872963" y="666565"/>
                  <a:pt x="5873952" y="670487"/>
                </a:cubicBezTo>
                <a:cubicBezTo>
                  <a:pt x="5876784" y="681817"/>
                  <a:pt x="5881892" y="692854"/>
                  <a:pt x="5889277" y="703599"/>
                </a:cubicBezTo>
                <a:cubicBezTo>
                  <a:pt x="5891727" y="706859"/>
                  <a:pt x="5893352" y="710478"/>
                  <a:pt x="5894149" y="714457"/>
                </a:cubicBezTo>
                <a:cubicBezTo>
                  <a:pt x="5894149" y="718132"/>
                  <a:pt x="5892812" y="721307"/>
                  <a:pt x="5890137" y="723982"/>
                </a:cubicBezTo>
                <a:cubicBezTo>
                  <a:pt x="5881235" y="736604"/>
                  <a:pt x="5863595" y="743646"/>
                  <a:pt x="5837215" y="745107"/>
                </a:cubicBezTo>
                <a:cubicBezTo>
                  <a:pt x="5812758" y="747231"/>
                  <a:pt x="5796696" y="743371"/>
                  <a:pt x="5789031" y="733525"/>
                </a:cubicBezTo>
                <a:cubicBezTo>
                  <a:pt x="5780736" y="724409"/>
                  <a:pt x="5776942" y="713085"/>
                  <a:pt x="5777650" y="699553"/>
                </a:cubicBezTo>
                <a:lnTo>
                  <a:pt x="5779260" y="691664"/>
                </a:lnTo>
                <a:lnTo>
                  <a:pt x="5777832" y="692923"/>
                </a:lnTo>
                <a:cubicBezTo>
                  <a:pt x="5776745" y="694061"/>
                  <a:pt x="5775352" y="695647"/>
                  <a:pt x="5773655" y="697682"/>
                </a:cubicBezTo>
                <a:cubicBezTo>
                  <a:pt x="5771621" y="700390"/>
                  <a:pt x="5769884" y="702464"/>
                  <a:pt x="5768445" y="703903"/>
                </a:cubicBezTo>
                <a:cubicBezTo>
                  <a:pt x="5759712" y="713355"/>
                  <a:pt x="5748158" y="721678"/>
                  <a:pt x="5733782" y="728872"/>
                </a:cubicBezTo>
                <a:cubicBezTo>
                  <a:pt x="5718642" y="738976"/>
                  <a:pt x="5702469" y="744382"/>
                  <a:pt x="5685261" y="745090"/>
                </a:cubicBezTo>
                <a:cubicBezTo>
                  <a:pt x="5678438" y="745810"/>
                  <a:pt x="5675027" y="744736"/>
                  <a:pt x="5675027" y="741870"/>
                </a:cubicBezTo>
                <a:cubicBezTo>
                  <a:pt x="5675027" y="740566"/>
                  <a:pt x="5677174" y="738628"/>
                  <a:pt x="5681467" y="736054"/>
                </a:cubicBezTo>
                <a:cubicBezTo>
                  <a:pt x="5705801" y="723544"/>
                  <a:pt x="5724246" y="707522"/>
                  <a:pt x="5736800" y="687987"/>
                </a:cubicBezTo>
                <a:cubicBezTo>
                  <a:pt x="5740195" y="683907"/>
                  <a:pt x="5742881" y="680732"/>
                  <a:pt x="5744859" y="678462"/>
                </a:cubicBezTo>
                <a:cubicBezTo>
                  <a:pt x="5744859" y="678462"/>
                  <a:pt x="5745280" y="678462"/>
                  <a:pt x="5746123" y="678462"/>
                </a:cubicBezTo>
                <a:cubicBezTo>
                  <a:pt x="5737806" y="673483"/>
                  <a:pt x="5732804" y="668031"/>
                  <a:pt x="5731118" y="662108"/>
                </a:cubicBezTo>
                <a:lnTo>
                  <a:pt x="5722749" y="627735"/>
                </a:lnTo>
                <a:lnTo>
                  <a:pt x="5722756" y="627867"/>
                </a:lnTo>
                <a:cubicBezTo>
                  <a:pt x="5719542" y="642332"/>
                  <a:pt x="5712326" y="650380"/>
                  <a:pt x="5701109" y="652009"/>
                </a:cubicBezTo>
                <a:cubicBezTo>
                  <a:pt x="5682316" y="644040"/>
                  <a:pt x="5676882" y="630002"/>
                  <a:pt x="5684806" y="609895"/>
                </a:cubicBezTo>
                <a:cubicBezTo>
                  <a:pt x="5693831" y="598790"/>
                  <a:pt x="5699035" y="588039"/>
                  <a:pt x="5700417" y="577642"/>
                </a:cubicBezTo>
                <a:cubicBezTo>
                  <a:pt x="5700417" y="573551"/>
                  <a:pt x="5702204" y="571506"/>
                  <a:pt x="5705779" y="571506"/>
                </a:cubicBezTo>
                <a:cubicBezTo>
                  <a:pt x="5708533" y="571506"/>
                  <a:pt x="5710910" y="573000"/>
                  <a:pt x="5712910" y="575990"/>
                </a:cubicBezTo>
                <a:cubicBezTo>
                  <a:pt x="5712910" y="575990"/>
                  <a:pt x="5713276" y="576355"/>
                  <a:pt x="5714006" y="577086"/>
                </a:cubicBezTo>
                <a:cubicBezTo>
                  <a:pt x="5714793" y="578660"/>
                  <a:pt x="5715681" y="580671"/>
                  <a:pt x="5716670" y="583122"/>
                </a:cubicBezTo>
                <a:lnTo>
                  <a:pt x="5735657" y="579998"/>
                </a:lnTo>
                <a:lnTo>
                  <a:pt x="5734233" y="579467"/>
                </a:lnTo>
                <a:cubicBezTo>
                  <a:pt x="5731185" y="577683"/>
                  <a:pt x="5728230" y="574636"/>
                  <a:pt x="5725369" y="570325"/>
                </a:cubicBezTo>
                <a:cubicBezTo>
                  <a:pt x="5717502" y="561030"/>
                  <a:pt x="5711483" y="552218"/>
                  <a:pt x="5707313" y="543890"/>
                </a:cubicBezTo>
                <a:cubicBezTo>
                  <a:pt x="5706245" y="542822"/>
                  <a:pt x="5705711" y="541260"/>
                  <a:pt x="5705711" y="539203"/>
                </a:cubicBezTo>
                <a:cubicBezTo>
                  <a:pt x="5707454" y="537461"/>
                  <a:pt x="5709943" y="536590"/>
                  <a:pt x="5713180" y="536590"/>
                </a:cubicBezTo>
                <a:cubicBezTo>
                  <a:pt x="5724218" y="536590"/>
                  <a:pt x="5733788" y="538062"/>
                  <a:pt x="5741892" y="541007"/>
                </a:cubicBezTo>
                <a:cubicBezTo>
                  <a:pt x="5752412" y="544266"/>
                  <a:pt x="5757301" y="551359"/>
                  <a:pt x="5756559" y="562283"/>
                </a:cubicBezTo>
                <a:cubicBezTo>
                  <a:pt x="5756149" y="567673"/>
                  <a:pt x="5754869" y="571930"/>
                  <a:pt x="5752720" y="575055"/>
                </a:cubicBezTo>
                <a:lnTo>
                  <a:pt x="5748408" y="577900"/>
                </a:lnTo>
                <a:lnTo>
                  <a:pt x="5757554" y="576395"/>
                </a:lnTo>
                <a:cubicBezTo>
                  <a:pt x="5757554" y="560030"/>
                  <a:pt x="5757212" y="548768"/>
                  <a:pt x="5756526" y="542609"/>
                </a:cubicBezTo>
                <a:cubicBezTo>
                  <a:pt x="5755829" y="532920"/>
                  <a:pt x="5753098" y="523310"/>
                  <a:pt x="5748332" y="513779"/>
                </a:cubicBezTo>
                <a:cubicBezTo>
                  <a:pt x="5746713" y="510160"/>
                  <a:pt x="5746315" y="507322"/>
                  <a:pt x="5747135" y="505265"/>
                </a:cubicBezTo>
                <a:cubicBezTo>
                  <a:pt x="5748298" y="503360"/>
                  <a:pt x="5749737" y="502116"/>
                  <a:pt x="5751451" y="501535"/>
                </a:cubicBezTo>
                <a:close/>
                <a:moveTo>
                  <a:pt x="2897793" y="200089"/>
                </a:moveTo>
                <a:cubicBezTo>
                  <a:pt x="2888598" y="200089"/>
                  <a:pt x="2883754" y="202826"/>
                  <a:pt x="2883260" y="208299"/>
                </a:cubicBezTo>
                <a:cubicBezTo>
                  <a:pt x="2883260" y="211615"/>
                  <a:pt x="2884603" y="213543"/>
                  <a:pt x="2887289" y="214082"/>
                </a:cubicBezTo>
                <a:cubicBezTo>
                  <a:pt x="2890245" y="217038"/>
                  <a:pt x="2891723" y="218977"/>
                  <a:pt x="2891723" y="219899"/>
                </a:cubicBezTo>
                <a:cubicBezTo>
                  <a:pt x="2892083" y="220022"/>
                  <a:pt x="2892769" y="220084"/>
                  <a:pt x="2893780" y="220084"/>
                </a:cubicBezTo>
                <a:cubicBezTo>
                  <a:pt x="2904311" y="220084"/>
                  <a:pt x="2909577" y="216673"/>
                  <a:pt x="2909577" y="209850"/>
                </a:cubicBezTo>
                <a:cubicBezTo>
                  <a:pt x="2909049" y="203905"/>
                  <a:pt x="2905121" y="200651"/>
                  <a:pt x="2897793" y="200089"/>
                </a:cubicBezTo>
                <a:close/>
                <a:moveTo>
                  <a:pt x="5531047" y="192687"/>
                </a:moveTo>
                <a:cubicBezTo>
                  <a:pt x="5529811" y="192687"/>
                  <a:pt x="5524613" y="193041"/>
                  <a:pt x="5515452" y="193750"/>
                </a:cubicBezTo>
                <a:cubicBezTo>
                  <a:pt x="5507675" y="194446"/>
                  <a:pt x="5502668" y="194795"/>
                  <a:pt x="5500431" y="194795"/>
                </a:cubicBezTo>
                <a:cubicBezTo>
                  <a:pt x="5498318" y="194795"/>
                  <a:pt x="5497278" y="194795"/>
                  <a:pt x="5497312" y="194795"/>
                </a:cubicBezTo>
                <a:cubicBezTo>
                  <a:pt x="5497312" y="197582"/>
                  <a:pt x="5497312" y="200718"/>
                  <a:pt x="5497312" y="204202"/>
                </a:cubicBezTo>
                <a:cubicBezTo>
                  <a:pt x="5499346" y="207810"/>
                  <a:pt x="5499307" y="209614"/>
                  <a:pt x="5497194" y="209614"/>
                </a:cubicBezTo>
                <a:cubicBezTo>
                  <a:pt x="5510153" y="205354"/>
                  <a:pt x="5518459" y="202921"/>
                  <a:pt x="5522112" y="202314"/>
                </a:cubicBezTo>
                <a:cubicBezTo>
                  <a:pt x="5523489" y="201179"/>
                  <a:pt x="5525373" y="200666"/>
                  <a:pt x="5527765" y="200776"/>
                </a:cubicBezTo>
                <a:lnTo>
                  <a:pt x="5531047" y="201605"/>
                </a:lnTo>
                <a:close/>
                <a:moveTo>
                  <a:pt x="2897928" y="178846"/>
                </a:moveTo>
                <a:cubicBezTo>
                  <a:pt x="2923992" y="180386"/>
                  <a:pt x="2937789" y="190715"/>
                  <a:pt x="2939317" y="209833"/>
                </a:cubicBezTo>
                <a:cubicBezTo>
                  <a:pt x="2936946" y="226423"/>
                  <a:pt x="2925740" y="235870"/>
                  <a:pt x="2905700" y="238174"/>
                </a:cubicBezTo>
                <a:cubicBezTo>
                  <a:pt x="2896472" y="238174"/>
                  <a:pt x="2888121" y="236061"/>
                  <a:pt x="2880647" y="231835"/>
                </a:cubicBezTo>
                <a:cubicBezTo>
                  <a:pt x="2879736" y="233240"/>
                  <a:pt x="2877331" y="233942"/>
                  <a:pt x="2873431" y="233942"/>
                </a:cubicBezTo>
                <a:cubicBezTo>
                  <a:pt x="2860854" y="233099"/>
                  <a:pt x="2854565" y="226311"/>
                  <a:pt x="2854565" y="213576"/>
                </a:cubicBezTo>
                <a:cubicBezTo>
                  <a:pt x="2856813" y="192704"/>
                  <a:pt x="2871267" y="181127"/>
                  <a:pt x="2897928" y="178846"/>
                </a:cubicBezTo>
                <a:close/>
                <a:moveTo>
                  <a:pt x="5716147" y="178829"/>
                </a:moveTo>
                <a:cubicBezTo>
                  <a:pt x="5738795" y="177402"/>
                  <a:pt x="5750524" y="185528"/>
                  <a:pt x="5751333" y="203208"/>
                </a:cubicBezTo>
                <a:cubicBezTo>
                  <a:pt x="5751333" y="215436"/>
                  <a:pt x="5733850" y="226384"/>
                  <a:pt x="5698883" y="236050"/>
                </a:cubicBezTo>
                <a:cubicBezTo>
                  <a:pt x="5692533" y="236758"/>
                  <a:pt x="5688279" y="235583"/>
                  <a:pt x="5686121" y="232526"/>
                </a:cubicBezTo>
                <a:cubicBezTo>
                  <a:pt x="5684367" y="229154"/>
                  <a:pt x="5685665" y="225524"/>
                  <a:pt x="5690015" y="221635"/>
                </a:cubicBezTo>
                <a:cubicBezTo>
                  <a:pt x="5697467" y="218241"/>
                  <a:pt x="5702828" y="214593"/>
                  <a:pt x="5706099" y="210693"/>
                </a:cubicBezTo>
                <a:cubicBezTo>
                  <a:pt x="5707245" y="210187"/>
                  <a:pt x="5707780" y="210221"/>
                  <a:pt x="5707701" y="210794"/>
                </a:cubicBezTo>
                <a:cubicBezTo>
                  <a:pt x="5707375" y="210468"/>
                  <a:pt x="5706504" y="210064"/>
                  <a:pt x="5705087" y="209581"/>
                </a:cubicBezTo>
                <a:cubicBezTo>
                  <a:pt x="5694219" y="207906"/>
                  <a:pt x="5688784" y="202550"/>
                  <a:pt x="5688784" y="193513"/>
                </a:cubicBezTo>
                <a:cubicBezTo>
                  <a:pt x="5689605" y="183724"/>
                  <a:pt x="5698726" y="178829"/>
                  <a:pt x="5716147" y="178829"/>
                </a:cubicBezTo>
                <a:close/>
                <a:moveTo>
                  <a:pt x="6897503" y="172456"/>
                </a:moveTo>
                <a:cubicBezTo>
                  <a:pt x="6899493" y="172119"/>
                  <a:pt x="6904202" y="174552"/>
                  <a:pt x="6911631" y="179756"/>
                </a:cubicBezTo>
                <a:cubicBezTo>
                  <a:pt x="6912418" y="180543"/>
                  <a:pt x="6912621" y="180936"/>
                  <a:pt x="6912239" y="180936"/>
                </a:cubicBezTo>
                <a:lnTo>
                  <a:pt x="6912543" y="181125"/>
                </a:lnTo>
                <a:lnTo>
                  <a:pt x="6911437" y="177994"/>
                </a:lnTo>
                <a:cubicBezTo>
                  <a:pt x="6910567" y="175713"/>
                  <a:pt x="6909799" y="173912"/>
                  <a:pt x="6909137" y="172591"/>
                </a:cubicBezTo>
                <a:cubicBezTo>
                  <a:pt x="6908619" y="172591"/>
                  <a:pt x="6906596" y="172939"/>
                  <a:pt x="6903067" y="173636"/>
                </a:cubicBezTo>
                <a:cubicBezTo>
                  <a:pt x="6899683" y="173636"/>
                  <a:pt x="6897829" y="173243"/>
                  <a:pt x="6897503" y="172456"/>
                </a:cubicBezTo>
                <a:close/>
                <a:moveTo>
                  <a:pt x="7425689" y="165350"/>
                </a:moveTo>
                <a:lnTo>
                  <a:pt x="7424562" y="185151"/>
                </a:lnTo>
                <a:cubicBezTo>
                  <a:pt x="7451009" y="182375"/>
                  <a:pt x="7481631" y="179919"/>
                  <a:pt x="7516429" y="177784"/>
                </a:cubicBezTo>
                <a:cubicBezTo>
                  <a:pt x="7517205" y="177772"/>
                  <a:pt x="7518194" y="177767"/>
                  <a:pt x="7519396" y="177767"/>
                </a:cubicBezTo>
                <a:cubicBezTo>
                  <a:pt x="7524005" y="176339"/>
                  <a:pt x="7527647" y="177216"/>
                  <a:pt x="7530321" y="180397"/>
                </a:cubicBezTo>
                <a:cubicBezTo>
                  <a:pt x="7532861" y="181240"/>
                  <a:pt x="7532957" y="182122"/>
                  <a:pt x="7530607" y="183044"/>
                </a:cubicBezTo>
                <a:lnTo>
                  <a:pt x="7531165" y="169641"/>
                </a:lnTo>
                <a:lnTo>
                  <a:pt x="7528871" y="170467"/>
                </a:lnTo>
                <a:cubicBezTo>
                  <a:pt x="7515080" y="169062"/>
                  <a:pt x="7501306" y="169405"/>
                  <a:pt x="7487549" y="171495"/>
                </a:cubicBezTo>
                <a:cubicBezTo>
                  <a:pt x="7466070" y="173631"/>
                  <a:pt x="7451492" y="175406"/>
                  <a:pt x="7443815" y="176823"/>
                </a:cubicBezTo>
                <a:cubicBezTo>
                  <a:pt x="7439870" y="176823"/>
                  <a:pt x="7436953" y="175879"/>
                  <a:pt x="7435065" y="173990"/>
                </a:cubicBezTo>
                <a:close/>
                <a:moveTo>
                  <a:pt x="5527372" y="158834"/>
                </a:moveTo>
                <a:cubicBezTo>
                  <a:pt x="5525877" y="158834"/>
                  <a:pt x="5522326" y="159188"/>
                  <a:pt x="5516717" y="159896"/>
                </a:cubicBezTo>
                <a:cubicBezTo>
                  <a:pt x="5506883" y="161301"/>
                  <a:pt x="5500420" y="162222"/>
                  <a:pt x="5497329" y="162661"/>
                </a:cubicBezTo>
                <a:lnTo>
                  <a:pt x="5497329" y="170349"/>
                </a:lnTo>
                <a:cubicBezTo>
                  <a:pt x="5501016" y="170405"/>
                  <a:pt x="5506820" y="169354"/>
                  <a:pt x="5514744" y="167196"/>
                </a:cubicBezTo>
                <a:cubicBezTo>
                  <a:pt x="5514744" y="167196"/>
                  <a:pt x="5515087" y="167196"/>
                  <a:pt x="5515773" y="167196"/>
                </a:cubicBezTo>
                <a:cubicBezTo>
                  <a:pt x="5522573" y="165060"/>
                  <a:pt x="5527041" y="165274"/>
                  <a:pt x="5529176" y="167837"/>
                </a:cubicBezTo>
                <a:lnTo>
                  <a:pt x="5531064" y="168742"/>
                </a:lnTo>
                <a:lnTo>
                  <a:pt x="5531064" y="164060"/>
                </a:lnTo>
                <a:cubicBezTo>
                  <a:pt x="5531064" y="159868"/>
                  <a:pt x="5529834" y="158126"/>
                  <a:pt x="5527372" y="158834"/>
                </a:cubicBezTo>
                <a:close/>
                <a:moveTo>
                  <a:pt x="5254385" y="157771"/>
                </a:moveTo>
                <a:cubicBezTo>
                  <a:pt x="5251699" y="158446"/>
                  <a:pt x="5247405" y="159154"/>
                  <a:pt x="5241504" y="159896"/>
                </a:cubicBezTo>
                <a:cubicBezTo>
                  <a:pt x="5234648" y="161267"/>
                  <a:pt x="5230663" y="162031"/>
                  <a:pt x="5229551" y="162189"/>
                </a:cubicBezTo>
                <a:cubicBezTo>
                  <a:pt x="5230259" y="162694"/>
                  <a:pt x="5230613" y="165049"/>
                  <a:pt x="5230613" y="169253"/>
                </a:cubicBezTo>
                <a:cubicBezTo>
                  <a:pt x="5231321" y="172051"/>
                  <a:pt x="5231675" y="173473"/>
                  <a:pt x="5231675" y="173518"/>
                </a:cubicBezTo>
                <a:cubicBezTo>
                  <a:pt x="5233912" y="172878"/>
                  <a:pt x="5239582" y="172209"/>
                  <a:pt x="5248686" y="171512"/>
                </a:cubicBezTo>
                <a:cubicBezTo>
                  <a:pt x="5251845" y="170770"/>
                  <a:pt x="5252963" y="170388"/>
                  <a:pt x="5252041" y="170365"/>
                </a:cubicBezTo>
                <a:cubicBezTo>
                  <a:pt x="5252513" y="167971"/>
                  <a:pt x="5253098" y="165375"/>
                  <a:pt x="5253795" y="162576"/>
                </a:cubicBezTo>
                <a:cubicBezTo>
                  <a:pt x="5254481" y="161228"/>
                  <a:pt x="5254823" y="160312"/>
                  <a:pt x="5254823" y="159828"/>
                </a:cubicBezTo>
                <a:cubicBezTo>
                  <a:pt x="5254823" y="158457"/>
                  <a:pt x="5254677" y="157771"/>
                  <a:pt x="5254385" y="157771"/>
                </a:cubicBezTo>
                <a:close/>
                <a:moveTo>
                  <a:pt x="8017085" y="155664"/>
                </a:moveTo>
                <a:cubicBezTo>
                  <a:pt x="8015456" y="157047"/>
                  <a:pt x="8010061" y="158092"/>
                  <a:pt x="8000901" y="158800"/>
                </a:cubicBezTo>
                <a:cubicBezTo>
                  <a:pt x="7998709" y="159531"/>
                  <a:pt x="7998153" y="159896"/>
                  <a:pt x="7999231" y="159896"/>
                </a:cubicBezTo>
                <a:lnTo>
                  <a:pt x="7999231" y="162391"/>
                </a:lnTo>
                <a:lnTo>
                  <a:pt x="7998647" y="163855"/>
                </a:lnTo>
                <a:lnTo>
                  <a:pt x="8008420" y="161042"/>
                </a:lnTo>
                <a:cubicBezTo>
                  <a:pt x="8013005" y="159480"/>
                  <a:pt x="8016249" y="159407"/>
                  <a:pt x="8018147" y="160823"/>
                </a:cubicBezTo>
                <a:lnTo>
                  <a:pt x="8018147" y="159373"/>
                </a:lnTo>
                <a:cubicBezTo>
                  <a:pt x="8017439" y="156552"/>
                  <a:pt x="8017085" y="155316"/>
                  <a:pt x="8017085" y="155664"/>
                </a:cubicBezTo>
                <a:close/>
                <a:moveTo>
                  <a:pt x="4616677" y="150370"/>
                </a:moveTo>
                <a:cubicBezTo>
                  <a:pt x="4612249" y="152461"/>
                  <a:pt x="4604544" y="153871"/>
                  <a:pt x="4593563" y="154602"/>
                </a:cubicBezTo>
                <a:cubicBezTo>
                  <a:pt x="4592788" y="154602"/>
                  <a:pt x="4592776" y="154602"/>
                  <a:pt x="4593529" y="154602"/>
                </a:cubicBezTo>
                <a:cubicBezTo>
                  <a:pt x="4593529" y="154557"/>
                  <a:pt x="4593529" y="156737"/>
                  <a:pt x="4593529" y="161143"/>
                </a:cubicBezTo>
                <a:cubicBezTo>
                  <a:pt x="4594226" y="167516"/>
                  <a:pt x="4594575" y="171287"/>
                  <a:pt x="4594575" y="172456"/>
                </a:cubicBezTo>
                <a:cubicBezTo>
                  <a:pt x="4595530" y="172613"/>
                  <a:pt x="4597295" y="171731"/>
                  <a:pt x="4599869" y="169809"/>
                </a:cubicBezTo>
                <a:cubicBezTo>
                  <a:pt x="4606826" y="166640"/>
                  <a:pt x="4612429" y="166111"/>
                  <a:pt x="4616677" y="168224"/>
                </a:cubicBezTo>
                <a:cubicBezTo>
                  <a:pt x="4616677" y="163335"/>
                  <a:pt x="4616677" y="157384"/>
                  <a:pt x="4616677" y="150370"/>
                </a:cubicBezTo>
                <a:close/>
                <a:moveTo>
                  <a:pt x="8327164" y="142969"/>
                </a:moveTo>
                <a:cubicBezTo>
                  <a:pt x="8323489" y="143632"/>
                  <a:pt x="8319657" y="144396"/>
                  <a:pt x="8315666" y="145262"/>
                </a:cubicBezTo>
                <a:cubicBezTo>
                  <a:pt x="8319185" y="154332"/>
                  <a:pt x="8319887" y="162700"/>
                  <a:pt x="8317774" y="170365"/>
                </a:cubicBezTo>
                <a:cubicBezTo>
                  <a:pt x="8317032" y="170365"/>
                  <a:pt x="8318274" y="170365"/>
                  <a:pt x="8321500" y="170365"/>
                </a:cubicBezTo>
                <a:cubicBezTo>
                  <a:pt x="8323613" y="171074"/>
                  <a:pt x="8325259" y="171428"/>
                  <a:pt x="8326439" y="171428"/>
                </a:cubicBezTo>
                <a:cubicBezTo>
                  <a:pt x="8327631" y="171405"/>
                  <a:pt x="8327872" y="171265"/>
                  <a:pt x="8327164" y="171006"/>
                </a:cubicBezTo>
                <a:cubicBezTo>
                  <a:pt x="8327164" y="162138"/>
                  <a:pt x="8327164" y="152792"/>
                  <a:pt x="8327164" y="142969"/>
                </a:cubicBezTo>
                <a:close/>
                <a:moveTo>
                  <a:pt x="4344662" y="139783"/>
                </a:moveTo>
                <a:lnTo>
                  <a:pt x="4337519" y="140845"/>
                </a:lnTo>
                <a:cubicBezTo>
                  <a:pt x="4337070" y="142216"/>
                  <a:pt x="4334912" y="143879"/>
                  <a:pt x="4331045" y="145835"/>
                </a:cubicBezTo>
                <a:cubicBezTo>
                  <a:pt x="4331147" y="145015"/>
                  <a:pt x="4331596" y="144807"/>
                  <a:pt x="4332394" y="145211"/>
                </a:cubicBezTo>
                <a:cubicBezTo>
                  <a:pt x="4335811" y="146908"/>
                  <a:pt x="4337946" y="148184"/>
                  <a:pt x="4338801" y="149038"/>
                </a:cubicBezTo>
                <a:lnTo>
                  <a:pt x="4343066" y="154467"/>
                </a:lnTo>
                <a:close/>
                <a:moveTo>
                  <a:pt x="8555783" y="138863"/>
                </a:moveTo>
                <a:lnTo>
                  <a:pt x="8547449" y="140828"/>
                </a:lnTo>
                <a:cubicBezTo>
                  <a:pt x="8548157" y="142120"/>
                  <a:pt x="8548511" y="145650"/>
                  <a:pt x="8548511" y="151415"/>
                </a:cubicBezTo>
                <a:cubicBezTo>
                  <a:pt x="8549219" y="156316"/>
                  <a:pt x="8549573" y="159098"/>
                  <a:pt x="8549573" y="159761"/>
                </a:cubicBezTo>
                <a:cubicBezTo>
                  <a:pt x="8550180" y="159165"/>
                  <a:pt x="8551967" y="158620"/>
                  <a:pt x="8554935" y="158126"/>
                </a:cubicBezTo>
                <a:cubicBezTo>
                  <a:pt x="8555221" y="156108"/>
                  <a:pt x="8555436" y="153440"/>
                  <a:pt x="8555579" y="150122"/>
                </a:cubicBezTo>
                <a:close/>
                <a:moveTo>
                  <a:pt x="7489921" y="136679"/>
                </a:moveTo>
                <a:lnTo>
                  <a:pt x="7489627" y="138821"/>
                </a:lnTo>
                <a:cubicBezTo>
                  <a:pt x="7489275" y="142295"/>
                  <a:pt x="7489100" y="145397"/>
                  <a:pt x="7489100" y="148128"/>
                </a:cubicBezTo>
                <a:cubicBezTo>
                  <a:pt x="7492225" y="147431"/>
                  <a:pt x="7495001" y="147083"/>
                  <a:pt x="7497429" y="147083"/>
                </a:cubicBezTo>
                <a:cubicBezTo>
                  <a:pt x="7496901" y="147364"/>
                  <a:pt x="7494922" y="144750"/>
                  <a:pt x="7491494" y="139243"/>
                </a:cubicBezTo>
                <a:close/>
                <a:moveTo>
                  <a:pt x="6047053" y="136630"/>
                </a:moveTo>
                <a:lnTo>
                  <a:pt x="6036358" y="137675"/>
                </a:lnTo>
                <a:cubicBezTo>
                  <a:pt x="6030109" y="137675"/>
                  <a:pt x="6026467" y="137366"/>
                  <a:pt x="6025433" y="136748"/>
                </a:cubicBezTo>
                <a:cubicBezTo>
                  <a:pt x="6031222" y="137771"/>
                  <a:pt x="6037117" y="142030"/>
                  <a:pt x="6043119" y="149527"/>
                </a:cubicBezTo>
                <a:cubicBezTo>
                  <a:pt x="6046850" y="157204"/>
                  <a:pt x="6046597" y="161958"/>
                  <a:pt x="6042360" y="163790"/>
                </a:cubicBezTo>
                <a:cubicBezTo>
                  <a:pt x="6042995" y="163667"/>
                  <a:pt x="6043967" y="163972"/>
                  <a:pt x="6045277" y="164705"/>
                </a:cubicBezTo>
                <a:lnTo>
                  <a:pt x="6047536" y="166299"/>
                </a:lnTo>
                <a:lnTo>
                  <a:pt x="6047536" y="166108"/>
                </a:lnTo>
                <a:cubicBezTo>
                  <a:pt x="6047536" y="164675"/>
                  <a:pt x="6047536" y="162869"/>
                  <a:pt x="6047536" y="160688"/>
                </a:cubicBezTo>
                <a:cubicBezTo>
                  <a:pt x="6048239" y="154282"/>
                  <a:pt x="6048546" y="149054"/>
                  <a:pt x="6048459" y="145005"/>
                </a:cubicBezTo>
                <a:close/>
                <a:moveTo>
                  <a:pt x="3789628" y="136630"/>
                </a:moveTo>
                <a:lnTo>
                  <a:pt x="3778933" y="137675"/>
                </a:lnTo>
                <a:cubicBezTo>
                  <a:pt x="3772684" y="137675"/>
                  <a:pt x="3769042" y="137366"/>
                  <a:pt x="3768008" y="136748"/>
                </a:cubicBezTo>
                <a:cubicBezTo>
                  <a:pt x="3773797" y="137771"/>
                  <a:pt x="3779692" y="142030"/>
                  <a:pt x="3785694" y="149527"/>
                </a:cubicBezTo>
                <a:cubicBezTo>
                  <a:pt x="3789425" y="157204"/>
                  <a:pt x="3789172" y="161958"/>
                  <a:pt x="3784935" y="163790"/>
                </a:cubicBezTo>
                <a:cubicBezTo>
                  <a:pt x="3785570" y="163667"/>
                  <a:pt x="3786542" y="163972"/>
                  <a:pt x="3787852" y="164705"/>
                </a:cubicBezTo>
                <a:lnTo>
                  <a:pt x="3790111" y="166299"/>
                </a:lnTo>
                <a:lnTo>
                  <a:pt x="3790111" y="166108"/>
                </a:lnTo>
                <a:cubicBezTo>
                  <a:pt x="3790111" y="164675"/>
                  <a:pt x="3790111" y="162869"/>
                  <a:pt x="3790111" y="160688"/>
                </a:cubicBezTo>
                <a:cubicBezTo>
                  <a:pt x="3790813" y="154282"/>
                  <a:pt x="3791121" y="149054"/>
                  <a:pt x="3791034" y="145005"/>
                </a:cubicBezTo>
                <a:close/>
                <a:moveTo>
                  <a:pt x="8634994" y="133559"/>
                </a:moveTo>
                <a:lnTo>
                  <a:pt x="8619388" y="136781"/>
                </a:lnTo>
                <a:lnTo>
                  <a:pt x="8619388" y="150269"/>
                </a:lnTo>
                <a:cubicBezTo>
                  <a:pt x="8618343" y="150269"/>
                  <a:pt x="8618984" y="150651"/>
                  <a:pt x="8621310" y="151415"/>
                </a:cubicBezTo>
                <a:lnTo>
                  <a:pt x="8630906" y="153246"/>
                </a:lnTo>
                <a:lnTo>
                  <a:pt x="8634077" y="141679"/>
                </a:lnTo>
                <a:close/>
                <a:moveTo>
                  <a:pt x="6922759" y="131066"/>
                </a:moveTo>
                <a:cubicBezTo>
                  <a:pt x="6922759" y="131235"/>
                  <a:pt x="6922405" y="131319"/>
                  <a:pt x="6921697" y="131319"/>
                </a:cubicBezTo>
                <a:cubicBezTo>
                  <a:pt x="6921697" y="130622"/>
                  <a:pt x="6922022" y="130583"/>
                  <a:pt x="6922674" y="131201"/>
                </a:cubicBezTo>
                <a:cubicBezTo>
                  <a:pt x="6911502" y="133303"/>
                  <a:pt x="6900639" y="135905"/>
                  <a:pt x="6890085" y="139007"/>
                </a:cubicBezTo>
                <a:cubicBezTo>
                  <a:pt x="6890085" y="141806"/>
                  <a:pt x="6890338" y="145548"/>
                  <a:pt x="6890844" y="150235"/>
                </a:cubicBezTo>
                <a:cubicBezTo>
                  <a:pt x="6891991" y="150303"/>
                  <a:pt x="6896469" y="149623"/>
                  <a:pt x="6904281" y="148195"/>
                </a:cubicBezTo>
                <a:cubicBezTo>
                  <a:pt x="6911271" y="147498"/>
                  <a:pt x="6915829" y="146942"/>
                  <a:pt x="6917954" y="146526"/>
                </a:cubicBezTo>
                <a:cubicBezTo>
                  <a:pt x="6918336" y="145582"/>
                  <a:pt x="6918881" y="143643"/>
                  <a:pt x="6919589" y="140710"/>
                </a:cubicBezTo>
                <a:cubicBezTo>
                  <a:pt x="6921095" y="136079"/>
                  <a:pt x="6922152" y="132864"/>
                  <a:pt x="6922759" y="131066"/>
                </a:cubicBezTo>
                <a:close/>
                <a:moveTo>
                  <a:pt x="5166009" y="130560"/>
                </a:moveTo>
                <a:lnTo>
                  <a:pt x="5162497" y="134084"/>
                </a:lnTo>
                <a:cubicBezTo>
                  <a:pt x="5160803" y="136102"/>
                  <a:pt x="5158679" y="138866"/>
                  <a:pt x="5156128" y="142379"/>
                </a:cubicBezTo>
                <a:cubicBezTo>
                  <a:pt x="5154296" y="146897"/>
                  <a:pt x="5155044" y="151382"/>
                  <a:pt x="5158370" y="155833"/>
                </a:cubicBezTo>
                <a:cubicBezTo>
                  <a:pt x="5163507" y="165724"/>
                  <a:pt x="5164091" y="174412"/>
                  <a:pt x="5160124" y="181897"/>
                </a:cubicBezTo>
                <a:cubicBezTo>
                  <a:pt x="5157898" y="184865"/>
                  <a:pt x="5156005" y="186095"/>
                  <a:pt x="5154442" y="185590"/>
                </a:cubicBezTo>
                <a:cubicBezTo>
                  <a:pt x="5163996" y="186050"/>
                  <a:pt x="5176910" y="188411"/>
                  <a:pt x="5193185" y="192671"/>
                </a:cubicBezTo>
                <a:lnTo>
                  <a:pt x="5204263" y="194538"/>
                </a:lnTo>
                <a:lnTo>
                  <a:pt x="5204042" y="192047"/>
                </a:lnTo>
                <a:cubicBezTo>
                  <a:pt x="5201930" y="184336"/>
                  <a:pt x="5200525" y="177306"/>
                  <a:pt x="5199828" y="170956"/>
                </a:cubicBezTo>
                <a:cubicBezTo>
                  <a:pt x="5197209" y="159176"/>
                  <a:pt x="5194584" y="152303"/>
                  <a:pt x="5191954" y="150336"/>
                </a:cubicBezTo>
                <a:lnTo>
                  <a:pt x="5192286" y="141900"/>
                </a:lnTo>
                <a:lnTo>
                  <a:pt x="5185341" y="142531"/>
                </a:lnTo>
                <a:cubicBezTo>
                  <a:pt x="5183108" y="142278"/>
                  <a:pt x="5181299" y="141530"/>
                  <a:pt x="5179917" y="140288"/>
                </a:cubicBezTo>
                <a:cubicBezTo>
                  <a:pt x="5177871" y="139271"/>
                  <a:pt x="5175683" y="137946"/>
                  <a:pt x="5173350" y="136314"/>
                </a:cubicBezTo>
                <a:close/>
                <a:moveTo>
                  <a:pt x="5256918" y="130469"/>
                </a:moveTo>
                <a:lnTo>
                  <a:pt x="5245668" y="131319"/>
                </a:lnTo>
                <a:cubicBezTo>
                  <a:pt x="5238351" y="132022"/>
                  <a:pt x="5230331" y="133247"/>
                  <a:pt x="5221606" y="134994"/>
                </a:cubicBezTo>
                <a:lnTo>
                  <a:pt x="5206644" y="138597"/>
                </a:lnTo>
                <a:lnTo>
                  <a:pt x="5218643" y="140743"/>
                </a:lnTo>
                <a:cubicBezTo>
                  <a:pt x="5220610" y="140743"/>
                  <a:pt x="5225336" y="139726"/>
                  <a:pt x="5232821" y="137692"/>
                </a:cubicBezTo>
                <a:close/>
                <a:moveTo>
                  <a:pt x="4907705" y="129109"/>
                </a:moveTo>
                <a:lnTo>
                  <a:pt x="4898314" y="132988"/>
                </a:lnTo>
                <a:cubicBezTo>
                  <a:pt x="4898314" y="136742"/>
                  <a:pt x="4897960" y="141092"/>
                  <a:pt x="4897252" y="146037"/>
                </a:cubicBezTo>
                <a:cubicBezTo>
                  <a:pt x="4896836" y="146037"/>
                  <a:pt x="4898033" y="146386"/>
                  <a:pt x="4900843" y="147083"/>
                </a:cubicBezTo>
                <a:lnTo>
                  <a:pt x="4907705" y="147067"/>
                </a:lnTo>
                <a:close/>
                <a:moveTo>
                  <a:pt x="8016601" y="123850"/>
                </a:moveTo>
                <a:cubicBezTo>
                  <a:pt x="8016278" y="123828"/>
                  <a:pt x="8015793" y="124137"/>
                  <a:pt x="8015147" y="124778"/>
                </a:cubicBezTo>
                <a:cubicBezTo>
                  <a:pt x="8011370" y="126284"/>
                  <a:pt x="8007066" y="127385"/>
                  <a:pt x="8002233" y="128082"/>
                </a:cubicBezTo>
                <a:cubicBezTo>
                  <a:pt x="8000727" y="128835"/>
                  <a:pt x="8000435" y="129212"/>
                  <a:pt x="8001355" y="129212"/>
                </a:cubicBezTo>
                <a:cubicBezTo>
                  <a:pt x="8001355" y="131381"/>
                  <a:pt x="8001001" y="133101"/>
                  <a:pt x="8000293" y="134371"/>
                </a:cubicBezTo>
                <a:cubicBezTo>
                  <a:pt x="8000305" y="134618"/>
                  <a:pt x="8002418" y="133915"/>
                  <a:pt x="8006633" y="132263"/>
                </a:cubicBezTo>
                <a:cubicBezTo>
                  <a:pt x="8006633" y="132960"/>
                  <a:pt x="8005177" y="133505"/>
                  <a:pt x="8002266" y="133899"/>
                </a:cubicBezTo>
                <a:cubicBezTo>
                  <a:pt x="8007054" y="131392"/>
                  <a:pt x="8011083" y="130864"/>
                  <a:pt x="8014355" y="132314"/>
                </a:cubicBezTo>
                <a:lnTo>
                  <a:pt x="8017085" y="132289"/>
                </a:lnTo>
                <a:lnTo>
                  <a:pt x="8017085" y="124912"/>
                </a:lnTo>
                <a:cubicBezTo>
                  <a:pt x="8017085" y="124227"/>
                  <a:pt x="8016924" y="123873"/>
                  <a:pt x="8016601" y="123850"/>
                </a:cubicBezTo>
                <a:close/>
                <a:moveTo>
                  <a:pt x="4150667" y="121777"/>
                </a:moveTo>
                <a:cubicBezTo>
                  <a:pt x="4146205" y="122496"/>
                  <a:pt x="4140281" y="123878"/>
                  <a:pt x="4132897" y="125924"/>
                </a:cubicBezTo>
                <a:cubicBezTo>
                  <a:pt x="4130548" y="126700"/>
                  <a:pt x="4129300" y="127087"/>
                  <a:pt x="4129154" y="127087"/>
                </a:cubicBezTo>
                <a:cubicBezTo>
                  <a:pt x="4126136" y="138479"/>
                  <a:pt x="4122294" y="149215"/>
                  <a:pt x="4117627" y="159297"/>
                </a:cubicBezTo>
                <a:lnTo>
                  <a:pt x="4105943" y="179352"/>
                </a:lnTo>
                <a:lnTo>
                  <a:pt x="4106158" y="179229"/>
                </a:lnTo>
                <a:cubicBezTo>
                  <a:pt x="4107715" y="178985"/>
                  <a:pt x="4109541" y="179234"/>
                  <a:pt x="4111637" y="179975"/>
                </a:cubicBezTo>
                <a:cubicBezTo>
                  <a:pt x="4116931" y="181493"/>
                  <a:pt x="4124956" y="184044"/>
                  <a:pt x="4135713" y="187630"/>
                </a:cubicBezTo>
                <a:cubicBezTo>
                  <a:pt x="4137297" y="188798"/>
                  <a:pt x="4138500" y="187573"/>
                  <a:pt x="4139320" y="183954"/>
                </a:cubicBezTo>
                <a:cubicBezTo>
                  <a:pt x="4144974" y="167668"/>
                  <a:pt x="4148857" y="147217"/>
                  <a:pt x="4150970" y="122603"/>
                </a:cubicBezTo>
                <a:cubicBezTo>
                  <a:pt x="4150970" y="121366"/>
                  <a:pt x="4150869" y="121091"/>
                  <a:pt x="4150667" y="121777"/>
                </a:cubicBezTo>
                <a:close/>
                <a:moveTo>
                  <a:pt x="7283617" y="116668"/>
                </a:moveTo>
                <a:cubicBezTo>
                  <a:pt x="7283696" y="116567"/>
                  <a:pt x="7283549" y="116871"/>
                  <a:pt x="7283179" y="117579"/>
                </a:cubicBezTo>
                <a:cubicBezTo>
                  <a:pt x="7281741" y="117579"/>
                  <a:pt x="7278975" y="117916"/>
                  <a:pt x="7274884" y="118590"/>
                </a:cubicBezTo>
                <a:cubicBezTo>
                  <a:pt x="7264274" y="119298"/>
                  <a:pt x="7257001" y="120147"/>
                  <a:pt x="7253067" y="121136"/>
                </a:cubicBezTo>
                <a:cubicBezTo>
                  <a:pt x="7253067" y="125328"/>
                  <a:pt x="7253687" y="133972"/>
                  <a:pt x="7254922" y="147066"/>
                </a:cubicBezTo>
                <a:cubicBezTo>
                  <a:pt x="7263599" y="146448"/>
                  <a:pt x="7271501" y="145239"/>
                  <a:pt x="7278627" y="143441"/>
                </a:cubicBezTo>
                <a:cubicBezTo>
                  <a:pt x="7279166" y="140699"/>
                  <a:pt x="7280127" y="135927"/>
                  <a:pt x="7281509" y="129127"/>
                </a:cubicBezTo>
                <a:cubicBezTo>
                  <a:pt x="7282229" y="123249"/>
                  <a:pt x="7282931" y="119096"/>
                  <a:pt x="7283617" y="116668"/>
                </a:cubicBezTo>
                <a:close/>
                <a:moveTo>
                  <a:pt x="4613811" y="108053"/>
                </a:moveTo>
                <a:cubicBezTo>
                  <a:pt x="4605651" y="108739"/>
                  <a:pt x="4598183" y="109643"/>
                  <a:pt x="4591405" y="110767"/>
                </a:cubicBezTo>
                <a:cubicBezTo>
                  <a:pt x="4591405" y="110262"/>
                  <a:pt x="4591759" y="111408"/>
                  <a:pt x="4592467" y="114207"/>
                </a:cubicBezTo>
                <a:cubicBezTo>
                  <a:pt x="4592467" y="117118"/>
                  <a:pt x="4592467" y="119276"/>
                  <a:pt x="4592467" y="120681"/>
                </a:cubicBezTo>
                <a:cubicBezTo>
                  <a:pt x="4592467" y="124918"/>
                  <a:pt x="4592467" y="127717"/>
                  <a:pt x="4592467" y="129077"/>
                </a:cubicBezTo>
                <a:cubicBezTo>
                  <a:pt x="4593243" y="129268"/>
                  <a:pt x="4594485" y="128509"/>
                  <a:pt x="4596193" y="126801"/>
                </a:cubicBezTo>
                <a:cubicBezTo>
                  <a:pt x="4601172" y="123384"/>
                  <a:pt x="4607568" y="123446"/>
                  <a:pt x="4615379" y="126986"/>
                </a:cubicBezTo>
                <a:cubicBezTo>
                  <a:pt x="4617369" y="126986"/>
                  <a:pt x="4617447" y="127335"/>
                  <a:pt x="4615615" y="128031"/>
                </a:cubicBezTo>
                <a:cubicBezTo>
                  <a:pt x="4615615" y="121996"/>
                  <a:pt x="4615261" y="116157"/>
                  <a:pt x="4614553" y="110514"/>
                </a:cubicBezTo>
                <a:cubicBezTo>
                  <a:pt x="4614553" y="108873"/>
                  <a:pt x="4614306" y="108053"/>
                  <a:pt x="4613811" y="108053"/>
                </a:cubicBezTo>
                <a:close/>
                <a:moveTo>
                  <a:pt x="8301437" y="104883"/>
                </a:moveTo>
                <a:cubicBezTo>
                  <a:pt x="8295716" y="109559"/>
                  <a:pt x="8288826" y="113914"/>
                  <a:pt x="8280767" y="117950"/>
                </a:cubicBezTo>
                <a:cubicBezTo>
                  <a:pt x="8279542" y="119782"/>
                  <a:pt x="8278160" y="121467"/>
                  <a:pt x="8276619" y="123007"/>
                </a:cubicBezTo>
                <a:cubicBezTo>
                  <a:pt x="8272484" y="127144"/>
                  <a:pt x="8269370" y="130605"/>
                  <a:pt x="8267279" y="133393"/>
                </a:cubicBezTo>
                <a:cubicBezTo>
                  <a:pt x="8265684" y="135641"/>
                  <a:pt x="8266161" y="138490"/>
                  <a:pt x="8268713" y="141940"/>
                </a:cubicBezTo>
                <a:cubicBezTo>
                  <a:pt x="8278851" y="152573"/>
                  <a:pt x="8279873" y="163358"/>
                  <a:pt x="8271781" y="174294"/>
                </a:cubicBezTo>
                <a:lnTo>
                  <a:pt x="8264578" y="181588"/>
                </a:lnTo>
                <a:lnTo>
                  <a:pt x="8275313" y="184245"/>
                </a:lnTo>
                <a:cubicBezTo>
                  <a:pt x="8281635" y="185996"/>
                  <a:pt x="8290096" y="188461"/>
                  <a:pt x="8300695" y="191642"/>
                </a:cubicBezTo>
                <a:cubicBezTo>
                  <a:pt x="8304685" y="192968"/>
                  <a:pt x="8307434" y="193632"/>
                  <a:pt x="8308939" y="193632"/>
                </a:cubicBezTo>
                <a:lnTo>
                  <a:pt x="8325780" y="199166"/>
                </a:lnTo>
                <a:lnTo>
                  <a:pt x="8314132" y="182100"/>
                </a:lnTo>
                <a:cubicBezTo>
                  <a:pt x="8313188" y="184224"/>
                  <a:pt x="8311446" y="186562"/>
                  <a:pt x="8308906" y="189113"/>
                </a:cubicBezTo>
                <a:cubicBezTo>
                  <a:pt x="8298992" y="192204"/>
                  <a:pt x="8292136" y="190676"/>
                  <a:pt x="8288337" y="184527"/>
                </a:cubicBezTo>
                <a:cubicBezTo>
                  <a:pt x="8283898" y="173670"/>
                  <a:pt x="8284297" y="164729"/>
                  <a:pt x="8289534" y="157704"/>
                </a:cubicBezTo>
                <a:lnTo>
                  <a:pt x="8298282" y="146453"/>
                </a:lnTo>
                <a:lnTo>
                  <a:pt x="8297812" y="146138"/>
                </a:lnTo>
                <a:cubicBezTo>
                  <a:pt x="8292811" y="143643"/>
                  <a:pt x="8288602" y="140266"/>
                  <a:pt x="8285184" y="136006"/>
                </a:cubicBezTo>
                <a:cubicBezTo>
                  <a:pt x="8283555" y="133556"/>
                  <a:pt x="8282739" y="131156"/>
                  <a:pt x="8282739" y="128807"/>
                </a:cubicBezTo>
                <a:cubicBezTo>
                  <a:pt x="8284055" y="126188"/>
                  <a:pt x="8286364" y="124879"/>
                  <a:pt x="8289669" y="124879"/>
                </a:cubicBezTo>
                <a:cubicBezTo>
                  <a:pt x="8292221" y="124238"/>
                  <a:pt x="8299290" y="123187"/>
                  <a:pt x="8310878" y="121726"/>
                </a:cubicBezTo>
                <a:cubicBezTo>
                  <a:pt x="8315228" y="121007"/>
                  <a:pt x="8318212" y="120647"/>
                  <a:pt x="8319830" y="120647"/>
                </a:cubicBezTo>
                <a:cubicBezTo>
                  <a:pt x="8323697" y="120647"/>
                  <a:pt x="8326142" y="120518"/>
                  <a:pt x="8327164" y="120259"/>
                </a:cubicBezTo>
                <a:cubicBezTo>
                  <a:pt x="8327164" y="120237"/>
                  <a:pt x="8326816" y="118815"/>
                  <a:pt x="8326119" y="115994"/>
                </a:cubicBezTo>
                <a:lnTo>
                  <a:pt x="8326119" y="113347"/>
                </a:lnTo>
                <a:cubicBezTo>
                  <a:pt x="8324973" y="114044"/>
                  <a:pt x="8323383" y="114392"/>
                  <a:pt x="8321348" y="114392"/>
                </a:cubicBezTo>
                <a:cubicBezTo>
                  <a:pt x="8315312" y="115100"/>
                  <a:pt x="8310620" y="113858"/>
                  <a:pt x="8307270" y="110666"/>
                </a:cubicBezTo>
                <a:cubicBezTo>
                  <a:pt x="8305854" y="109947"/>
                  <a:pt x="8303910" y="108019"/>
                  <a:pt x="8301437" y="104883"/>
                </a:cubicBezTo>
                <a:close/>
                <a:moveTo>
                  <a:pt x="6379396" y="101680"/>
                </a:moveTo>
                <a:cubicBezTo>
                  <a:pt x="6375193" y="102388"/>
                  <a:pt x="6371855" y="103158"/>
                  <a:pt x="6369382" y="103990"/>
                </a:cubicBezTo>
                <a:cubicBezTo>
                  <a:pt x="6369382" y="105417"/>
                  <a:pt x="6368652" y="109402"/>
                  <a:pt x="6367191" y="115943"/>
                </a:cubicBezTo>
                <a:cubicBezTo>
                  <a:pt x="6366482" y="123665"/>
                  <a:pt x="6365802" y="128043"/>
                  <a:pt x="6365150" y="129077"/>
                </a:cubicBezTo>
                <a:cubicBezTo>
                  <a:pt x="6364667" y="129099"/>
                  <a:pt x="6366302" y="129110"/>
                  <a:pt x="6370057" y="129110"/>
                </a:cubicBezTo>
                <a:cubicBezTo>
                  <a:pt x="6373563" y="128402"/>
                  <a:pt x="6375272" y="128048"/>
                  <a:pt x="6375181" y="128048"/>
                </a:cubicBezTo>
                <a:cubicBezTo>
                  <a:pt x="6378284" y="118776"/>
                  <a:pt x="6379835" y="110273"/>
                  <a:pt x="6379835" y="102540"/>
                </a:cubicBezTo>
                <a:cubicBezTo>
                  <a:pt x="6380532" y="101281"/>
                  <a:pt x="6380386" y="100995"/>
                  <a:pt x="6379396" y="101680"/>
                </a:cubicBezTo>
                <a:close/>
                <a:moveTo>
                  <a:pt x="3494245" y="100652"/>
                </a:moveTo>
                <a:cubicBezTo>
                  <a:pt x="3492177" y="101337"/>
                  <a:pt x="3487631" y="102034"/>
                  <a:pt x="3480606" y="102742"/>
                </a:cubicBezTo>
                <a:cubicBezTo>
                  <a:pt x="3474211" y="104170"/>
                  <a:pt x="3470530" y="104883"/>
                  <a:pt x="3469563" y="104883"/>
                </a:cubicBezTo>
                <a:lnTo>
                  <a:pt x="3469563" y="111155"/>
                </a:lnTo>
                <a:cubicBezTo>
                  <a:pt x="3469563" y="116101"/>
                  <a:pt x="3469563" y="120315"/>
                  <a:pt x="3469563" y="123800"/>
                </a:cubicBezTo>
                <a:cubicBezTo>
                  <a:pt x="3476813" y="123148"/>
                  <a:pt x="3487704" y="120984"/>
                  <a:pt x="3502237" y="117309"/>
                </a:cubicBezTo>
                <a:cubicBezTo>
                  <a:pt x="3499550" y="111228"/>
                  <a:pt x="3496887" y="105676"/>
                  <a:pt x="3494245" y="100652"/>
                </a:cubicBezTo>
                <a:close/>
                <a:moveTo>
                  <a:pt x="1798798" y="100652"/>
                </a:moveTo>
                <a:cubicBezTo>
                  <a:pt x="1796731" y="101337"/>
                  <a:pt x="1792184" y="102034"/>
                  <a:pt x="1785159" y="102742"/>
                </a:cubicBezTo>
                <a:cubicBezTo>
                  <a:pt x="1778763" y="104170"/>
                  <a:pt x="1775083" y="104883"/>
                  <a:pt x="1774116" y="104883"/>
                </a:cubicBezTo>
                <a:lnTo>
                  <a:pt x="1774116" y="111155"/>
                </a:lnTo>
                <a:cubicBezTo>
                  <a:pt x="1774116" y="116101"/>
                  <a:pt x="1774116" y="120315"/>
                  <a:pt x="1774116" y="123800"/>
                </a:cubicBezTo>
                <a:cubicBezTo>
                  <a:pt x="1781366" y="123148"/>
                  <a:pt x="1792257" y="120984"/>
                  <a:pt x="1806790" y="117309"/>
                </a:cubicBezTo>
                <a:cubicBezTo>
                  <a:pt x="1804103" y="111228"/>
                  <a:pt x="1801440" y="105676"/>
                  <a:pt x="1798798" y="100652"/>
                </a:cubicBezTo>
                <a:close/>
                <a:moveTo>
                  <a:pt x="2626070" y="99488"/>
                </a:moveTo>
                <a:cubicBezTo>
                  <a:pt x="2628790" y="99488"/>
                  <a:pt x="2631206" y="101062"/>
                  <a:pt x="2633319" y="104209"/>
                </a:cubicBezTo>
                <a:cubicBezTo>
                  <a:pt x="2644424" y="136118"/>
                  <a:pt x="2659833" y="155344"/>
                  <a:pt x="2679548" y="161885"/>
                </a:cubicBezTo>
                <a:cubicBezTo>
                  <a:pt x="2686567" y="164706"/>
                  <a:pt x="2693974" y="166648"/>
                  <a:pt x="2701769" y="167710"/>
                </a:cubicBezTo>
                <a:lnTo>
                  <a:pt x="2726102" y="168253"/>
                </a:lnTo>
                <a:lnTo>
                  <a:pt x="2725692" y="167634"/>
                </a:lnTo>
                <a:cubicBezTo>
                  <a:pt x="2724872" y="165971"/>
                  <a:pt x="2724102" y="163706"/>
                  <a:pt x="2723382" y="160840"/>
                </a:cubicBezTo>
                <a:cubicBezTo>
                  <a:pt x="2719145" y="147409"/>
                  <a:pt x="2716352" y="138310"/>
                  <a:pt x="2715003" y="133544"/>
                </a:cubicBezTo>
                <a:cubicBezTo>
                  <a:pt x="2714171" y="131240"/>
                  <a:pt x="2714413" y="129268"/>
                  <a:pt x="2715728" y="127627"/>
                </a:cubicBezTo>
                <a:cubicBezTo>
                  <a:pt x="2717976" y="125772"/>
                  <a:pt x="2720837" y="126396"/>
                  <a:pt x="2724310" y="129498"/>
                </a:cubicBezTo>
                <a:cubicBezTo>
                  <a:pt x="2734301" y="138827"/>
                  <a:pt x="2747677" y="148032"/>
                  <a:pt x="2764435" y="157114"/>
                </a:cubicBezTo>
                <a:cubicBezTo>
                  <a:pt x="2771179" y="160115"/>
                  <a:pt x="2775596" y="163369"/>
                  <a:pt x="2777687" y="166876"/>
                </a:cubicBezTo>
                <a:cubicBezTo>
                  <a:pt x="2780991" y="172372"/>
                  <a:pt x="2780716" y="177666"/>
                  <a:pt x="2776861" y="182757"/>
                </a:cubicBezTo>
                <a:cubicBezTo>
                  <a:pt x="2767689" y="194986"/>
                  <a:pt x="2749531" y="201471"/>
                  <a:pt x="2722388" y="202213"/>
                </a:cubicBezTo>
                <a:cubicBezTo>
                  <a:pt x="2686882" y="203618"/>
                  <a:pt x="2661250" y="196835"/>
                  <a:pt x="2645492" y="181864"/>
                </a:cubicBezTo>
                <a:cubicBezTo>
                  <a:pt x="2628936" y="167454"/>
                  <a:pt x="2621012" y="142469"/>
                  <a:pt x="2621720" y="106907"/>
                </a:cubicBezTo>
                <a:cubicBezTo>
                  <a:pt x="2621720" y="103400"/>
                  <a:pt x="2623170" y="100927"/>
                  <a:pt x="2626070" y="99488"/>
                </a:cubicBezTo>
                <a:close/>
                <a:moveTo>
                  <a:pt x="5211629" y="97465"/>
                </a:moveTo>
                <a:cubicBezTo>
                  <a:pt x="5206830" y="105232"/>
                  <a:pt x="5198698" y="111891"/>
                  <a:pt x="5187234" y="117444"/>
                </a:cubicBezTo>
                <a:cubicBezTo>
                  <a:pt x="5187267" y="117522"/>
                  <a:pt x="5190409" y="117219"/>
                  <a:pt x="5196658" y="116533"/>
                </a:cubicBezTo>
                <a:cubicBezTo>
                  <a:pt x="5200379" y="115038"/>
                  <a:pt x="5203458" y="114291"/>
                  <a:pt x="5205897" y="114291"/>
                </a:cubicBezTo>
                <a:cubicBezTo>
                  <a:pt x="5208898" y="113684"/>
                  <a:pt x="5212939" y="112656"/>
                  <a:pt x="5218019" y="111206"/>
                </a:cubicBezTo>
                <a:cubicBezTo>
                  <a:pt x="5224347" y="110509"/>
                  <a:pt x="5228151" y="109997"/>
                  <a:pt x="5229433" y="109672"/>
                </a:cubicBezTo>
                <a:lnTo>
                  <a:pt x="5229433" y="97465"/>
                </a:lnTo>
                <a:cubicBezTo>
                  <a:pt x="5229129" y="98173"/>
                  <a:pt x="5227573" y="98527"/>
                  <a:pt x="5224763" y="98527"/>
                </a:cubicBezTo>
                <a:cubicBezTo>
                  <a:pt x="5220042" y="99944"/>
                  <a:pt x="5215664" y="99590"/>
                  <a:pt x="5211629" y="97465"/>
                </a:cubicBezTo>
                <a:close/>
                <a:moveTo>
                  <a:pt x="7792211" y="97421"/>
                </a:moveTo>
                <a:lnTo>
                  <a:pt x="7770391" y="100478"/>
                </a:lnTo>
                <a:lnTo>
                  <a:pt x="7773029" y="102439"/>
                </a:lnTo>
                <a:cubicBezTo>
                  <a:pt x="7777761" y="107294"/>
                  <a:pt x="7777391" y="111908"/>
                  <a:pt x="7771916" y="116280"/>
                </a:cubicBezTo>
                <a:lnTo>
                  <a:pt x="7755419" y="123093"/>
                </a:lnTo>
                <a:lnTo>
                  <a:pt x="7762155" y="130982"/>
                </a:lnTo>
                <a:cubicBezTo>
                  <a:pt x="7762155" y="130982"/>
                  <a:pt x="7762155" y="131257"/>
                  <a:pt x="7762155" y="131808"/>
                </a:cubicBezTo>
                <a:cubicBezTo>
                  <a:pt x="7762155" y="131808"/>
                  <a:pt x="7762171" y="131830"/>
                  <a:pt x="7762205" y="131875"/>
                </a:cubicBezTo>
                <a:cubicBezTo>
                  <a:pt x="7765251" y="133404"/>
                  <a:pt x="7766780" y="134590"/>
                  <a:pt x="7766791" y="135433"/>
                </a:cubicBezTo>
                <a:cubicBezTo>
                  <a:pt x="7779885" y="120922"/>
                  <a:pt x="7787467" y="109649"/>
                  <a:pt x="7789535" y="101613"/>
                </a:cubicBezTo>
                <a:close/>
                <a:moveTo>
                  <a:pt x="6961317" y="96420"/>
                </a:moveTo>
                <a:cubicBezTo>
                  <a:pt x="6912177" y="102725"/>
                  <a:pt x="6876800" y="108486"/>
                  <a:pt x="6855185" y="113701"/>
                </a:cubicBezTo>
                <a:lnTo>
                  <a:pt x="6855298" y="115724"/>
                </a:lnTo>
                <a:lnTo>
                  <a:pt x="6862519" y="114291"/>
                </a:lnTo>
                <a:cubicBezTo>
                  <a:pt x="6863633" y="114291"/>
                  <a:pt x="6865414" y="114701"/>
                  <a:pt x="6867865" y="115522"/>
                </a:cubicBezTo>
                <a:cubicBezTo>
                  <a:pt x="6871595" y="116275"/>
                  <a:pt x="6873883" y="116561"/>
                  <a:pt x="6874725" y="116382"/>
                </a:cubicBezTo>
                <a:cubicBezTo>
                  <a:pt x="6877300" y="116472"/>
                  <a:pt x="6882459" y="115460"/>
                  <a:pt x="6890203" y="113347"/>
                </a:cubicBezTo>
                <a:cubicBezTo>
                  <a:pt x="6897407" y="111908"/>
                  <a:pt x="6902505" y="110891"/>
                  <a:pt x="6905494" y="110295"/>
                </a:cubicBezTo>
                <a:cubicBezTo>
                  <a:pt x="6906899" y="109587"/>
                  <a:pt x="6909231" y="108829"/>
                  <a:pt x="6912491" y="108019"/>
                </a:cubicBezTo>
                <a:cubicBezTo>
                  <a:pt x="6920685" y="105962"/>
                  <a:pt x="6926547" y="104232"/>
                  <a:pt x="6930076" y="102827"/>
                </a:cubicBezTo>
                <a:cubicBezTo>
                  <a:pt x="6934313" y="100579"/>
                  <a:pt x="6939135" y="100635"/>
                  <a:pt x="6944541" y="102995"/>
                </a:cubicBezTo>
                <a:cubicBezTo>
                  <a:pt x="6952083" y="106772"/>
                  <a:pt x="6955404" y="109475"/>
                  <a:pt x="6954505" y="111105"/>
                </a:cubicBezTo>
                <a:cubicBezTo>
                  <a:pt x="6954505" y="112341"/>
                  <a:pt x="6954898" y="112161"/>
                  <a:pt x="6955685" y="110565"/>
                </a:cubicBezTo>
                <a:cubicBezTo>
                  <a:pt x="6958529" y="103428"/>
                  <a:pt x="6960299" y="98820"/>
                  <a:pt x="6960996" y="96740"/>
                </a:cubicBezTo>
                <a:cubicBezTo>
                  <a:pt x="6961603" y="97224"/>
                  <a:pt x="6961553" y="97465"/>
                  <a:pt x="6960844" y="97465"/>
                </a:cubicBezTo>
                <a:cubicBezTo>
                  <a:pt x="6960844" y="96768"/>
                  <a:pt x="6961001" y="96420"/>
                  <a:pt x="6961317" y="96420"/>
                </a:cubicBezTo>
                <a:close/>
                <a:moveTo>
                  <a:pt x="4346792" y="96420"/>
                </a:moveTo>
                <a:cubicBezTo>
                  <a:pt x="4347905" y="96420"/>
                  <a:pt x="4347107" y="96757"/>
                  <a:pt x="4344398" y="97432"/>
                </a:cubicBezTo>
                <a:cubicBezTo>
                  <a:pt x="4337992" y="98151"/>
                  <a:pt x="4334597" y="98527"/>
                  <a:pt x="4334215" y="98561"/>
                </a:cubicBezTo>
                <a:cubicBezTo>
                  <a:pt x="4335597" y="104024"/>
                  <a:pt x="4336525" y="109615"/>
                  <a:pt x="4336997" y="115336"/>
                </a:cubicBezTo>
                <a:cubicBezTo>
                  <a:pt x="4335839" y="115348"/>
                  <a:pt x="4337255" y="115353"/>
                  <a:pt x="4341245" y="115353"/>
                </a:cubicBezTo>
                <a:cubicBezTo>
                  <a:pt x="4344763" y="114645"/>
                  <a:pt x="4346258" y="114291"/>
                  <a:pt x="4345730" y="114291"/>
                </a:cubicBezTo>
                <a:cubicBezTo>
                  <a:pt x="4345730" y="112706"/>
                  <a:pt x="4346084" y="109430"/>
                  <a:pt x="4346792" y="104462"/>
                </a:cubicBezTo>
                <a:cubicBezTo>
                  <a:pt x="4346792" y="99056"/>
                  <a:pt x="4346792" y="96375"/>
                  <a:pt x="4346792" y="96420"/>
                </a:cubicBezTo>
                <a:close/>
                <a:moveTo>
                  <a:pt x="2369742" y="95358"/>
                </a:moveTo>
                <a:cubicBezTo>
                  <a:pt x="2366494" y="96066"/>
                  <a:pt x="2359250" y="97122"/>
                  <a:pt x="2348010" y="98527"/>
                </a:cubicBezTo>
                <a:cubicBezTo>
                  <a:pt x="2343829" y="99236"/>
                  <a:pt x="2341593" y="99590"/>
                  <a:pt x="2341300" y="99590"/>
                </a:cubicBezTo>
                <a:cubicBezTo>
                  <a:pt x="2341300" y="108042"/>
                  <a:pt x="2341997" y="117140"/>
                  <a:pt x="2343391" y="126885"/>
                </a:cubicBezTo>
                <a:lnTo>
                  <a:pt x="2343425" y="124845"/>
                </a:lnTo>
                <a:cubicBezTo>
                  <a:pt x="2344369" y="124912"/>
                  <a:pt x="2348714" y="124592"/>
                  <a:pt x="2356457" y="123884"/>
                </a:cubicBezTo>
                <a:cubicBezTo>
                  <a:pt x="2363718" y="122423"/>
                  <a:pt x="2368146" y="121692"/>
                  <a:pt x="2369742" y="121692"/>
                </a:cubicBezTo>
                <a:close/>
                <a:moveTo>
                  <a:pt x="2595338" y="95257"/>
                </a:moveTo>
                <a:cubicBezTo>
                  <a:pt x="2597563" y="95257"/>
                  <a:pt x="2599244" y="96398"/>
                  <a:pt x="2600379" y="98679"/>
                </a:cubicBezTo>
                <a:cubicBezTo>
                  <a:pt x="2613279" y="129307"/>
                  <a:pt x="2612430" y="154242"/>
                  <a:pt x="2597834" y="173484"/>
                </a:cubicBezTo>
                <a:cubicBezTo>
                  <a:pt x="2594022" y="177823"/>
                  <a:pt x="2588398" y="178801"/>
                  <a:pt x="2580957" y="176418"/>
                </a:cubicBezTo>
                <a:cubicBezTo>
                  <a:pt x="2564401" y="162413"/>
                  <a:pt x="2562541" y="145352"/>
                  <a:pt x="2575376" y="125233"/>
                </a:cubicBezTo>
                <a:cubicBezTo>
                  <a:pt x="2583087" y="115421"/>
                  <a:pt x="2587993" y="106659"/>
                  <a:pt x="2590095" y="98949"/>
                </a:cubicBezTo>
                <a:cubicBezTo>
                  <a:pt x="2591331" y="96487"/>
                  <a:pt x="2593079" y="95257"/>
                  <a:pt x="2595338" y="95257"/>
                </a:cubicBezTo>
                <a:close/>
                <a:moveTo>
                  <a:pt x="8026063" y="94915"/>
                </a:moveTo>
                <a:cubicBezTo>
                  <a:pt x="8028609" y="94879"/>
                  <a:pt x="8031455" y="95442"/>
                  <a:pt x="8034603" y="96605"/>
                </a:cubicBezTo>
                <a:lnTo>
                  <a:pt x="8053457" y="111204"/>
                </a:lnTo>
                <a:lnTo>
                  <a:pt x="8054725" y="108470"/>
                </a:lnTo>
                <a:cubicBezTo>
                  <a:pt x="8056855" y="106411"/>
                  <a:pt x="8060595" y="105946"/>
                  <a:pt x="8065944" y="107075"/>
                </a:cubicBezTo>
                <a:cubicBezTo>
                  <a:pt x="8075925" y="110144"/>
                  <a:pt x="8083124" y="114993"/>
                  <a:pt x="8087541" y="121625"/>
                </a:cubicBezTo>
                <a:cubicBezTo>
                  <a:pt x="8089329" y="124738"/>
                  <a:pt x="8089362" y="127801"/>
                  <a:pt x="8087643" y="130813"/>
                </a:cubicBezTo>
                <a:cubicBezTo>
                  <a:pt x="8086541" y="133016"/>
                  <a:pt x="8085990" y="139867"/>
                  <a:pt x="8085990" y="151365"/>
                </a:cubicBezTo>
                <a:cubicBezTo>
                  <a:pt x="8085990" y="153455"/>
                  <a:pt x="8086339" y="156631"/>
                  <a:pt x="8087035" y="160890"/>
                </a:cubicBezTo>
                <a:cubicBezTo>
                  <a:pt x="8087035" y="165825"/>
                  <a:pt x="8087035" y="169348"/>
                  <a:pt x="8087035" y="171461"/>
                </a:cubicBezTo>
                <a:cubicBezTo>
                  <a:pt x="8087035" y="180633"/>
                  <a:pt x="8082917" y="187000"/>
                  <a:pt x="8074677" y="190563"/>
                </a:cubicBezTo>
                <a:cubicBezTo>
                  <a:pt x="8065832" y="188911"/>
                  <a:pt x="8059684" y="184106"/>
                  <a:pt x="8056233" y="176148"/>
                </a:cubicBezTo>
                <a:cubicBezTo>
                  <a:pt x="8056941" y="172203"/>
                  <a:pt x="8057295" y="163532"/>
                  <a:pt x="8057295" y="150134"/>
                </a:cubicBezTo>
                <a:cubicBezTo>
                  <a:pt x="8057649" y="146408"/>
                  <a:pt x="8057483" y="141987"/>
                  <a:pt x="8056794" y="136870"/>
                </a:cubicBezTo>
                <a:lnTo>
                  <a:pt x="8054352" y="125137"/>
                </a:lnTo>
                <a:lnTo>
                  <a:pt x="8052853" y="129886"/>
                </a:lnTo>
                <a:cubicBezTo>
                  <a:pt x="8052375" y="132836"/>
                  <a:pt x="8052137" y="136467"/>
                  <a:pt x="8052137" y="140777"/>
                </a:cubicBezTo>
                <a:cubicBezTo>
                  <a:pt x="8052137" y="161941"/>
                  <a:pt x="8052137" y="183100"/>
                  <a:pt x="8052137" y="204253"/>
                </a:cubicBezTo>
                <a:cubicBezTo>
                  <a:pt x="8051316" y="223675"/>
                  <a:pt x="8043319" y="234982"/>
                  <a:pt x="8028145" y="238174"/>
                </a:cubicBezTo>
                <a:cubicBezTo>
                  <a:pt x="8022863" y="238174"/>
                  <a:pt x="8019193" y="235612"/>
                  <a:pt x="8017136" y="230486"/>
                </a:cubicBezTo>
                <a:cubicBezTo>
                  <a:pt x="8012539" y="219988"/>
                  <a:pt x="8006498" y="211334"/>
                  <a:pt x="7999013" y="204523"/>
                </a:cubicBezTo>
                <a:cubicBezTo>
                  <a:pt x="7996955" y="200083"/>
                  <a:pt x="7996281" y="197863"/>
                  <a:pt x="7996989" y="197863"/>
                </a:cubicBezTo>
                <a:cubicBezTo>
                  <a:pt x="7996989" y="197166"/>
                  <a:pt x="7998776" y="196818"/>
                  <a:pt x="8002351" y="196818"/>
                </a:cubicBezTo>
                <a:cubicBezTo>
                  <a:pt x="8008195" y="196818"/>
                  <a:pt x="8013231" y="197166"/>
                  <a:pt x="8017457" y="197863"/>
                </a:cubicBezTo>
                <a:cubicBezTo>
                  <a:pt x="8017917" y="197863"/>
                  <a:pt x="8017793" y="197599"/>
                  <a:pt x="8017085" y="197071"/>
                </a:cubicBezTo>
                <a:cubicBezTo>
                  <a:pt x="8017793" y="193879"/>
                  <a:pt x="8018147" y="189597"/>
                  <a:pt x="8018147" y="184224"/>
                </a:cubicBezTo>
                <a:cubicBezTo>
                  <a:pt x="8010898" y="184910"/>
                  <a:pt x="8003817" y="185831"/>
                  <a:pt x="7996905" y="186989"/>
                </a:cubicBezTo>
                <a:cubicBezTo>
                  <a:pt x="7996343" y="195340"/>
                  <a:pt x="7996062" y="205326"/>
                  <a:pt x="7996062" y="216948"/>
                </a:cubicBezTo>
                <a:cubicBezTo>
                  <a:pt x="7996062" y="222287"/>
                  <a:pt x="7994337" y="226249"/>
                  <a:pt x="7990886" y="228834"/>
                </a:cubicBezTo>
                <a:cubicBezTo>
                  <a:pt x="7987469" y="232240"/>
                  <a:pt x="7983889" y="232661"/>
                  <a:pt x="7980147" y="230098"/>
                </a:cubicBezTo>
                <a:cubicBezTo>
                  <a:pt x="7975044" y="227187"/>
                  <a:pt x="7970486" y="222517"/>
                  <a:pt x="7966473" y="216088"/>
                </a:cubicBezTo>
                <a:cubicBezTo>
                  <a:pt x="7965665" y="212615"/>
                  <a:pt x="7965609" y="209389"/>
                  <a:pt x="7966305" y="206411"/>
                </a:cubicBezTo>
                <a:cubicBezTo>
                  <a:pt x="7969137" y="189169"/>
                  <a:pt x="7970903" y="171096"/>
                  <a:pt x="7971599" y="152191"/>
                </a:cubicBezTo>
                <a:cubicBezTo>
                  <a:pt x="7973712" y="134432"/>
                  <a:pt x="7972740" y="121563"/>
                  <a:pt x="7968682" y="113583"/>
                </a:cubicBezTo>
                <a:cubicBezTo>
                  <a:pt x="7967805" y="109525"/>
                  <a:pt x="7970431" y="106940"/>
                  <a:pt x="7976555" y="105828"/>
                </a:cubicBezTo>
                <a:cubicBezTo>
                  <a:pt x="7980051" y="105828"/>
                  <a:pt x="7983715" y="106176"/>
                  <a:pt x="7987548" y="106873"/>
                </a:cubicBezTo>
                <a:cubicBezTo>
                  <a:pt x="7993831" y="105580"/>
                  <a:pt x="8000485" y="104232"/>
                  <a:pt x="8007509" y="102827"/>
                </a:cubicBezTo>
                <a:cubicBezTo>
                  <a:pt x="8011286" y="101568"/>
                  <a:pt x="8015226" y="99567"/>
                  <a:pt x="8019328" y="96825"/>
                </a:cubicBezTo>
                <a:cubicBezTo>
                  <a:pt x="8021273" y="95588"/>
                  <a:pt x="8023517" y="94952"/>
                  <a:pt x="8026063" y="94915"/>
                </a:cubicBezTo>
                <a:close/>
                <a:moveTo>
                  <a:pt x="7222707" y="92070"/>
                </a:moveTo>
                <a:lnTo>
                  <a:pt x="7222839" y="92070"/>
                </a:lnTo>
                <a:lnTo>
                  <a:pt x="7222959" y="92183"/>
                </a:lnTo>
                <a:lnTo>
                  <a:pt x="7222852" y="92164"/>
                </a:lnTo>
                <a:close/>
                <a:moveTo>
                  <a:pt x="4394218" y="91126"/>
                </a:moveTo>
                <a:cubicBezTo>
                  <a:pt x="4392802" y="91834"/>
                  <a:pt x="4390228" y="92188"/>
                  <a:pt x="4386496" y="92188"/>
                </a:cubicBezTo>
                <a:cubicBezTo>
                  <a:pt x="4382270" y="92885"/>
                  <a:pt x="4380359" y="93234"/>
                  <a:pt x="4380764" y="93234"/>
                </a:cubicBezTo>
                <a:cubicBezTo>
                  <a:pt x="4380764" y="99370"/>
                  <a:pt x="4380415" y="105687"/>
                  <a:pt x="4379719" y="112184"/>
                </a:cubicBezTo>
                <a:cubicBezTo>
                  <a:pt x="4378752" y="112184"/>
                  <a:pt x="4380028" y="111830"/>
                  <a:pt x="4383546" y="111121"/>
                </a:cubicBezTo>
                <a:cubicBezTo>
                  <a:pt x="4386637" y="111121"/>
                  <a:pt x="4388249" y="111088"/>
                  <a:pt x="4388384" y="111020"/>
                </a:cubicBezTo>
                <a:cubicBezTo>
                  <a:pt x="4388879" y="109514"/>
                  <a:pt x="4389491" y="106952"/>
                  <a:pt x="4390222" y="103332"/>
                </a:cubicBezTo>
                <a:cubicBezTo>
                  <a:pt x="4391638" y="96960"/>
                  <a:pt x="4392678" y="93110"/>
                  <a:pt x="4393341" y="91784"/>
                </a:cubicBezTo>
                <a:cubicBezTo>
                  <a:pt x="4393341" y="91345"/>
                  <a:pt x="4393633" y="91126"/>
                  <a:pt x="4394218" y="91126"/>
                </a:cubicBezTo>
                <a:close/>
                <a:moveTo>
                  <a:pt x="8634240" y="90610"/>
                </a:moveTo>
                <a:lnTo>
                  <a:pt x="8635190" y="94199"/>
                </a:lnTo>
                <a:cubicBezTo>
                  <a:pt x="8634586" y="96641"/>
                  <a:pt x="8632545" y="98376"/>
                  <a:pt x="8629066" y="99404"/>
                </a:cubicBezTo>
                <a:cubicBezTo>
                  <a:pt x="8617287" y="101641"/>
                  <a:pt x="8601259" y="104507"/>
                  <a:pt x="8580983" y="108002"/>
                </a:cubicBezTo>
                <a:cubicBezTo>
                  <a:pt x="8576903" y="109441"/>
                  <a:pt x="8572508" y="109317"/>
                  <a:pt x="8567798" y="107632"/>
                </a:cubicBezTo>
                <a:cubicBezTo>
                  <a:pt x="8567798" y="107632"/>
                  <a:pt x="8567371" y="107193"/>
                  <a:pt x="8566517" y="106316"/>
                </a:cubicBezTo>
                <a:cubicBezTo>
                  <a:pt x="8563010" y="104226"/>
                  <a:pt x="8559869" y="101630"/>
                  <a:pt x="8557093" y="98527"/>
                </a:cubicBezTo>
                <a:cubicBezTo>
                  <a:pt x="8557554" y="98831"/>
                  <a:pt x="8556772" y="99651"/>
                  <a:pt x="8554749" y="100989"/>
                </a:cubicBezTo>
                <a:cubicBezTo>
                  <a:pt x="8553243" y="102506"/>
                  <a:pt x="8551776" y="103625"/>
                  <a:pt x="8550349" y="104344"/>
                </a:cubicBezTo>
                <a:cubicBezTo>
                  <a:pt x="8544066" y="110627"/>
                  <a:pt x="8537108" y="115319"/>
                  <a:pt x="8529477" y="118422"/>
                </a:cubicBezTo>
                <a:cubicBezTo>
                  <a:pt x="8530511" y="118006"/>
                  <a:pt x="8532438" y="118506"/>
                  <a:pt x="8535260" y="119922"/>
                </a:cubicBezTo>
                <a:cubicBezTo>
                  <a:pt x="8536699" y="120405"/>
                  <a:pt x="8538649" y="120647"/>
                  <a:pt x="8541110" y="120647"/>
                </a:cubicBezTo>
                <a:cubicBezTo>
                  <a:pt x="8541110" y="120647"/>
                  <a:pt x="8541110" y="120636"/>
                  <a:pt x="8541110" y="120613"/>
                </a:cubicBezTo>
                <a:cubicBezTo>
                  <a:pt x="8541638" y="120051"/>
                  <a:pt x="8543465" y="119377"/>
                  <a:pt x="8546589" y="118590"/>
                </a:cubicBezTo>
                <a:cubicBezTo>
                  <a:pt x="8551490" y="117365"/>
                  <a:pt x="8555918" y="115100"/>
                  <a:pt x="8559875" y="111796"/>
                </a:cubicBezTo>
                <a:cubicBezTo>
                  <a:pt x="8564427" y="109211"/>
                  <a:pt x="8568338" y="109160"/>
                  <a:pt x="8571609" y="111644"/>
                </a:cubicBezTo>
                <a:lnTo>
                  <a:pt x="8587139" y="124636"/>
                </a:lnTo>
                <a:lnTo>
                  <a:pt x="8585467" y="118320"/>
                </a:lnTo>
                <a:cubicBezTo>
                  <a:pt x="8584725" y="110689"/>
                  <a:pt x="8587940" y="107581"/>
                  <a:pt x="8595111" y="108997"/>
                </a:cubicBezTo>
                <a:cubicBezTo>
                  <a:pt x="8597786" y="108997"/>
                  <a:pt x="8601394" y="110138"/>
                  <a:pt x="8605935" y="112420"/>
                </a:cubicBezTo>
                <a:cubicBezTo>
                  <a:pt x="8607901" y="113386"/>
                  <a:pt x="8608840" y="113650"/>
                  <a:pt x="8608750" y="113212"/>
                </a:cubicBezTo>
                <a:cubicBezTo>
                  <a:pt x="8611639" y="112594"/>
                  <a:pt x="8615336" y="111908"/>
                  <a:pt x="8619844" y="111155"/>
                </a:cubicBezTo>
                <a:cubicBezTo>
                  <a:pt x="8628229" y="109863"/>
                  <a:pt x="8634365" y="107603"/>
                  <a:pt x="8638254" y="104378"/>
                </a:cubicBezTo>
                <a:cubicBezTo>
                  <a:pt x="8639884" y="103091"/>
                  <a:pt x="8641760" y="102435"/>
                  <a:pt x="8643881" y="102409"/>
                </a:cubicBezTo>
                <a:lnTo>
                  <a:pt x="8646124" y="102983"/>
                </a:lnTo>
                <a:close/>
                <a:moveTo>
                  <a:pt x="2440046" y="89002"/>
                </a:moveTo>
                <a:cubicBezTo>
                  <a:pt x="2430290" y="89002"/>
                  <a:pt x="2419972" y="89912"/>
                  <a:pt x="2409093" y="91733"/>
                </a:cubicBezTo>
                <a:cubicBezTo>
                  <a:pt x="2409093" y="98601"/>
                  <a:pt x="2408738" y="107530"/>
                  <a:pt x="2408031" y="118523"/>
                </a:cubicBezTo>
                <a:lnTo>
                  <a:pt x="2416207" y="118523"/>
                </a:lnTo>
                <a:cubicBezTo>
                  <a:pt x="2423928" y="117118"/>
                  <a:pt x="2430465" y="116415"/>
                  <a:pt x="2435814" y="116415"/>
                </a:cubicBezTo>
                <a:cubicBezTo>
                  <a:pt x="2436286" y="114055"/>
                  <a:pt x="2437214" y="109469"/>
                  <a:pt x="2438596" y="102658"/>
                </a:cubicBezTo>
                <a:cubicBezTo>
                  <a:pt x="2439304" y="95397"/>
                  <a:pt x="2440029" y="91025"/>
                  <a:pt x="2440771" y="89541"/>
                </a:cubicBezTo>
                <a:cubicBezTo>
                  <a:pt x="2441434" y="88485"/>
                  <a:pt x="2441193" y="88305"/>
                  <a:pt x="2440046" y="89002"/>
                </a:cubicBezTo>
                <a:close/>
                <a:moveTo>
                  <a:pt x="970680" y="85917"/>
                </a:moveTo>
                <a:lnTo>
                  <a:pt x="970306" y="94228"/>
                </a:lnTo>
                <a:cubicBezTo>
                  <a:pt x="968926" y="96583"/>
                  <a:pt x="966314" y="98016"/>
                  <a:pt x="962470" y="98527"/>
                </a:cubicBezTo>
                <a:cubicBezTo>
                  <a:pt x="962021" y="98527"/>
                  <a:pt x="960739" y="98881"/>
                  <a:pt x="958626" y="99590"/>
                </a:cubicBezTo>
                <a:cubicBezTo>
                  <a:pt x="955772" y="99590"/>
                  <a:pt x="950321" y="100742"/>
                  <a:pt x="942273" y="103046"/>
                </a:cubicBezTo>
                <a:lnTo>
                  <a:pt x="942273" y="107986"/>
                </a:lnTo>
                <a:cubicBezTo>
                  <a:pt x="942273" y="110099"/>
                  <a:pt x="942273" y="111487"/>
                  <a:pt x="942273" y="112150"/>
                </a:cubicBezTo>
                <a:cubicBezTo>
                  <a:pt x="944048" y="109936"/>
                  <a:pt x="947162" y="107339"/>
                  <a:pt x="951613" y="104361"/>
                </a:cubicBezTo>
                <a:cubicBezTo>
                  <a:pt x="957020" y="101090"/>
                  <a:pt x="960638" y="100388"/>
                  <a:pt x="962470" y="102253"/>
                </a:cubicBezTo>
                <a:cubicBezTo>
                  <a:pt x="963139" y="103175"/>
                  <a:pt x="963216" y="104472"/>
                  <a:pt x="962703" y="106144"/>
                </a:cubicBezTo>
                <a:lnTo>
                  <a:pt x="960222" y="110733"/>
                </a:lnTo>
                <a:lnTo>
                  <a:pt x="974086" y="109098"/>
                </a:lnTo>
                <a:cubicBezTo>
                  <a:pt x="976874" y="108401"/>
                  <a:pt x="981190" y="107688"/>
                  <a:pt x="987034" y="106957"/>
                </a:cubicBezTo>
                <a:cubicBezTo>
                  <a:pt x="994093" y="105541"/>
                  <a:pt x="998522" y="104653"/>
                  <a:pt x="1000320" y="104293"/>
                </a:cubicBezTo>
                <a:cubicBezTo>
                  <a:pt x="1000320" y="99708"/>
                  <a:pt x="1000320" y="96375"/>
                  <a:pt x="1000320" y="94296"/>
                </a:cubicBezTo>
                <a:cubicBezTo>
                  <a:pt x="1001073" y="94296"/>
                  <a:pt x="1000156" y="94296"/>
                  <a:pt x="997572" y="94296"/>
                </a:cubicBezTo>
                <a:cubicBezTo>
                  <a:pt x="994031" y="95004"/>
                  <a:pt x="991614" y="95358"/>
                  <a:pt x="990323" y="95358"/>
                </a:cubicBezTo>
                <a:cubicBezTo>
                  <a:pt x="985821" y="96412"/>
                  <a:pt x="980349" y="94279"/>
                  <a:pt x="973906" y="88960"/>
                </a:cubicBezTo>
                <a:close/>
                <a:moveTo>
                  <a:pt x="5526689" y="85224"/>
                </a:moveTo>
                <a:lnTo>
                  <a:pt x="5518470" y="86894"/>
                </a:lnTo>
                <a:cubicBezTo>
                  <a:pt x="5518470" y="91087"/>
                  <a:pt x="5518470" y="95274"/>
                  <a:pt x="5518470" y="99455"/>
                </a:cubicBezTo>
                <a:cubicBezTo>
                  <a:pt x="5517897" y="96060"/>
                  <a:pt x="5519757" y="92222"/>
                  <a:pt x="5524051" y="87940"/>
                </a:cubicBezTo>
                <a:close/>
                <a:moveTo>
                  <a:pt x="677230" y="73628"/>
                </a:moveTo>
                <a:lnTo>
                  <a:pt x="677061" y="83416"/>
                </a:lnTo>
                <a:cubicBezTo>
                  <a:pt x="677120" y="89149"/>
                  <a:pt x="677328" y="95563"/>
                  <a:pt x="677682" y="102658"/>
                </a:cubicBezTo>
                <a:cubicBezTo>
                  <a:pt x="677682" y="111110"/>
                  <a:pt x="677328" y="117449"/>
                  <a:pt x="676619" y="121675"/>
                </a:cubicBezTo>
                <a:cubicBezTo>
                  <a:pt x="687758" y="117146"/>
                  <a:pt x="698295" y="110278"/>
                  <a:pt x="708231" y="101073"/>
                </a:cubicBezTo>
                <a:cubicBezTo>
                  <a:pt x="700351" y="94532"/>
                  <a:pt x="694187" y="88395"/>
                  <a:pt x="689736" y="82663"/>
                </a:cubicBezTo>
                <a:cubicBezTo>
                  <a:pt x="689175" y="82663"/>
                  <a:pt x="687533" y="81303"/>
                  <a:pt x="684812" y="78583"/>
                </a:cubicBezTo>
                <a:cubicBezTo>
                  <a:pt x="683296" y="77065"/>
                  <a:pt x="682458" y="76307"/>
                  <a:pt x="682301" y="76307"/>
                </a:cubicBezTo>
                <a:close/>
                <a:moveTo>
                  <a:pt x="6676157" y="73137"/>
                </a:moveTo>
                <a:cubicBezTo>
                  <a:pt x="6664827" y="74508"/>
                  <a:pt x="6643134" y="77330"/>
                  <a:pt x="6611079" y="81601"/>
                </a:cubicBezTo>
                <a:cubicBezTo>
                  <a:pt x="6597771" y="83691"/>
                  <a:pt x="6588471" y="85001"/>
                  <a:pt x="6583176" y="85529"/>
                </a:cubicBezTo>
                <a:cubicBezTo>
                  <a:pt x="6583530" y="90306"/>
                  <a:pt x="6582884" y="94702"/>
                  <a:pt x="6581238" y="98717"/>
                </a:cubicBezTo>
                <a:lnTo>
                  <a:pt x="6580343" y="99946"/>
                </a:lnTo>
                <a:lnTo>
                  <a:pt x="6583818" y="98426"/>
                </a:lnTo>
                <a:cubicBezTo>
                  <a:pt x="6596530" y="95594"/>
                  <a:pt x="6614384" y="92087"/>
                  <a:pt x="6637380" y="87906"/>
                </a:cubicBezTo>
                <a:cubicBezTo>
                  <a:pt x="6640347" y="87164"/>
                  <a:pt x="6642381" y="86793"/>
                  <a:pt x="6643482" y="86793"/>
                </a:cubicBezTo>
                <a:cubicBezTo>
                  <a:pt x="6648192" y="83950"/>
                  <a:pt x="6653688" y="83950"/>
                  <a:pt x="6659971" y="86793"/>
                </a:cubicBezTo>
                <a:cubicBezTo>
                  <a:pt x="6660590" y="86793"/>
                  <a:pt x="6662343" y="87271"/>
                  <a:pt x="6665232" y="88226"/>
                </a:cubicBezTo>
                <a:cubicBezTo>
                  <a:pt x="6667064" y="89148"/>
                  <a:pt x="6667215" y="89367"/>
                  <a:pt x="6665687" y="88884"/>
                </a:cubicBezTo>
                <a:cubicBezTo>
                  <a:pt x="6665114" y="88996"/>
                  <a:pt x="6665793" y="87119"/>
                  <a:pt x="6667727" y="83253"/>
                </a:cubicBezTo>
                <a:cubicBezTo>
                  <a:pt x="6672672" y="75475"/>
                  <a:pt x="6675482" y="72103"/>
                  <a:pt x="6676157" y="73137"/>
                </a:cubicBezTo>
                <a:close/>
                <a:moveTo>
                  <a:pt x="1176483" y="73036"/>
                </a:moveTo>
                <a:cubicBezTo>
                  <a:pt x="1189353" y="75306"/>
                  <a:pt x="1200216" y="80128"/>
                  <a:pt x="1209073" y="87501"/>
                </a:cubicBezTo>
                <a:cubicBezTo>
                  <a:pt x="1213939" y="90862"/>
                  <a:pt x="1215294" y="97207"/>
                  <a:pt x="1213135" y="106536"/>
                </a:cubicBezTo>
                <a:cubicBezTo>
                  <a:pt x="1212473" y="111110"/>
                  <a:pt x="1212141" y="116179"/>
                  <a:pt x="1212141" y="121743"/>
                </a:cubicBezTo>
                <a:cubicBezTo>
                  <a:pt x="1212141" y="123856"/>
                  <a:pt x="1212141" y="126930"/>
                  <a:pt x="1212141" y="130965"/>
                </a:cubicBezTo>
                <a:cubicBezTo>
                  <a:pt x="1211422" y="139597"/>
                  <a:pt x="1211068" y="144610"/>
                  <a:pt x="1211079" y="146004"/>
                </a:cubicBezTo>
                <a:cubicBezTo>
                  <a:pt x="1213158" y="142857"/>
                  <a:pt x="1219020" y="137147"/>
                  <a:pt x="1228663" y="128874"/>
                </a:cubicBezTo>
                <a:cubicBezTo>
                  <a:pt x="1238768" y="119489"/>
                  <a:pt x="1245798" y="113145"/>
                  <a:pt x="1249755" y="109840"/>
                </a:cubicBezTo>
                <a:cubicBezTo>
                  <a:pt x="1252430" y="107165"/>
                  <a:pt x="1255352" y="105828"/>
                  <a:pt x="1258521" y="105828"/>
                </a:cubicBezTo>
                <a:cubicBezTo>
                  <a:pt x="1261455" y="107693"/>
                  <a:pt x="1261646" y="110835"/>
                  <a:pt x="1259095" y="115252"/>
                </a:cubicBezTo>
                <a:cubicBezTo>
                  <a:pt x="1240156" y="146105"/>
                  <a:pt x="1222167" y="177851"/>
                  <a:pt x="1205128" y="210491"/>
                </a:cubicBezTo>
                <a:cubicBezTo>
                  <a:pt x="1200271" y="216257"/>
                  <a:pt x="1194872" y="217173"/>
                  <a:pt x="1188926" y="213239"/>
                </a:cubicBezTo>
                <a:cubicBezTo>
                  <a:pt x="1180294" y="208215"/>
                  <a:pt x="1171864" y="199723"/>
                  <a:pt x="1163637" y="187764"/>
                </a:cubicBezTo>
                <a:cubicBezTo>
                  <a:pt x="1162040" y="182212"/>
                  <a:pt x="1163075" y="177969"/>
                  <a:pt x="1166739" y="175036"/>
                </a:cubicBezTo>
                <a:cubicBezTo>
                  <a:pt x="1174359" y="169315"/>
                  <a:pt x="1178169" y="164212"/>
                  <a:pt x="1178169" y="159727"/>
                </a:cubicBezTo>
                <a:cubicBezTo>
                  <a:pt x="1178877" y="145138"/>
                  <a:pt x="1178523" y="130476"/>
                  <a:pt x="1177107" y="115741"/>
                </a:cubicBezTo>
                <a:cubicBezTo>
                  <a:pt x="1175770" y="102917"/>
                  <a:pt x="1172369" y="92762"/>
                  <a:pt x="1166907" y="85276"/>
                </a:cubicBezTo>
                <a:cubicBezTo>
                  <a:pt x="1163839" y="77116"/>
                  <a:pt x="1167031" y="73036"/>
                  <a:pt x="1176483" y="73036"/>
                </a:cubicBezTo>
                <a:close/>
                <a:moveTo>
                  <a:pt x="6085232" y="67917"/>
                </a:moveTo>
                <a:lnTo>
                  <a:pt x="6057466" y="73137"/>
                </a:lnTo>
                <a:cubicBezTo>
                  <a:pt x="6055117" y="73137"/>
                  <a:pt x="6053965" y="73137"/>
                  <a:pt x="6054010" y="73137"/>
                </a:cubicBezTo>
                <a:cubicBezTo>
                  <a:pt x="6054707" y="73755"/>
                  <a:pt x="6055055" y="75127"/>
                  <a:pt x="6055055" y="77251"/>
                </a:cubicBezTo>
                <a:cubicBezTo>
                  <a:pt x="6060169" y="75891"/>
                  <a:pt x="6067155" y="74846"/>
                  <a:pt x="6076011" y="74115"/>
                </a:cubicBezTo>
                <a:cubicBezTo>
                  <a:pt x="6076809" y="74104"/>
                  <a:pt x="6077737" y="74098"/>
                  <a:pt x="6078793" y="74098"/>
                </a:cubicBezTo>
                <a:cubicBezTo>
                  <a:pt x="6082278" y="72671"/>
                  <a:pt x="6084014" y="72311"/>
                  <a:pt x="6084003" y="73019"/>
                </a:cubicBezTo>
                <a:cubicBezTo>
                  <a:pt x="6083677" y="73514"/>
                  <a:pt x="6083896" y="72277"/>
                  <a:pt x="6084660" y="69310"/>
                </a:cubicBezTo>
                <a:close/>
                <a:moveTo>
                  <a:pt x="3827807" y="67917"/>
                </a:moveTo>
                <a:lnTo>
                  <a:pt x="3800041" y="73137"/>
                </a:lnTo>
                <a:cubicBezTo>
                  <a:pt x="3797692" y="73137"/>
                  <a:pt x="3796540" y="73137"/>
                  <a:pt x="3796585" y="73137"/>
                </a:cubicBezTo>
                <a:cubicBezTo>
                  <a:pt x="3797282" y="73755"/>
                  <a:pt x="3797630" y="75127"/>
                  <a:pt x="3797630" y="77251"/>
                </a:cubicBezTo>
                <a:cubicBezTo>
                  <a:pt x="3802744" y="75891"/>
                  <a:pt x="3809730" y="74846"/>
                  <a:pt x="3818586" y="74115"/>
                </a:cubicBezTo>
                <a:cubicBezTo>
                  <a:pt x="3819384" y="74104"/>
                  <a:pt x="3820312" y="74098"/>
                  <a:pt x="3821368" y="74098"/>
                </a:cubicBezTo>
                <a:cubicBezTo>
                  <a:pt x="3824853" y="72671"/>
                  <a:pt x="3826589" y="72311"/>
                  <a:pt x="3826578" y="73019"/>
                </a:cubicBezTo>
                <a:cubicBezTo>
                  <a:pt x="3826252" y="73514"/>
                  <a:pt x="3826471" y="72277"/>
                  <a:pt x="3827235" y="69310"/>
                </a:cubicBezTo>
                <a:close/>
                <a:moveTo>
                  <a:pt x="8947111" y="66941"/>
                </a:moveTo>
                <a:cubicBezTo>
                  <a:pt x="8949465" y="66767"/>
                  <a:pt x="8952435" y="67040"/>
                  <a:pt x="8956021" y="67759"/>
                </a:cubicBezTo>
                <a:cubicBezTo>
                  <a:pt x="8957325" y="67748"/>
                  <a:pt x="8958533" y="67742"/>
                  <a:pt x="8959645" y="67742"/>
                </a:cubicBezTo>
                <a:cubicBezTo>
                  <a:pt x="8969312" y="70968"/>
                  <a:pt x="8976089" y="75301"/>
                  <a:pt x="8979978" y="80741"/>
                </a:cubicBezTo>
                <a:cubicBezTo>
                  <a:pt x="8982979" y="88181"/>
                  <a:pt x="8979736" y="93756"/>
                  <a:pt x="8970250" y="97465"/>
                </a:cubicBezTo>
                <a:cubicBezTo>
                  <a:pt x="8956628" y="97465"/>
                  <a:pt x="8937745" y="98623"/>
                  <a:pt x="8913602" y="100938"/>
                </a:cubicBezTo>
                <a:cubicBezTo>
                  <a:pt x="8916232" y="100781"/>
                  <a:pt x="8917913" y="101793"/>
                  <a:pt x="8918643" y="103973"/>
                </a:cubicBezTo>
                <a:cubicBezTo>
                  <a:pt x="8922341" y="107862"/>
                  <a:pt x="8921993" y="111475"/>
                  <a:pt x="8917598" y="114814"/>
                </a:cubicBezTo>
                <a:cubicBezTo>
                  <a:pt x="8908213" y="122738"/>
                  <a:pt x="8893129" y="132432"/>
                  <a:pt x="8872347" y="143896"/>
                </a:cubicBezTo>
                <a:cubicBezTo>
                  <a:pt x="8887161" y="141862"/>
                  <a:pt x="8904751" y="139558"/>
                  <a:pt x="8925117" y="136984"/>
                </a:cubicBezTo>
                <a:cubicBezTo>
                  <a:pt x="8924420" y="135714"/>
                  <a:pt x="8923426" y="133129"/>
                  <a:pt x="8922133" y="129228"/>
                </a:cubicBezTo>
                <a:cubicBezTo>
                  <a:pt x="8919986" y="124238"/>
                  <a:pt x="8918599" y="120788"/>
                  <a:pt x="8917969" y="118877"/>
                </a:cubicBezTo>
                <a:cubicBezTo>
                  <a:pt x="8917092" y="116483"/>
                  <a:pt x="8917317" y="114471"/>
                  <a:pt x="8918643" y="112841"/>
                </a:cubicBezTo>
                <a:cubicBezTo>
                  <a:pt x="8920150" y="110975"/>
                  <a:pt x="8922734" y="110824"/>
                  <a:pt x="8926399" y="112386"/>
                </a:cubicBezTo>
                <a:cubicBezTo>
                  <a:pt x="8941786" y="116781"/>
                  <a:pt x="8954975" y="124468"/>
                  <a:pt x="8965968" y="135450"/>
                </a:cubicBezTo>
                <a:cubicBezTo>
                  <a:pt x="8973375" y="143868"/>
                  <a:pt x="8973746" y="155737"/>
                  <a:pt x="8967081" y="171057"/>
                </a:cubicBezTo>
                <a:cubicBezTo>
                  <a:pt x="8958190" y="181240"/>
                  <a:pt x="8948979" y="180953"/>
                  <a:pt x="8939448" y="170197"/>
                </a:cubicBezTo>
                <a:cubicBezTo>
                  <a:pt x="8935682" y="163431"/>
                  <a:pt x="8933075" y="157524"/>
                  <a:pt x="8931625" y="152478"/>
                </a:cubicBezTo>
                <a:cubicBezTo>
                  <a:pt x="8906538" y="162796"/>
                  <a:pt x="8888004" y="171473"/>
                  <a:pt x="8876023" y="178509"/>
                </a:cubicBezTo>
                <a:lnTo>
                  <a:pt x="8874666" y="178921"/>
                </a:lnTo>
                <a:lnTo>
                  <a:pt x="8880844" y="180060"/>
                </a:lnTo>
                <a:cubicBezTo>
                  <a:pt x="8911518" y="187028"/>
                  <a:pt x="8934244" y="190872"/>
                  <a:pt x="8949024" y="191592"/>
                </a:cubicBezTo>
                <a:cubicBezTo>
                  <a:pt x="8965636" y="193660"/>
                  <a:pt x="8985946" y="193671"/>
                  <a:pt x="9009954" y="191625"/>
                </a:cubicBezTo>
                <a:cubicBezTo>
                  <a:pt x="9015540" y="190130"/>
                  <a:pt x="9018333" y="191170"/>
                  <a:pt x="9018333" y="194744"/>
                </a:cubicBezTo>
                <a:cubicBezTo>
                  <a:pt x="9018333" y="196790"/>
                  <a:pt x="9016063" y="198925"/>
                  <a:pt x="9011522" y="201151"/>
                </a:cubicBezTo>
                <a:cubicBezTo>
                  <a:pt x="8980759" y="217280"/>
                  <a:pt x="8959258" y="226788"/>
                  <a:pt x="8947018" y="229677"/>
                </a:cubicBezTo>
                <a:cubicBezTo>
                  <a:pt x="8942308" y="231116"/>
                  <a:pt x="8937633" y="231121"/>
                  <a:pt x="8932991" y="229694"/>
                </a:cubicBezTo>
                <a:cubicBezTo>
                  <a:pt x="8911680" y="226131"/>
                  <a:pt x="8881513" y="215841"/>
                  <a:pt x="8842489" y="198824"/>
                </a:cubicBezTo>
                <a:cubicBezTo>
                  <a:pt x="8832329" y="195441"/>
                  <a:pt x="8823219" y="193750"/>
                  <a:pt x="8815160" y="193750"/>
                </a:cubicBezTo>
                <a:cubicBezTo>
                  <a:pt x="8808720" y="193750"/>
                  <a:pt x="8800841" y="196739"/>
                  <a:pt x="8791523" y="202719"/>
                </a:cubicBezTo>
                <a:cubicBezTo>
                  <a:pt x="8786769" y="205900"/>
                  <a:pt x="8781728" y="205596"/>
                  <a:pt x="8776400" y="201808"/>
                </a:cubicBezTo>
                <a:cubicBezTo>
                  <a:pt x="8770320" y="199504"/>
                  <a:pt x="8765667" y="195132"/>
                  <a:pt x="8762441" y="188692"/>
                </a:cubicBezTo>
                <a:cubicBezTo>
                  <a:pt x="8760867" y="182948"/>
                  <a:pt x="8763351" y="178604"/>
                  <a:pt x="8769893" y="175659"/>
                </a:cubicBezTo>
                <a:cubicBezTo>
                  <a:pt x="8772118" y="175659"/>
                  <a:pt x="8775248" y="174985"/>
                  <a:pt x="8779283" y="173636"/>
                </a:cubicBezTo>
                <a:cubicBezTo>
                  <a:pt x="8788185" y="172164"/>
                  <a:pt x="8793490" y="171428"/>
                  <a:pt x="8795199" y="171428"/>
                </a:cubicBezTo>
                <a:cubicBezTo>
                  <a:pt x="8803527" y="160514"/>
                  <a:pt x="8804842" y="152146"/>
                  <a:pt x="8799144" y="146324"/>
                </a:cubicBezTo>
                <a:cubicBezTo>
                  <a:pt x="8795671" y="141716"/>
                  <a:pt x="8794636" y="136978"/>
                  <a:pt x="8796042" y="132111"/>
                </a:cubicBezTo>
                <a:cubicBezTo>
                  <a:pt x="8796042" y="131403"/>
                  <a:pt x="8796429" y="129880"/>
                  <a:pt x="8797205" y="127543"/>
                </a:cubicBezTo>
                <a:cubicBezTo>
                  <a:pt x="8799318" y="119753"/>
                  <a:pt x="8801049" y="116078"/>
                  <a:pt x="8802398" y="116516"/>
                </a:cubicBezTo>
                <a:cubicBezTo>
                  <a:pt x="8799183" y="118427"/>
                  <a:pt x="8794603" y="121366"/>
                  <a:pt x="8788657" y="125334"/>
                </a:cubicBezTo>
                <a:cubicBezTo>
                  <a:pt x="8785679" y="127919"/>
                  <a:pt x="8781559" y="128352"/>
                  <a:pt x="8776299" y="126632"/>
                </a:cubicBezTo>
                <a:cubicBezTo>
                  <a:pt x="8770455" y="121529"/>
                  <a:pt x="8765903" y="116932"/>
                  <a:pt x="8762643" y="112841"/>
                </a:cubicBezTo>
                <a:cubicBezTo>
                  <a:pt x="8759518" y="105816"/>
                  <a:pt x="8760816" y="101753"/>
                  <a:pt x="8766538" y="100652"/>
                </a:cubicBezTo>
                <a:cubicBezTo>
                  <a:pt x="8785982" y="95796"/>
                  <a:pt x="8798958" y="91739"/>
                  <a:pt x="8805466" y="88479"/>
                </a:cubicBezTo>
                <a:cubicBezTo>
                  <a:pt x="8805466" y="88479"/>
                  <a:pt x="8805848" y="88103"/>
                  <a:pt x="8806612" y="87350"/>
                </a:cubicBezTo>
                <a:cubicBezTo>
                  <a:pt x="8814154" y="84135"/>
                  <a:pt x="8819971" y="84259"/>
                  <a:pt x="8824062" y="87721"/>
                </a:cubicBezTo>
                <a:cubicBezTo>
                  <a:pt x="8825332" y="88979"/>
                  <a:pt x="8827310" y="90278"/>
                  <a:pt x="8829996" y="91615"/>
                </a:cubicBezTo>
                <a:cubicBezTo>
                  <a:pt x="8833840" y="94706"/>
                  <a:pt x="8836420" y="96903"/>
                  <a:pt x="8837735" y="98207"/>
                </a:cubicBezTo>
                <a:cubicBezTo>
                  <a:pt x="8841062" y="102658"/>
                  <a:pt x="8841461" y="107637"/>
                  <a:pt x="8838932" y="113145"/>
                </a:cubicBezTo>
                <a:cubicBezTo>
                  <a:pt x="8837392" y="114684"/>
                  <a:pt x="8833492" y="119630"/>
                  <a:pt x="8827231" y="127981"/>
                </a:cubicBezTo>
                <a:cubicBezTo>
                  <a:pt x="8824860" y="131656"/>
                  <a:pt x="8824854" y="134809"/>
                  <a:pt x="8827215" y="137439"/>
                </a:cubicBezTo>
                <a:cubicBezTo>
                  <a:pt x="8833318" y="144576"/>
                  <a:pt x="8834104" y="153309"/>
                  <a:pt x="8829575" y="163639"/>
                </a:cubicBezTo>
                <a:cubicBezTo>
                  <a:pt x="8825619" y="168393"/>
                  <a:pt x="8822949" y="169927"/>
                  <a:pt x="8821567" y="168241"/>
                </a:cubicBezTo>
                <a:cubicBezTo>
                  <a:pt x="8821151" y="168241"/>
                  <a:pt x="8823528" y="168977"/>
                  <a:pt x="8828698" y="170450"/>
                </a:cubicBezTo>
                <a:lnTo>
                  <a:pt x="8857933" y="175837"/>
                </a:lnTo>
                <a:lnTo>
                  <a:pt x="8840921" y="160570"/>
                </a:lnTo>
                <a:cubicBezTo>
                  <a:pt x="8838516" y="152781"/>
                  <a:pt x="8839752" y="148347"/>
                  <a:pt x="8844630" y="147268"/>
                </a:cubicBezTo>
                <a:cubicBezTo>
                  <a:pt x="8850194" y="145414"/>
                  <a:pt x="8856219" y="140536"/>
                  <a:pt x="8862704" y="132634"/>
                </a:cubicBezTo>
                <a:cubicBezTo>
                  <a:pt x="8871201" y="121529"/>
                  <a:pt x="8876489" y="112982"/>
                  <a:pt x="8878568" y="106991"/>
                </a:cubicBezTo>
                <a:cubicBezTo>
                  <a:pt x="8879749" y="106991"/>
                  <a:pt x="8878675" y="107660"/>
                  <a:pt x="8875348" y="108997"/>
                </a:cubicBezTo>
                <a:cubicBezTo>
                  <a:pt x="8871785" y="109694"/>
                  <a:pt x="8868852" y="110430"/>
                  <a:pt x="8866548" y="111206"/>
                </a:cubicBezTo>
                <a:cubicBezTo>
                  <a:pt x="8861669" y="111925"/>
                  <a:pt x="8857067" y="111464"/>
                  <a:pt x="8852740" y="109823"/>
                </a:cubicBezTo>
                <a:cubicBezTo>
                  <a:pt x="8845063" y="103675"/>
                  <a:pt x="8840106" y="99112"/>
                  <a:pt x="8837870" y="96133"/>
                </a:cubicBezTo>
                <a:cubicBezTo>
                  <a:pt x="8836083" y="93458"/>
                  <a:pt x="8835189" y="91222"/>
                  <a:pt x="8835189" y="89423"/>
                </a:cubicBezTo>
                <a:cubicBezTo>
                  <a:pt x="8836639" y="87996"/>
                  <a:pt x="8838909" y="86765"/>
                  <a:pt x="8842000" y="85731"/>
                </a:cubicBezTo>
                <a:cubicBezTo>
                  <a:pt x="8845069" y="85731"/>
                  <a:pt x="8853161" y="84697"/>
                  <a:pt x="8866278" y="82629"/>
                </a:cubicBezTo>
                <a:cubicBezTo>
                  <a:pt x="8872853" y="81168"/>
                  <a:pt x="8877203" y="80437"/>
                  <a:pt x="8879327" y="80437"/>
                </a:cubicBezTo>
                <a:cubicBezTo>
                  <a:pt x="8883171" y="79797"/>
                  <a:pt x="8890550" y="78751"/>
                  <a:pt x="8901464" y="77301"/>
                </a:cubicBezTo>
                <a:cubicBezTo>
                  <a:pt x="8907668" y="76616"/>
                  <a:pt x="8912534" y="75919"/>
                  <a:pt x="8916064" y="75211"/>
                </a:cubicBezTo>
                <a:cubicBezTo>
                  <a:pt x="8919560" y="74514"/>
                  <a:pt x="8924308" y="73497"/>
                  <a:pt x="8930310" y="72159"/>
                </a:cubicBezTo>
                <a:cubicBezTo>
                  <a:pt x="8937031" y="69923"/>
                  <a:pt x="8940892" y="68804"/>
                  <a:pt x="8941893" y="68804"/>
                </a:cubicBezTo>
                <a:cubicBezTo>
                  <a:pt x="8943017" y="67736"/>
                  <a:pt x="8944756" y="67115"/>
                  <a:pt x="8947111" y="66941"/>
                </a:cubicBezTo>
                <a:close/>
                <a:moveTo>
                  <a:pt x="4096311" y="66869"/>
                </a:moveTo>
                <a:lnTo>
                  <a:pt x="4073687" y="69597"/>
                </a:lnTo>
                <a:cubicBezTo>
                  <a:pt x="4073046" y="83635"/>
                  <a:pt x="4072046" y="96066"/>
                  <a:pt x="4070686" y="106890"/>
                </a:cubicBezTo>
                <a:cubicBezTo>
                  <a:pt x="4072630" y="106890"/>
                  <a:pt x="4080037" y="105822"/>
                  <a:pt x="4092906" y="103686"/>
                </a:cubicBezTo>
                <a:cubicBezTo>
                  <a:pt x="4085848" y="105103"/>
                  <a:pt x="4085202" y="105541"/>
                  <a:pt x="4090968" y="105001"/>
                </a:cubicBezTo>
                <a:cubicBezTo>
                  <a:pt x="4091833" y="104147"/>
                  <a:pt x="4093648" y="103720"/>
                  <a:pt x="4096413" y="103720"/>
                </a:cubicBezTo>
                <a:cubicBezTo>
                  <a:pt x="4098526" y="103012"/>
                  <a:pt x="4099167" y="102658"/>
                  <a:pt x="4098335" y="102658"/>
                </a:cubicBezTo>
                <a:close/>
                <a:moveTo>
                  <a:pt x="2722708" y="65635"/>
                </a:moveTo>
                <a:cubicBezTo>
                  <a:pt x="2722708" y="65635"/>
                  <a:pt x="2724360" y="65635"/>
                  <a:pt x="2727665" y="65635"/>
                </a:cubicBezTo>
                <a:cubicBezTo>
                  <a:pt x="2751043" y="66376"/>
                  <a:pt x="2769707" y="71153"/>
                  <a:pt x="2783655" y="79965"/>
                </a:cubicBezTo>
                <a:cubicBezTo>
                  <a:pt x="2791444" y="86271"/>
                  <a:pt x="2793894" y="97235"/>
                  <a:pt x="2791006" y="112858"/>
                </a:cubicBezTo>
                <a:cubicBezTo>
                  <a:pt x="2789106" y="121647"/>
                  <a:pt x="2783082" y="124570"/>
                  <a:pt x="2772932" y="121625"/>
                </a:cubicBezTo>
                <a:cubicBezTo>
                  <a:pt x="2756039" y="112824"/>
                  <a:pt x="2739320" y="96915"/>
                  <a:pt x="2722775" y="73896"/>
                </a:cubicBezTo>
                <a:cubicBezTo>
                  <a:pt x="2720999" y="70558"/>
                  <a:pt x="2720977" y="67804"/>
                  <a:pt x="2722708" y="65635"/>
                </a:cubicBezTo>
                <a:close/>
                <a:moveTo>
                  <a:pt x="7808569" y="64674"/>
                </a:moveTo>
                <a:cubicBezTo>
                  <a:pt x="7798453" y="65359"/>
                  <a:pt x="7777199" y="67467"/>
                  <a:pt x="7744807" y="70996"/>
                </a:cubicBezTo>
                <a:cubicBezTo>
                  <a:pt x="7735623" y="71693"/>
                  <a:pt x="7728773" y="72407"/>
                  <a:pt x="7724255" y="73137"/>
                </a:cubicBezTo>
                <a:cubicBezTo>
                  <a:pt x="7723749" y="73137"/>
                  <a:pt x="7722479" y="73480"/>
                  <a:pt x="7720445" y="74166"/>
                </a:cubicBezTo>
                <a:cubicBezTo>
                  <a:pt x="7714128" y="74896"/>
                  <a:pt x="7710975" y="74907"/>
                  <a:pt x="7710986" y="74199"/>
                </a:cubicBezTo>
                <a:lnTo>
                  <a:pt x="7707229" y="82059"/>
                </a:lnTo>
                <a:lnTo>
                  <a:pt x="7713414" y="80437"/>
                </a:lnTo>
                <a:cubicBezTo>
                  <a:pt x="7734781" y="78369"/>
                  <a:pt x="7754585" y="74879"/>
                  <a:pt x="7772827" y="69968"/>
                </a:cubicBezTo>
                <a:cubicBezTo>
                  <a:pt x="7778525" y="67765"/>
                  <a:pt x="7784381" y="68231"/>
                  <a:pt x="7790394" y="71367"/>
                </a:cubicBezTo>
                <a:cubicBezTo>
                  <a:pt x="7793541" y="72952"/>
                  <a:pt x="7796503" y="75615"/>
                  <a:pt x="7799279" y="79358"/>
                </a:cubicBezTo>
                <a:cubicBezTo>
                  <a:pt x="7802899" y="71659"/>
                  <a:pt x="7805995" y="66764"/>
                  <a:pt x="7808569" y="64674"/>
                </a:cubicBezTo>
                <a:close/>
                <a:moveTo>
                  <a:pt x="8342506" y="58335"/>
                </a:moveTo>
                <a:cubicBezTo>
                  <a:pt x="8342405" y="59739"/>
                  <a:pt x="8341506" y="61858"/>
                  <a:pt x="8339809" y="64691"/>
                </a:cubicBezTo>
                <a:lnTo>
                  <a:pt x="8319643" y="90325"/>
                </a:lnTo>
                <a:lnTo>
                  <a:pt x="8327763" y="89251"/>
                </a:lnTo>
                <a:cubicBezTo>
                  <a:pt x="8333012" y="88051"/>
                  <a:pt x="8339123" y="86231"/>
                  <a:pt x="8346097" y="83792"/>
                </a:cubicBezTo>
                <a:cubicBezTo>
                  <a:pt x="8349857" y="82668"/>
                  <a:pt x="8353281" y="82199"/>
                  <a:pt x="8356370" y="82385"/>
                </a:cubicBezTo>
                <a:lnTo>
                  <a:pt x="8363723" y="84629"/>
                </a:lnTo>
                <a:close/>
                <a:moveTo>
                  <a:pt x="7525803" y="57272"/>
                </a:moveTo>
                <a:cubicBezTo>
                  <a:pt x="7514755" y="56564"/>
                  <a:pt x="7488139" y="58329"/>
                  <a:pt x="7445957" y="62566"/>
                </a:cubicBezTo>
                <a:cubicBezTo>
                  <a:pt x="7439607" y="63263"/>
                  <a:pt x="7435459" y="63612"/>
                  <a:pt x="7433514" y="63612"/>
                </a:cubicBezTo>
                <a:cubicBezTo>
                  <a:pt x="7430682" y="64320"/>
                  <a:pt x="7428755" y="64674"/>
                  <a:pt x="7427731" y="64674"/>
                </a:cubicBezTo>
                <a:cubicBezTo>
                  <a:pt x="7427731" y="89873"/>
                  <a:pt x="7427467" y="112512"/>
                  <a:pt x="7426939" y="132592"/>
                </a:cubicBezTo>
                <a:lnTo>
                  <a:pt x="7426210" y="153351"/>
                </a:lnTo>
                <a:lnTo>
                  <a:pt x="7456106" y="150286"/>
                </a:lnTo>
                <a:cubicBezTo>
                  <a:pt x="7458309" y="150275"/>
                  <a:pt x="7459388" y="150269"/>
                  <a:pt x="7459343" y="150269"/>
                </a:cubicBezTo>
                <a:cubicBezTo>
                  <a:pt x="7459343" y="148729"/>
                  <a:pt x="7459697" y="145127"/>
                  <a:pt x="7460405" y="139462"/>
                </a:cubicBezTo>
                <a:cubicBezTo>
                  <a:pt x="7460405" y="134000"/>
                  <a:pt x="7460405" y="131285"/>
                  <a:pt x="7460405" y="131319"/>
                </a:cubicBezTo>
                <a:cubicBezTo>
                  <a:pt x="7461518" y="131319"/>
                  <a:pt x="7461018" y="131673"/>
                  <a:pt x="7458905" y="132381"/>
                </a:cubicBezTo>
                <a:cubicBezTo>
                  <a:pt x="7456421" y="132381"/>
                  <a:pt x="7454993" y="132381"/>
                  <a:pt x="7454622" y="132381"/>
                </a:cubicBezTo>
                <a:cubicBezTo>
                  <a:pt x="7449497" y="133089"/>
                  <a:pt x="7445075" y="132128"/>
                  <a:pt x="7441354" y="129498"/>
                </a:cubicBezTo>
                <a:cubicBezTo>
                  <a:pt x="7438477" y="126621"/>
                  <a:pt x="7435105" y="122861"/>
                  <a:pt x="7431238" y="118219"/>
                </a:cubicBezTo>
                <a:cubicBezTo>
                  <a:pt x="7428822" y="113510"/>
                  <a:pt x="7429923" y="110436"/>
                  <a:pt x="7434543" y="108997"/>
                </a:cubicBezTo>
                <a:cubicBezTo>
                  <a:pt x="7438488" y="108997"/>
                  <a:pt x="7444607" y="108654"/>
                  <a:pt x="7452903" y="107969"/>
                </a:cubicBezTo>
                <a:cubicBezTo>
                  <a:pt x="7453712" y="107957"/>
                  <a:pt x="7454954" y="107952"/>
                  <a:pt x="7456629" y="107952"/>
                </a:cubicBezTo>
                <a:cubicBezTo>
                  <a:pt x="7458753" y="107244"/>
                  <a:pt x="7459658" y="106890"/>
                  <a:pt x="7459343" y="106890"/>
                </a:cubicBezTo>
                <a:cubicBezTo>
                  <a:pt x="7459343" y="103091"/>
                  <a:pt x="7458860" y="99247"/>
                  <a:pt x="7457893" y="95358"/>
                </a:cubicBezTo>
                <a:cubicBezTo>
                  <a:pt x="7458736" y="95358"/>
                  <a:pt x="7458455" y="95712"/>
                  <a:pt x="7457050" y="96420"/>
                </a:cubicBezTo>
                <a:cubicBezTo>
                  <a:pt x="7448744" y="96420"/>
                  <a:pt x="7443332" y="95577"/>
                  <a:pt x="7440815" y="93891"/>
                </a:cubicBezTo>
                <a:cubicBezTo>
                  <a:pt x="7437735" y="92363"/>
                  <a:pt x="7434341" y="89373"/>
                  <a:pt x="7430631" y="84922"/>
                </a:cubicBezTo>
                <a:cubicBezTo>
                  <a:pt x="7427911" y="81303"/>
                  <a:pt x="7428265" y="78043"/>
                  <a:pt x="7431693" y="75143"/>
                </a:cubicBezTo>
                <a:cubicBezTo>
                  <a:pt x="7432581" y="75143"/>
                  <a:pt x="7433587" y="74868"/>
                  <a:pt x="7434711" y="74317"/>
                </a:cubicBezTo>
                <a:cubicBezTo>
                  <a:pt x="7443242" y="72755"/>
                  <a:pt x="7449216" y="71974"/>
                  <a:pt x="7452633" y="71974"/>
                </a:cubicBezTo>
                <a:cubicBezTo>
                  <a:pt x="7467964" y="71311"/>
                  <a:pt x="7484863" y="68490"/>
                  <a:pt x="7503329" y="63510"/>
                </a:cubicBezTo>
                <a:cubicBezTo>
                  <a:pt x="7508713" y="63510"/>
                  <a:pt x="7512591" y="64308"/>
                  <a:pt x="7514962" y="65904"/>
                </a:cubicBezTo>
                <a:cubicBezTo>
                  <a:pt x="7519121" y="66714"/>
                  <a:pt x="7522746" y="70597"/>
                  <a:pt x="7525837" y="77554"/>
                </a:cubicBezTo>
                <a:cubicBezTo>
                  <a:pt x="7527433" y="82983"/>
                  <a:pt x="7526359" y="86422"/>
                  <a:pt x="7522617" y="87872"/>
                </a:cubicBezTo>
                <a:cubicBezTo>
                  <a:pt x="7512479" y="90042"/>
                  <a:pt x="7503565" y="91126"/>
                  <a:pt x="7495877" y="91126"/>
                </a:cubicBezTo>
                <a:lnTo>
                  <a:pt x="7490103" y="91815"/>
                </a:lnTo>
                <a:lnTo>
                  <a:pt x="7492177" y="95952"/>
                </a:lnTo>
                <a:cubicBezTo>
                  <a:pt x="7492581" y="97905"/>
                  <a:pt x="7492601" y="100236"/>
                  <a:pt x="7492235" y="102945"/>
                </a:cubicBezTo>
                <a:cubicBezTo>
                  <a:pt x="7492259" y="103484"/>
                  <a:pt x="7492269" y="103029"/>
                  <a:pt x="7492269" y="101579"/>
                </a:cubicBezTo>
                <a:cubicBezTo>
                  <a:pt x="7495215" y="100927"/>
                  <a:pt x="7498041" y="100264"/>
                  <a:pt x="7500749" y="99590"/>
                </a:cubicBezTo>
                <a:cubicBezTo>
                  <a:pt x="7506527" y="98095"/>
                  <a:pt x="7510787" y="98977"/>
                  <a:pt x="7513529" y="102237"/>
                </a:cubicBezTo>
                <a:cubicBezTo>
                  <a:pt x="7516778" y="105485"/>
                  <a:pt x="7519863" y="110031"/>
                  <a:pt x="7522785" y="115876"/>
                </a:cubicBezTo>
                <a:cubicBezTo>
                  <a:pt x="7523594" y="119776"/>
                  <a:pt x="7522066" y="122451"/>
                  <a:pt x="7518199" y="123901"/>
                </a:cubicBezTo>
                <a:lnTo>
                  <a:pt x="7496021" y="123382"/>
                </a:lnTo>
                <a:lnTo>
                  <a:pt x="7493413" y="125216"/>
                </a:lnTo>
                <a:lnTo>
                  <a:pt x="7510562" y="128318"/>
                </a:lnTo>
                <a:cubicBezTo>
                  <a:pt x="7515181" y="130161"/>
                  <a:pt x="7517901" y="134359"/>
                  <a:pt x="7518722" y="140912"/>
                </a:cubicBezTo>
                <a:cubicBezTo>
                  <a:pt x="7518722" y="143250"/>
                  <a:pt x="7518368" y="144245"/>
                  <a:pt x="7517659" y="143896"/>
                </a:cubicBezTo>
                <a:cubicBezTo>
                  <a:pt x="7519605" y="143188"/>
                  <a:pt x="7522099" y="144132"/>
                  <a:pt x="7525145" y="146729"/>
                </a:cubicBezTo>
                <a:lnTo>
                  <a:pt x="7531589" y="152571"/>
                </a:lnTo>
                <a:lnTo>
                  <a:pt x="7531649" y="131837"/>
                </a:lnTo>
                <a:cubicBezTo>
                  <a:pt x="7531410" y="111446"/>
                  <a:pt x="7530585" y="87732"/>
                  <a:pt x="7529175" y="60695"/>
                </a:cubicBezTo>
                <a:cubicBezTo>
                  <a:pt x="7529175" y="58413"/>
                  <a:pt x="7528051" y="57272"/>
                  <a:pt x="7525803" y="57272"/>
                </a:cubicBezTo>
                <a:close/>
                <a:moveTo>
                  <a:pt x="2640834" y="54482"/>
                </a:moveTo>
                <a:cubicBezTo>
                  <a:pt x="2642293" y="54212"/>
                  <a:pt x="2644480" y="54468"/>
                  <a:pt x="2647397" y="55249"/>
                </a:cubicBezTo>
                <a:cubicBezTo>
                  <a:pt x="2671034" y="59554"/>
                  <a:pt x="2686713" y="65174"/>
                  <a:pt x="2694435" y="72109"/>
                </a:cubicBezTo>
                <a:cubicBezTo>
                  <a:pt x="2705281" y="90542"/>
                  <a:pt x="2702555" y="104608"/>
                  <a:pt x="2686258" y="114308"/>
                </a:cubicBezTo>
                <a:cubicBezTo>
                  <a:pt x="2678986" y="115072"/>
                  <a:pt x="2672641" y="112060"/>
                  <a:pt x="2667224" y="105271"/>
                </a:cubicBezTo>
                <a:cubicBezTo>
                  <a:pt x="2655512" y="89165"/>
                  <a:pt x="2646548" y="75233"/>
                  <a:pt x="2640333" y="63477"/>
                </a:cubicBezTo>
                <a:cubicBezTo>
                  <a:pt x="2638501" y="61262"/>
                  <a:pt x="2637939" y="59059"/>
                  <a:pt x="2638647" y="56868"/>
                </a:cubicBezTo>
                <a:cubicBezTo>
                  <a:pt x="2638647" y="55547"/>
                  <a:pt x="2639376" y="54752"/>
                  <a:pt x="2640834" y="54482"/>
                </a:cubicBezTo>
                <a:close/>
                <a:moveTo>
                  <a:pt x="3514291" y="54103"/>
                </a:moveTo>
                <a:cubicBezTo>
                  <a:pt x="3510942" y="54766"/>
                  <a:pt x="3504024" y="56177"/>
                  <a:pt x="3493537" y="58335"/>
                </a:cubicBezTo>
                <a:cubicBezTo>
                  <a:pt x="3482095" y="60448"/>
                  <a:pt x="3474458" y="61982"/>
                  <a:pt x="3470625" y="62937"/>
                </a:cubicBezTo>
                <a:cubicBezTo>
                  <a:pt x="3470625" y="67579"/>
                  <a:pt x="3470625" y="72699"/>
                  <a:pt x="3470625" y="78296"/>
                </a:cubicBezTo>
                <a:cubicBezTo>
                  <a:pt x="3481719" y="76329"/>
                  <a:pt x="3495869" y="72699"/>
                  <a:pt x="3513077" y="67405"/>
                </a:cubicBezTo>
                <a:cubicBezTo>
                  <a:pt x="3514347" y="61021"/>
                  <a:pt x="3515365" y="57064"/>
                  <a:pt x="3516129" y="55536"/>
                </a:cubicBezTo>
                <a:cubicBezTo>
                  <a:pt x="3517444" y="54580"/>
                  <a:pt x="3516831" y="54103"/>
                  <a:pt x="3514291" y="54103"/>
                </a:cubicBezTo>
                <a:close/>
                <a:moveTo>
                  <a:pt x="1818844" y="54103"/>
                </a:moveTo>
                <a:cubicBezTo>
                  <a:pt x="1815495" y="54766"/>
                  <a:pt x="1808576" y="56177"/>
                  <a:pt x="1798090" y="58335"/>
                </a:cubicBezTo>
                <a:cubicBezTo>
                  <a:pt x="1786649" y="60448"/>
                  <a:pt x="1779011" y="61982"/>
                  <a:pt x="1775178" y="62937"/>
                </a:cubicBezTo>
                <a:cubicBezTo>
                  <a:pt x="1775178" y="67579"/>
                  <a:pt x="1775178" y="72699"/>
                  <a:pt x="1775178" y="78296"/>
                </a:cubicBezTo>
                <a:cubicBezTo>
                  <a:pt x="1786271" y="76329"/>
                  <a:pt x="1800422" y="72699"/>
                  <a:pt x="1817631" y="67405"/>
                </a:cubicBezTo>
                <a:cubicBezTo>
                  <a:pt x="1818900" y="61021"/>
                  <a:pt x="1819917" y="57064"/>
                  <a:pt x="1820681" y="55536"/>
                </a:cubicBezTo>
                <a:cubicBezTo>
                  <a:pt x="1821997" y="54580"/>
                  <a:pt x="1821384" y="54103"/>
                  <a:pt x="1818844" y="54103"/>
                </a:cubicBezTo>
                <a:close/>
                <a:moveTo>
                  <a:pt x="1235356" y="50815"/>
                </a:moveTo>
                <a:cubicBezTo>
                  <a:pt x="1253374" y="50815"/>
                  <a:pt x="1266102" y="51928"/>
                  <a:pt x="1273544" y="54153"/>
                </a:cubicBezTo>
                <a:cubicBezTo>
                  <a:pt x="1289032" y="60436"/>
                  <a:pt x="1294635" y="72974"/>
                  <a:pt x="1290352" y="91767"/>
                </a:cubicBezTo>
                <a:cubicBezTo>
                  <a:pt x="1287374" y="99803"/>
                  <a:pt x="1281422" y="102040"/>
                  <a:pt x="1272498" y="98477"/>
                </a:cubicBezTo>
                <a:cubicBezTo>
                  <a:pt x="1259718" y="91699"/>
                  <a:pt x="1245439" y="79707"/>
                  <a:pt x="1229659" y="62499"/>
                </a:cubicBezTo>
                <a:cubicBezTo>
                  <a:pt x="1225657" y="58936"/>
                  <a:pt x="1224095" y="55828"/>
                  <a:pt x="1224971" y="53176"/>
                </a:cubicBezTo>
                <a:cubicBezTo>
                  <a:pt x="1226543" y="51602"/>
                  <a:pt x="1230007" y="50815"/>
                  <a:pt x="1235356" y="50815"/>
                </a:cubicBezTo>
                <a:close/>
                <a:moveTo>
                  <a:pt x="8599747" y="47747"/>
                </a:moveTo>
                <a:cubicBezTo>
                  <a:pt x="8598398" y="52411"/>
                  <a:pt x="8595892" y="56952"/>
                  <a:pt x="8592228" y="61369"/>
                </a:cubicBezTo>
                <a:cubicBezTo>
                  <a:pt x="8585810" y="71339"/>
                  <a:pt x="8577937" y="78746"/>
                  <a:pt x="8568608" y="83590"/>
                </a:cubicBezTo>
                <a:cubicBezTo>
                  <a:pt x="8577701" y="82275"/>
                  <a:pt x="8586940" y="79606"/>
                  <a:pt x="8596325" y="75582"/>
                </a:cubicBezTo>
                <a:cubicBezTo>
                  <a:pt x="8602091" y="72255"/>
                  <a:pt x="8608004" y="71356"/>
                  <a:pt x="8614065" y="72884"/>
                </a:cubicBezTo>
                <a:lnTo>
                  <a:pt x="8621633" y="76267"/>
                </a:lnTo>
                <a:close/>
                <a:moveTo>
                  <a:pt x="5121583" y="43414"/>
                </a:moveTo>
                <a:cubicBezTo>
                  <a:pt x="5134598" y="43414"/>
                  <a:pt x="5147811" y="45274"/>
                  <a:pt x="5161219" y="48994"/>
                </a:cubicBezTo>
                <a:cubicBezTo>
                  <a:pt x="5172920" y="54580"/>
                  <a:pt x="5176196" y="65899"/>
                  <a:pt x="5171049" y="82949"/>
                </a:cubicBezTo>
                <a:cubicBezTo>
                  <a:pt x="5165552" y="91930"/>
                  <a:pt x="5157544" y="93020"/>
                  <a:pt x="5147024" y="86220"/>
                </a:cubicBezTo>
                <a:cubicBezTo>
                  <a:pt x="5136852" y="75318"/>
                  <a:pt x="5127220" y="63578"/>
                  <a:pt x="5118127" y="51001"/>
                </a:cubicBezTo>
                <a:cubicBezTo>
                  <a:pt x="5116857" y="49731"/>
                  <a:pt x="5116222" y="48275"/>
                  <a:pt x="5116222" y="46634"/>
                </a:cubicBezTo>
                <a:cubicBezTo>
                  <a:pt x="5116222" y="44487"/>
                  <a:pt x="5118009" y="43414"/>
                  <a:pt x="5121583" y="43414"/>
                </a:cubicBezTo>
                <a:close/>
                <a:moveTo>
                  <a:pt x="616077" y="43414"/>
                </a:moveTo>
                <a:cubicBezTo>
                  <a:pt x="626181" y="48078"/>
                  <a:pt x="634100" y="53631"/>
                  <a:pt x="639831" y="60071"/>
                </a:cubicBezTo>
                <a:cubicBezTo>
                  <a:pt x="642495" y="63128"/>
                  <a:pt x="643041" y="66146"/>
                  <a:pt x="641468" y="69125"/>
                </a:cubicBezTo>
                <a:cubicBezTo>
                  <a:pt x="639511" y="76970"/>
                  <a:pt x="638534" y="92745"/>
                  <a:pt x="638534" y="116449"/>
                </a:cubicBezTo>
                <a:cubicBezTo>
                  <a:pt x="638534" y="134129"/>
                  <a:pt x="634325" y="142592"/>
                  <a:pt x="625906" y="141839"/>
                </a:cubicBezTo>
                <a:cubicBezTo>
                  <a:pt x="613082" y="137793"/>
                  <a:pt x="607023" y="128919"/>
                  <a:pt x="607731" y="115218"/>
                </a:cubicBezTo>
                <a:cubicBezTo>
                  <a:pt x="608428" y="106732"/>
                  <a:pt x="608777" y="96566"/>
                  <a:pt x="608777" y="84720"/>
                </a:cubicBezTo>
                <a:cubicBezTo>
                  <a:pt x="608777" y="70400"/>
                  <a:pt x="607389" y="60116"/>
                  <a:pt x="604612" y="53867"/>
                </a:cubicBezTo>
                <a:cubicBezTo>
                  <a:pt x="603871" y="46898"/>
                  <a:pt x="607693" y="43414"/>
                  <a:pt x="616077" y="43414"/>
                </a:cubicBezTo>
                <a:close/>
                <a:moveTo>
                  <a:pt x="2056477" y="41290"/>
                </a:moveTo>
                <a:cubicBezTo>
                  <a:pt x="2065671" y="42054"/>
                  <a:pt x="2075208" y="44201"/>
                  <a:pt x="2085087" y="47730"/>
                </a:cubicBezTo>
                <a:cubicBezTo>
                  <a:pt x="2100014" y="54024"/>
                  <a:pt x="2107123" y="63342"/>
                  <a:pt x="2106415" y="75683"/>
                </a:cubicBezTo>
                <a:cubicBezTo>
                  <a:pt x="2106415" y="84854"/>
                  <a:pt x="2102301" y="90356"/>
                  <a:pt x="2094074" y="92188"/>
                </a:cubicBezTo>
                <a:cubicBezTo>
                  <a:pt x="2088229" y="92885"/>
                  <a:pt x="2083121" y="91542"/>
                  <a:pt x="2078748" y="88159"/>
                </a:cubicBezTo>
                <a:cubicBezTo>
                  <a:pt x="2067093" y="73592"/>
                  <a:pt x="2058005" y="60161"/>
                  <a:pt x="2051487" y="47865"/>
                </a:cubicBezTo>
                <a:cubicBezTo>
                  <a:pt x="2050644" y="43481"/>
                  <a:pt x="2052308" y="41290"/>
                  <a:pt x="2056477" y="41290"/>
                </a:cubicBezTo>
                <a:close/>
                <a:moveTo>
                  <a:pt x="6087611" y="39283"/>
                </a:moveTo>
                <a:cubicBezTo>
                  <a:pt x="6078653" y="40700"/>
                  <a:pt x="6067166" y="42818"/>
                  <a:pt x="6053150" y="45639"/>
                </a:cubicBezTo>
                <a:cubicBezTo>
                  <a:pt x="6050857" y="45639"/>
                  <a:pt x="6049733" y="45639"/>
                  <a:pt x="6049778" y="45639"/>
                </a:cubicBezTo>
                <a:cubicBezTo>
                  <a:pt x="6049778" y="46213"/>
                  <a:pt x="6050054" y="47224"/>
                  <a:pt x="6050605" y="48674"/>
                </a:cubicBezTo>
                <a:cubicBezTo>
                  <a:pt x="6053381" y="47404"/>
                  <a:pt x="6057966" y="46066"/>
                  <a:pt x="6064361" y="44662"/>
                </a:cubicBezTo>
                <a:cubicBezTo>
                  <a:pt x="6069397" y="42402"/>
                  <a:pt x="6074511" y="42430"/>
                  <a:pt x="6079704" y="44746"/>
                </a:cubicBezTo>
                <a:cubicBezTo>
                  <a:pt x="6083885" y="46409"/>
                  <a:pt x="6086554" y="49483"/>
                  <a:pt x="6087712" y="53968"/>
                </a:cubicBezTo>
                <a:cubicBezTo>
                  <a:pt x="6087723" y="50956"/>
                  <a:pt x="6087729" y="46319"/>
                  <a:pt x="6087729" y="40059"/>
                </a:cubicBezTo>
                <a:cubicBezTo>
                  <a:pt x="6088437" y="39666"/>
                  <a:pt x="6088398" y="39407"/>
                  <a:pt x="6087611" y="39283"/>
                </a:cubicBezTo>
                <a:close/>
                <a:moveTo>
                  <a:pt x="3830186" y="39283"/>
                </a:moveTo>
                <a:cubicBezTo>
                  <a:pt x="3821228" y="40700"/>
                  <a:pt x="3809741" y="42818"/>
                  <a:pt x="3795725" y="45639"/>
                </a:cubicBezTo>
                <a:cubicBezTo>
                  <a:pt x="3793432" y="45639"/>
                  <a:pt x="3792308" y="45639"/>
                  <a:pt x="3792353" y="45639"/>
                </a:cubicBezTo>
                <a:cubicBezTo>
                  <a:pt x="3792353" y="46213"/>
                  <a:pt x="3792628" y="47224"/>
                  <a:pt x="3793179" y="48674"/>
                </a:cubicBezTo>
                <a:cubicBezTo>
                  <a:pt x="3795956" y="47404"/>
                  <a:pt x="3800541" y="46066"/>
                  <a:pt x="3806937" y="44662"/>
                </a:cubicBezTo>
                <a:cubicBezTo>
                  <a:pt x="3811972" y="42402"/>
                  <a:pt x="3817086" y="42430"/>
                  <a:pt x="3822279" y="44746"/>
                </a:cubicBezTo>
                <a:cubicBezTo>
                  <a:pt x="3826460" y="46409"/>
                  <a:pt x="3829129" y="49483"/>
                  <a:pt x="3830287" y="53968"/>
                </a:cubicBezTo>
                <a:cubicBezTo>
                  <a:pt x="3830298" y="50956"/>
                  <a:pt x="3830304" y="46319"/>
                  <a:pt x="3830304" y="40059"/>
                </a:cubicBezTo>
                <a:cubicBezTo>
                  <a:pt x="3831012" y="39666"/>
                  <a:pt x="3830973" y="39407"/>
                  <a:pt x="3830186" y="39283"/>
                </a:cubicBezTo>
                <a:close/>
                <a:moveTo>
                  <a:pt x="1310214" y="38049"/>
                </a:moveTo>
                <a:cubicBezTo>
                  <a:pt x="1311691" y="37790"/>
                  <a:pt x="1313478" y="37848"/>
                  <a:pt x="1315574" y="38221"/>
                </a:cubicBezTo>
                <a:cubicBezTo>
                  <a:pt x="1332084" y="43481"/>
                  <a:pt x="1344780" y="52029"/>
                  <a:pt x="1353659" y="63864"/>
                </a:cubicBezTo>
                <a:cubicBezTo>
                  <a:pt x="1355233" y="67405"/>
                  <a:pt x="1354964" y="71097"/>
                  <a:pt x="1352850" y="74941"/>
                </a:cubicBezTo>
                <a:cubicBezTo>
                  <a:pt x="1352850" y="75615"/>
                  <a:pt x="1352310" y="77026"/>
                  <a:pt x="1351231" y="79173"/>
                </a:cubicBezTo>
                <a:cubicBezTo>
                  <a:pt x="1348669" y="84950"/>
                  <a:pt x="1346690" y="90980"/>
                  <a:pt x="1345297" y="97263"/>
                </a:cubicBezTo>
                <a:cubicBezTo>
                  <a:pt x="1337429" y="124474"/>
                  <a:pt x="1329370" y="142907"/>
                  <a:pt x="1321121" y="152562"/>
                </a:cubicBezTo>
                <a:cubicBezTo>
                  <a:pt x="1334114" y="156170"/>
                  <a:pt x="1347972" y="162397"/>
                  <a:pt x="1362695" y="171242"/>
                </a:cubicBezTo>
                <a:cubicBezTo>
                  <a:pt x="1378701" y="186348"/>
                  <a:pt x="1379561" y="202129"/>
                  <a:pt x="1365275" y="218583"/>
                </a:cubicBezTo>
                <a:cubicBezTo>
                  <a:pt x="1359318" y="221067"/>
                  <a:pt x="1352878" y="219089"/>
                  <a:pt x="1345954" y="212649"/>
                </a:cubicBezTo>
                <a:cubicBezTo>
                  <a:pt x="1333894" y="199825"/>
                  <a:pt x="1322704" y="183651"/>
                  <a:pt x="1312387" y="164128"/>
                </a:cubicBezTo>
                <a:cubicBezTo>
                  <a:pt x="1311353" y="167612"/>
                  <a:pt x="1308684" y="171506"/>
                  <a:pt x="1304378" y="175811"/>
                </a:cubicBezTo>
                <a:cubicBezTo>
                  <a:pt x="1287723" y="193918"/>
                  <a:pt x="1259296" y="207990"/>
                  <a:pt x="1219104" y="218027"/>
                </a:cubicBezTo>
                <a:cubicBezTo>
                  <a:pt x="1212967" y="218769"/>
                  <a:pt x="1209899" y="217639"/>
                  <a:pt x="1209899" y="214638"/>
                </a:cubicBezTo>
                <a:cubicBezTo>
                  <a:pt x="1209202" y="212222"/>
                  <a:pt x="1210724" y="209951"/>
                  <a:pt x="1214467" y="207827"/>
                </a:cubicBezTo>
                <a:cubicBezTo>
                  <a:pt x="1267923" y="177278"/>
                  <a:pt x="1298500" y="139260"/>
                  <a:pt x="1306200" y="93773"/>
                </a:cubicBezTo>
                <a:cubicBezTo>
                  <a:pt x="1307594" y="73160"/>
                  <a:pt x="1307289" y="58211"/>
                  <a:pt x="1305289" y="48927"/>
                </a:cubicBezTo>
                <a:cubicBezTo>
                  <a:pt x="1304143" y="42453"/>
                  <a:pt x="1305785" y="38827"/>
                  <a:pt x="1310214" y="38049"/>
                </a:cubicBezTo>
                <a:close/>
                <a:moveTo>
                  <a:pt x="8234134" y="37058"/>
                </a:moveTo>
                <a:cubicBezTo>
                  <a:pt x="8248825" y="37058"/>
                  <a:pt x="8260901" y="39244"/>
                  <a:pt x="8270365" y="43616"/>
                </a:cubicBezTo>
                <a:cubicBezTo>
                  <a:pt x="8279401" y="47786"/>
                  <a:pt x="8282863" y="56975"/>
                  <a:pt x="8280751" y="71181"/>
                </a:cubicBezTo>
                <a:cubicBezTo>
                  <a:pt x="8280751" y="72440"/>
                  <a:pt x="8280751" y="73575"/>
                  <a:pt x="8280751" y="74587"/>
                </a:cubicBezTo>
                <a:cubicBezTo>
                  <a:pt x="8277693" y="82792"/>
                  <a:pt x="8270320" y="84236"/>
                  <a:pt x="8258631" y="78920"/>
                </a:cubicBezTo>
                <a:cubicBezTo>
                  <a:pt x="8249145" y="70175"/>
                  <a:pt x="8239664" y="58868"/>
                  <a:pt x="8230189" y="44999"/>
                </a:cubicBezTo>
                <a:cubicBezTo>
                  <a:pt x="8229257" y="43133"/>
                  <a:pt x="8228789" y="41559"/>
                  <a:pt x="8228789" y="40278"/>
                </a:cubicBezTo>
                <a:cubicBezTo>
                  <a:pt x="8228789" y="38131"/>
                  <a:pt x="8230571" y="37058"/>
                  <a:pt x="8234134" y="37058"/>
                </a:cubicBezTo>
                <a:close/>
                <a:moveTo>
                  <a:pt x="3217582" y="31899"/>
                </a:moveTo>
                <a:cubicBezTo>
                  <a:pt x="3231239" y="37204"/>
                  <a:pt x="3242416" y="46376"/>
                  <a:pt x="3251116" y="59414"/>
                </a:cubicBezTo>
                <a:cubicBezTo>
                  <a:pt x="3254915" y="63730"/>
                  <a:pt x="3254881" y="68523"/>
                  <a:pt x="3251015" y="73795"/>
                </a:cubicBezTo>
                <a:cubicBezTo>
                  <a:pt x="3250318" y="75200"/>
                  <a:pt x="3248930" y="77285"/>
                  <a:pt x="3246850" y="80049"/>
                </a:cubicBezTo>
                <a:cubicBezTo>
                  <a:pt x="3245468" y="83511"/>
                  <a:pt x="3242332" y="89435"/>
                  <a:pt x="3237443" y="97819"/>
                </a:cubicBezTo>
                <a:cubicBezTo>
                  <a:pt x="3236656" y="100168"/>
                  <a:pt x="3235706" y="101686"/>
                  <a:pt x="3234594" y="102371"/>
                </a:cubicBezTo>
                <a:cubicBezTo>
                  <a:pt x="3263064" y="147510"/>
                  <a:pt x="3305684" y="182695"/>
                  <a:pt x="3362456" y="207928"/>
                </a:cubicBezTo>
                <a:cubicBezTo>
                  <a:pt x="3367491" y="210446"/>
                  <a:pt x="3370009" y="212750"/>
                  <a:pt x="3370009" y="214841"/>
                </a:cubicBezTo>
                <a:cubicBezTo>
                  <a:pt x="3370009" y="218100"/>
                  <a:pt x="3366367" y="220236"/>
                  <a:pt x="3359084" y="221247"/>
                </a:cubicBezTo>
                <a:cubicBezTo>
                  <a:pt x="3341123" y="224777"/>
                  <a:pt x="3323673" y="226541"/>
                  <a:pt x="3306735" y="226541"/>
                </a:cubicBezTo>
                <a:cubicBezTo>
                  <a:pt x="3297485" y="227249"/>
                  <a:pt x="3289370" y="225305"/>
                  <a:pt x="3282390" y="220708"/>
                </a:cubicBezTo>
                <a:cubicBezTo>
                  <a:pt x="3256449" y="197644"/>
                  <a:pt x="3236622" y="170596"/>
                  <a:pt x="3222910" y="139563"/>
                </a:cubicBezTo>
                <a:cubicBezTo>
                  <a:pt x="3222247" y="136900"/>
                  <a:pt x="3221117" y="132741"/>
                  <a:pt x="3219521" y="127087"/>
                </a:cubicBezTo>
                <a:cubicBezTo>
                  <a:pt x="3208664" y="148858"/>
                  <a:pt x="3194682" y="169011"/>
                  <a:pt x="3177575" y="187545"/>
                </a:cubicBezTo>
                <a:cubicBezTo>
                  <a:pt x="3162390" y="202730"/>
                  <a:pt x="3141850" y="214279"/>
                  <a:pt x="3115954" y="222191"/>
                </a:cubicBezTo>
                <a:cubicBezTo>
                  <a:pt x="3112582" y="222978"/>
                  <a:pt x="3109772" y="222411"/>
                  <a:pt x="3107524" y="220489"/>
                </a:cubicBezTo>
                <a:cubicBezTo>
                  <a:pt x="3107524" y="218274"/>
                  <a:pt x="3108884" y="216263"/>
                  <a:pt x="3111604" y="214453"/>
                </a:cubicBezTo>
                <a:cubicBezTo>
                  <a:pt x="3149246" y="185174"/>
                  <a:pt x="3178918" y="140996"/>
                  <a:pt x="3200622" y="81921"/>
                </a:cubicBezTo>
                <a:cubicBezTo>
                  <a:pt x="3206264" y="68242"/>
                  <a:pt x="3208029" y="54165"/>
                  <a:pt x="3205916" y="39688"/>
                </a:cubicBezTo>
                <a:cubicBezTo>
                  <a:pt x="3205916" y="32989"/>
                  <a:pt x="3209805" y="30393"/>
                  <a:pt x="3217582" y="31899"/>
                </a:cubicBezTo>
                <a:close/>
                <a:moveTo>
                  <a:pt x="1522136" y="31899"/>
                </a:moveTo>
                <a:cubicBezTo>
                  <a:pt x="1535792" y="37204"/>
                  <a:pt x="1546970" y="46376"/>
                  <a:pt x="1555669" y="59414"/>
                </a:cubicBezTo>
                <a:cubicBezTo>
                  <a:pt x="1559469" y="63730"/>
                  <a:pt x="1559435" y="68523"/>
                  <a:pt x="1555568" y="73795"/>
                </a:cubicBezTo>
                <a:cubicBezTo>
                  <a:pt x="1554871" y="75200"/>
                  <a:pt x="1553482" y="77285"/>
                  <a:pt x="1551404" y="80049"/>
                </a:cubicBezTo>
                <a:cubicBezTo>
                  <a:pt x="1550021" y="83511"/>
                  <a:pt x="1546886" y="89435"/>
                  <a:pt x="1541996" y="97819"/>
                </a:cubicBezTo>
                <a:cubicBezTo>
                  <a:pt x="1541209" y="100168"/>
                  <a:pt x="1540259" y="101686"/>
                  <a:pt x="1539147" y="102371"/>
                </a:cubicBezTo>
                <a:cubicBezTo>
                  <a:pt x="1567617" y="147510"/>
                  <a:pt x="1610237" y="182695"/>
                  <a:pt x="1667009" y="207928"/>
                </a:cubicBezTo>
                <a:cubicBezTo>
                  <a:pt x="1672044" y="210446"/>
                  <a:pt x="1674562" y="212750"/>
                  <a:pt x="1674562" y="214841"/>
                </a:cubicBezTo>
                <a:cubicBezTo>
                  <a:pt x="1674562" y="218100"/>
                  <a:pt x="1670920" y="220236"/>
                  <a:pt x="1663637" y="221247"/>
                </a:cubicBezTo>
                <a:cubicBezTo>
                  <a:pt x="1645676" y="224777"/>
                  <a:pt x="1628226" y="226541"/>
                  <a:pt x="1611288" y="226541"/>
                </a:cubicBezTo>
                <a:cubicBezTo>
                  <a:pt x="1602038" y="227249"/>
                  <a:pt x="1593923" y="225305"/>
                  <a:pt x="1586943" y="220708"/>
                </a:cubicBezTo>
                <a:cubicBezTo>
                  <a:pt x="1561002" y="197644"/>
                  <a:pt x="1541175" y="170596"/>
                  <a:pt x="1527463" y="139563"/>
                </a:cubicBezTo>
                <a:cubicBezTo>
                  <a:pt x="1526800" y="136900"/>
                  <a:pt x="1525671" y="132741"/>
                  <a:pt x="1524074" y="127087"/>
                </a:cubicBezTo>
                <a:cubicBezTo>
                  <a:pt x="1513217" y="148858"/>
                  <a:pt x="1499235" y="169011"/>
                  <a:pt x="1482128" y="187545"/>
                </a:cubicBezTo>
                <a:cubicBezTo>
                  <a:pt x="1466944" y="202730"/>
                  <a:pt x="1446404" y="214279"/>
                  <a:pt x="1420507" y="222191"/>
                </a:cubicBezTo>
                <a:cubicBezTo>
                  <a:pt x="1417135" y="222978"/>
                  <a:pt x="1414325" y="222411"/>
                  <a:pt x="1412078" y="220489"/>
                </a:cubicBezTo>
                <a:cubicBezTo>
                  <a:pt x="1412078" y="218274"/>
                  <a:pt x="1413437" y="216263"/>
                  <a:pt x="1416158" y="214453"/>
                </a:cubicBezTo>
                <a:cubicBezTo>
                  <a:pt x="1453799" y="185174"/>
                  <a:pt x="1483472" y="140996"/>
                  <a:pt x="1505175" y="81921"/>
                </a:cubicBezTo>
                <a:cubicBezTo>
                  <a:pt x="1510818" y="68242"/>
                  <a:pt x="1512582" y="54165"/>
                  <a:pt x="1510469" y="39688"/>
                </a:cubicBezTo>
                <a:cubicBezTo>
                  <a:pt x="1510469" y="32989"/>
                  <a:pt x="1514357" y="30393"/>
                  <a:pt x="1522136" y="31899"/>
                </a:cubicBezTo>
                <a:close/>
                <a:moveTo>
                  <a:pt x="8796261" y="26487"/>
                </a:moveTo>
                <a:cubicBezTo>
                  <a:pt x="8807309" y="27959"/>
                  <a:pt x="8819352" y="30505"/>
                  <a:pt x="8832390" y="34124"/>
                </a:cubicBezTo>
                <a:cubicBezTo>
                  <a:pt x="8847036" y="41250"/>
                  <a:pt x="8850930" y="53648"/>
                  <a:pt x="8844074" y="71316"/>
                </a:cubicBezTo>
                <a:cubicBezTo>
                  <a:pt x="8839893" y="80994"/>
                  <a:pt x="8832643" y="82713"/>
                  <a:pt x="8822325" y="76475"/>
                </a:cubicBezTo>
                <a:cubicBezTo>
                  <a:pt x="8809535" y="60122"/>
                  <a:pt x="8799267" y="45960"/>
                  <a:pt x="8791523" y="33990"/>
                </a:cubicBezTo>
                <a:cubicBezTo>
                  <a:pt x="8790309" y="32776"/>
                  <a:pt x="8789702" y="31146"/>
                  <a:pt x="8789702" y="29100"/>
                </a:cubicBezTo>
                <a:cubicBezTo>
                  <a:pt x="8791445" y="27358"/>
                  <a:pt x="8793631" y="26487"/>
                  <a:pt x="8796261" y="26487"/>
                </a:cubicBezTo>
                <a:close/>
                <a:moveTo>
                  <a:pt x="7538814" y="24755"/>
                </a:moveTo>
                <a:cubicBezTo>
                  <a:pt x="7540907" y="24943"/>
                  <a:pt x="7543528" y="25622"/>
                  <a:pt x="7546675" y="26791"/>
                </a:cubicBezTo>
                <a:cubicBezTo>
                  <a:pt x="7558657" y="33523"/>
                  <a:pt x="7566473" y="39463"/>
                  <a:pt x="7570126" y="44611"/>
                </a:cubicBezTo>
                <a:cubicBezTo>
                  <a:pt x="7573937" y="49590"/>
                  <a:pt x="7574330" y="54620"/>
                  <a:pt x="7571307" y="59700"/>
                </a:cubicBezTo>
                <a:cubicBezTo>
                  <a:pt x="7568643" y="68388"/>
                  <a:pt x="7566979" y="83247"/>
                  <a:pt x="7566316" y="104277"/>
                </a:cubicBezTo>
                <a:cubicBezTo>
                  <a:pt x="7566316" y="158530"/>
                  <a:pt x="7566659" y="189754"/>
                  <a:pt x="7567345" y="197948"/>
                </a:cubicBezTo>
                <a:cubicBezTo>
                  <a:pt x="7566581" y="209356"/>
                  <a:pt x="7562747" y="219286"/>
                  <a:pt x="7555847" y="227738"/>
                </a:cubicBezTo>
                <a:cubicBezTo>
                  <a:pt x="7551159" y="231874"/>
                  <a:pt x="7545545" y="232352"/>
                  <a:pt x="7539003" y="229171"/>
                </a:cubicBezTo>
                <a:cubicBezTo>
                  <a:pt x="7534148" y="225125"/>
                  <a:pt x="7530518" y="219494"/>
                  <a:pt x="7528113" y="212278"/>
                </a:cubicBezTo>
                <a:cubicBezTo>
                  <a:pt x="7528113" y="211165"/>
                  <a:pt x="7528113" y="210103"/>
                  <a:pt x="7528113" y="209092"/>
                </a:cubicBezTo>
                <a:cubicBezTo>
                  <a:pt x="7527405" y="206979"/>
                  <a:pt x="7527051" y="206023"/>
                  <a:pt x="7527051" y="206226"/>
                </a:cubicBezTo>
                <a:cubicBezTo>
                  <a:pt x="7500446" y="204247"/>
                  <a:pt x="7470645" y="205731"/>
                  <a:pt x="7437645" y="210676"/>
                </a:cubicBezTo>
                <a:cubicBezTo>
                  <a:pt x="7432407" y="210676"/>
                  <a:pt x="7428519" y="209833"/>
                  <a:pt x="7425978" y="208147"/>
                </a:cubicBezTo>
                <a:cubicBezTo>
                  <a:pt x="7425978" y="208147"/>
                  <a:pt x="7425265" y="207782"/>
                  <a:pt x="7423837" y="207052"/>
                </a:cubicBezTo>
                <a:cubicBezTo>
                  <a:pt x="7421455" y="205467"/>
                  <a:pt x="7421522" y="204556"/>
                  <a:pt x="7424039" y="204320"/>
                </a:cubicBezTo>
                <a:cubicBezTo>
                  <a:pt x="7423567" y="214031"/>
                  <a:pt x="7421185" y="220179"/>
                  <a:pt x="7416891" y="222765"/>
                </a:cubicBezTo>
                <a:cubicBezTo>
                  <a:pt x="7413181" y="225282"/>
                  <a:pt x="7408439" y="225709"/>
                  <a:pt x="7402661" y="224046"/>
                </a:cubicBezTo>
                <a:cubicBezTo>
                  <a:pt x="7402661" y="224046"/>
                  <a:pt x="7402273" y="223664"/>
                  <a:pt x="7401498" y="222899"/>
                </a:cubicBezTo>
                <a:cubicBezTo>
                  <a:pt x="7396035" y="220550"/>
                  <a:pt x="7392394" y="216566"/>
                  <a:pt x="7390573" y="210946"/>
                </a:cubicBezTo>
                <a:cubicBezTo>
                  <a:pt x="7387753" y="201741"/>
                  <a:pt x="7387067" y="193710"/>
                  <a:pt x="7388517" y="186854"/>
                </a:cubicBezTo>
                <a:cubicBezTo>
                  <a:pt x="7392012" y="172164"/>
                  <a:pt x="7394109" y="136354"/>
                  <a:pt x="7394805" y="79426"/>
                </a:cubicBezTo>
                <a:cubicBezTo>
                  <a:pt x="7394805" y="64612"/>
                  <a:pt x="7392085" y="53125"/>
                  <a:pt x="7386645" y="44965"/>
                </a:cubicBezTo>
                <a:cubicBezTo>
                  <a:pt x="7385038" y="38615"/>
                  <a:pt x="7388191" y="34563"/>
                  <a:pt x="7396103" y="32809"/>
                </a:cubicBezTo>
                <a:cubicBezTo>
                  <a:pt x="7403117" y="35069"/>
                  <a:pt x="7409557" y="36833"/>
                  <a:pt x="7415424" y="38103"/>
                </a:cubicBezTo>
                <a:cubicBezTo>
                  <a:pt x="7429025" y="37429"/>
                  <a:pt x="7450891" y="35692"/>
                  <a:pt x="7481024" y="32894"/>
                </a:cubicBezTo>
                <a:cubicBezTo>
                  <a:pt x="7488993" y="31444"/>
                  <a:pt x="7494922" y="30719"/>
                  <a:pt x="7498811" y="30719"/>
                </a:cubicBezTo>
                <a:cubicBezTo>
                  <a:pt x="7508781" y="30056"/>
                  <a:pt x="7520549" y="28370"/>
                  <a:pt x="7534115" y="25661"/>
                </a:cubicBezTo>
                <a:cubicBezTo>
                  <a:pt x="7535155" y="24869"/>
                  <a:pt x="7536721" y="24566"/>
                  <a:pt x="7538814" y="24755"/>
                </a:cubicBezTo>
                <a:close/>
                <a:moveTo>
                  <a:pt x="8928544" y="24249"/>
                </a:moveTo>
                <a:cubicBezTo>
                  <a:pt x="8931188" y="24061"/>
                  <a:pt x="8934092" y="24543"/>
                  <a:pt x="8937256" y="25695"/>
                </a:cubicBezTo>
                <a:cubicBezTo>
                  <a:pt x="8946540" y="30348"/>
                  <a:pt x="8952008" y="34321"/>
                  <a:pt x="8953660" y="37614"/>
                </a:cubicBezTo>
                <a:cubicBezTo>
                  <a:pt x="8957279" y="44706"/>
                  <a:pt x="8955931" y="49781"/>
                  <a:pt x="8949614" y="52838"/>
                </a:cubicBezTo>
                <a:cubicBezTo>
                  <a:pt x="8938779" y="57166"/>
                  <a:pt x="8918784" y="61111"/>
                  <a:pt x="8889628" y="64674"/>
                </a:cubicBezTo>
                <a:cubicBezTo>
                  <a:pt x="8877613" y="64674"/>
                  <a:pt x="8868042" y="59526"/>
                  <a:pt x="8860917" y="49230"/>
                </a:cubicBezTo>
                <a:cubicBezTo>
                  <a:pt x="8859287" y="43824"/>
                  <a:pt x="8860855" y="40115"/>
                  <a:pt x="8865620" y="38103"/>
                </a:cubicBezTo>
                <a:cubicBezTo>
                  <a:pt x="8871263" y="38811"/>
                  <a:pt x="8883576" y="37131"/>
                  <a:pt x="8902559" y="33062"/>
                </a:cubicBezTo>
                <a:cubicBezTo>
                  <a:pt x="8903998" y="32354"/>
                  <a:pt x="8906246" y="31618"/>
                  <a:pt x="8909303" y="30854"/>
                </a:cubicBezTo>
                <a:cubicBezTo>
                  <a:pt x="8915653" y="28741"/>
                  <a:pt x="8919683" y="27397"/>
                  <a:pt x="8921391" y="26824"/>
                </a:cubicBezTo>
                <a:cubicBezTo>
                  <a:pt x="8923516" y="25296"/>
                  <a:pt x="8925900" y="24437"/>
                  <a:pt x="8928544" y="24249"/>
                </a:cubicBezTo>
                <a:close/>
                <a:moveTo>
                  <a:pt x="4161529" y="22862"/>
                </a:moveTo>
                <a:cubicBezTo>
                  <a:pt x="4164589" y="22862"/>
                  <a:pt x="4167133" y="23424"/>
                  <a:pt x="4169162" y="24548"/>
                </a:cubicBezTo>
                <a:cubicBezTo>
                  <a:pt x="4178322" y="26841"/>
                  <a:pt x="4185212" y="31062"/>
                  <a:pt x="4189831" y="37210"/>
                </a:cubicBezTo>
                <a:cubicBezTo>
                  <a:pt x="4193631" y="45561"/>
                  <a:pt x="4191253" y="51147"/>
                  <a:pt x="4182700" y="53968"/>
                </a:cubicBezTo>
                <a:cubicBezTo>
                  <a:pt x="4163064" y="57576"/>
                  <a:pt x="4140540" y="60757"/>
                  <a:pt x="4115127" y="63510"/>
                </a:cubicBezTo>
                <a:cubicBezTo>
                  <a:pt x="4124400" y="66095"/>
                  <a:pt x="4131481" y="69838"/>
                  <a:pt x="4136370" y="74739"/>
                </a:cubicBezTo>
                <a:cubicBezTo>
                  <a:pt x="4140540" y="79111"/>
                  <a:pt x="4141136" y="85287"/>
                  <a:pt x="4138157" y="93267"/>
                </a:cubicBezTo>
                <a:cubicBezTo>
                  <a:pt x="4137438" y="95425"/>
                  <a:pt x="4136460" y="96785"/>
                  <a:pt x="4135224" y="97347"/>
                </a:cubicBezTo>
                <a:cubicBezTo>
                  <a:pt x="4143372" y="95403"/>
                  <a:pt x="4149374" y="93464"/>
                  <a:pt x="4153230" y="91531"/>
                </a:cubicBezTo>
                <a:cubicBezTo>
                  <a:pt x="4158602" y="87653"/>
                  <a:pt x="4164160" y="87299"/>
                  <a:pt x="4169904" y="90469"/>
                </a:cubicBezTo>
                <a:cubicBezTo>
                  <a:pt x="4179480" y="95616"/>
                  <a:pt x="4186797" y="102163"/>
                  <a:pt x="4191854" y="110110"/>
                </a:cubicBezTo>
                <a:cubicBezTo>
                  <a:pt x="4195002" y="113504"/>
                  <a:pt x="4194996" y="119029"/>
                  <a:pt x="4191838" y="126683"/>
                </a:cubicBezTo>
                <a:cubicBezTo>
                  <a:pt x="4189983" y="130403"/>
                  <a:pt x="4188376" y="136680"/>
                  <a:pt x="4187016" y="145515"/>
                </a:cubicBezTo>
                <a:cubicBezTo>
                  <a:pt x="4182734" y="172546"/>
                  <a:pt x="4178041" y="192626"/>
                  <a:pt x="4172938" y="205753"/>
                </a:cubicBezTo>
                <a:cubicBezTo>
                  <a:pt x="4163137" y="221579"/>
                  <a:pt x="4150695" y="230621"/>
                  <a:pt x="4135611" y="232880"/>
                </a:cubicBezTo>
                <a:cubicBezTo>
                  <a:pt x="4130419" y="232880"/>
                  <a:pt x="4126418" y="230076"/>
                  <a:pt x="4123607" y="224467"/>
                </a:cubicBezTo>
                <a:cubicBezTo>
                  <a:pt x="4120843" y="210620"/>
                  <a:pt x="4114633" y="198521"/>
                  <a:pt x="4104978" y="188169"/>
                </a:cubicBezTo>
                <a:lnTo>
                  <a:pt x="4103284" y="183918"/>
                </a:lnTo>
                <a:lnTo>
                  <a:pt x="4101151" y="187579"/>
                </a:lnTo>
                <a:cubicBezTo>
                  <a:pt x="4086247" y="209182"/>
                  <a:pt x="4063251" y="222158"/>
                  <a:pt x="4032162" y="226507"/>
                </a:cubicBezTo>
                <a:cubicBezTo>
                  <a:pt x="4028981" y="227238"/>
                  <a:pt x="4026267" y="226181"/>
                  <a:pt x="4024019" y="223338"/>
                </a:cubicBezTo>
                <a:cubicBezTo>
                  <a:pt x="4024019" y="223338"/>
                  <a:pt x="4025547" y="222023"/>
                  <a:pt x="4028604" y="219393"/>
                </a:cubicBezTo>
                <a:cubicBezTo>
                  <a:pt x="4053894" y="202373"/>
                  <a:pt x="4072247" y="182003"/>
                  <a:pt x="4083665" y="158281"/>
                </a:cubicBezTo>
                <a:lnTo>
                  <a:pt x="4092258" y="134845"/>
                </a:lnTo>
                <a:lnTo>
                  <a:pt x="4089450" y="135551"/>
                </a:lnTo>
                <a:cubicBezTo>
                  <a:pt x="4082133" y="139080"/>
                  <a:pt x="4074417" y="135910"/>
                  <a:pt x="4066302" y="126042"/>
                </a:cubicBezTo>
                <a:cubicBezTo>
                  <a:pt x="4062739" y="147982"/>
                  <a:pt x="4057007" y="165774"/>
                  <a:pt x="4049106" y="179419"/>
                </a:cubicBezTo>
                <a:cubicBezTo>
                  <a:pt x="4032404" y="204854"/>
                  <a:pt x="4013122" y="221579"/>
                  <a:pt x="3991261" y="229593"/>
                </a:cubicBezTo>
                <a:cubicBezTo>
                  <a:pt x="3985585" y="230379"/>
                  <a:pt x="3982747" y="229789"/>
                  <a:pt x="3982747" y="227822"/>
                </a:cubicBezTo>
                <a:cubicBezTo>
                  <a:pt x="3982050" y="226226"/>
                  <a:pt x="3982983" y="224288"/>
                  <a:pt x="3985545" y="222006"/>
                </a:cubicBezTo>
                <a:cubicBezTo>
                  <a:pt x="4021063" y="185106"/>
                  <a:pt x="4038119" y="138990"/>
                  <a:pt x="4036714" y="83657"/>
                </a:cubicBezTo>
                <a:cubicBezTo>
                  <a:pt x="4036714" y="63808"/>
                  <a:pt x="4035371" y="51535"/>
                  <a:pt x="4032684" y="46836"/>
                </a:cubicBezTo>
                <a:cubicBezTo>
                  <a:pt x="4031133" y="39621"/>
                  <a:pt x="4033657" y="36013"/>
                  <a:pt x="4040254" y="36013"/>
                </a:cubicBezTo>
                <a:cubicBezTo>
                  <a:pt x="4049392" y="37519"/>
                  <a:pt x="4056957" y="39626"/>
                  <a:pt x="4062947" y="42335"/>
                </a:cubicBezTo>
                <a:cubicBezTo>
                  <a:pt x="4088012" y="39570"/>
                  <a:pt x="4109715" y="36074"/>
                  <a:pt x="4128058" y="31848"/>
                </a:cubicBezTo>
                <a:cubicBezTo>
                  <a:pt x="4136848" y="29814"/>
                  <a:pt x="4144429" y="27381"/>
                  <a:pt x="4150802" y="24548"/>
                </a:cubicBezTo>
                <a:cubicBezTo>
                  <a:pt x="4154893" y="23424"/>
                  <a:pt x="4158469" y="22862"/>
                  <a:pt x="4161529" y="22862"/>
                </a:cubicBezTo>
                <a:close/>
                <a:moveTo>
                  <a:pt x="3530341" y="19625"/>
                </a:moveTo>
                <a:cubicBezTo>
                  <a:pt x="3533331" y="19378"/>
                  <a:pt x="3536191" y="20024"/>
                  <a:pt x="3538923" y="21564"/>
                </a:cubicBezTo>
                <a:cubicBezTo>
                  <a:pt x="3546925" y="25217"/>
                  <a:pt x="3554388" y="29735"/>
                  <a:pt x="3561312" y="35119"/>
                </a:cubicBezTo>
                <a:cubicBezTo>
                  <a:pt x="3565741" y="39255"/>
                  <a:pt x="3566095" y="44285"/>
                  <a:pt x="3562374" y="50208"/>
                </a:cubicBezTo>
                <a:cubicBezTo>
                  <a:pt x="3557878" y="56221"/>
                  <a:pt x="3553040" y="62066"/>
                  <a:pt x="3547858" y="67742"/>
                </a:cubicBezTo>
                <a:cubicBezTo>
                  <a:pt x="3548904" y="67742"/>
                  <a:pt x="3550460" y="68776"/>
                  <a:pt x="3552528" y="70844"/>
                </a:cubicBezTo>
                <a:cubicBezTo>
                  <a:pt x="3558586" y="79802"/>
                  <a:pt x="3556996" y="86158"/>
                  <a:pt x="3547757" y="89912"/>
                </a:cubicBezTo>
                <a:cubicBezTo>
                  <a:pt x="3545498" y="90665"/>
                  <a:pt x="3540985" y="91772"/>
                  <a:pt x="3534219" y="93234"/>
                </a:cubicBezTo>
                <a:cubicBezTo>
                  <a:pt x="3530274" y="93930"/>
                  <a:pt x="3528121" y="94003"/>
                  <a:pt x="3527762" y="93453"/>
                </a:cubicBezTo>
                <a:cubicBezTo>
                  <a:pt x="3534809" y="97139"/>
                  <a:pt x="3537490" y="101866"/>
                  <a:pt x="3535804" y="107632"/>
                </a:cubicBezTo>
                <a:cubicBezTo>
                  <a:pt x="3535377" y="107418"/>
                  <a:pt x="3535517" y="107351"/>
                  <a:pt x="3536225" y="107429"/>
                </a:cubicBezTo>
                <a:lnTo>
                  <a:pt x="3536225" y="106873"/>
                </a:lnTo>
                <a:cubicBezTo>
                  <a:pt x="3536079" y="106997"/>
                  <a:pt x="3537563" y="106429"/>
                  <a:pt x="3540676" y="105170"/>
                </a:cubicBezTo>
                <a:cubicBezTo>
                  <a:pt x="3544048" y="103495"/>
                  <a:pt x="3546200" y="102658"/>
                  <a:pt x="3547133" y="102658"/>
                </a:cubicBezTo>
                <a:cubicBezTo>
                  <a:pt x="3556237" y="99118"/>
                  <a:pt x="3563347" y="98876"/>
                  <a:pt x="3568460" y="101933"/>
                </a:cubicBezTo>
                <a:cubicBezTo>
                  <a:pt x="3573226" y="103529"/>
                  <a:pt x="3576514" y="105681"/>
                  <a:pt x="3578323" y="108390"/>
                </a:cubicBezTo>
                <a:cubicBezTo>
                  <a:pt x="3578941" y="109638"/>
                  <a:pt x="3579565" y="110576"/>
                  <a:pt x="3580195" y="111206"/>
                </a:cubicBezTo>
                <a:cubicBezTo>
                  <a:pt x="3584735" y="118433"/>
                  <a:pt x="3583477" y="124030"/>
                  <a:pt x="3576418" y="127998"/>
                </a:cubicBezTo>
                <a:cubicBezTo>
                  <a:pt x="3572866" y="128706"/>
                  <a:pt x="3567432" y="130156"/>
                  <a:pt x="3560115" y="132347"/>
                </a:cubicBezTo>
                <a:lnTo>
                  <a:pt x="3543890" y="134794"/>
                </a:lnTo>
                <a:lnTo>
                  <a:pt x="3552247" y="154007"/>
                </a:lnTo>
                <a:cubicBezTo>
                  <a:pt x="3562086" y="172693"/>
                  <a:pt x="3574875" y="186357"/>
                  <a:pt x="3590614" y="194997"/>
                </a:cubicBezTo>
                <a:cubicBezTo>
                  <a:pt x="3593199" y="195492"/>
                  <a:pt x="3594969" y="194896"/>
                  <a:pt x="3595924" y="193210"/>
                </a:cubicBezTo>
                <a:cubicBezTo>
                  <a:pt x="3601218" y="181959"/>
                  <a:pt x="3605641" y="171006"/>
                  <a:pt x="3609193" y="160351"/>
                </a:cubicBezTo>
                <a:cubicBezTo>
                  <a:pt x="3610440" y="157856"/>
                  <a:pt x="3612188" y="156608"/>
                  <a:pt x="3614436" y="156608"/>
                </a:cubicBezTo>
                <a:cubicBezTo>
                  <a:pt x="3618010" y="156608"/>
                  <a:pt x="3619797" y="158008"/>
                  <a:pt x="3619797" y="160806"/>
                </a:cubicBezTo>
                <a:cubicBezTo>
                  <a:pt x="3621854" y="172473"/>
                  <a:pt x="3623248" y="182296"/>
                  <a:pt x="3623979" y="190276"/>
                </a:cubicBezTo>
                <a:cubicBezTo>
                  <a:pt x="3625395" y="201595"/>
                  <a:pt x="3627856" y="212514"/>
                  <a:pt x="3631363" y="223034"/>
                </a:cubicBezTo>
                <a:cubicBezTo>
                  <a:pt x="3632824" y="232419"/>
                  <a:pt x="3627738" y="237112"/>
                  <a:pt x="3616105" y="237112"/>
                </a:cubicBezTo>
                <a:cubicBezTo>
                  <a:pt x="3584252" y="232774"/>
                  <a:pt x="3558249" y="219095"/>
                  <a:pt x="3538097" y="196076"/>
                </a:cubicBezTo>
                <a:cubicBezTo>
                  <a:pt x="3525002" y="179352"/>
                  <a:pt x="3515454" y="161649"/>
                  <a:pt x="3509452" y="142969"/>
                </a:cubicBezTo>
                <a:cubicBezTo>
                  <a:pt x="3509992" y="142969"/>
                  <a:pt x="3508250" y="143638"/>
                  <a:pt x="3504226" y="144975"/>
                </a:cubicBezTo>
                <a:cubicBezTo>
                  <a:pt x="3500708" y="145683"/>
                  <a:pt x="3497988" y="146358"/>
                  <a:pt x="3496066" y="146998"/>
                </a:cubicBezTo>
                <a:cubicBezTo>
                  <a:pt x="3487951" y="149954"/>
                  <a:pt x="3481314" y="149853"/>
                  <a:pt x="3476155" y="146695"/>
                </a:cubicBezTo>
                <a:cubicBezTo>
                  <a:pt x="3473930" y="145211"/>
                  <a:pt x="3471536" y="143503"/>
                  <a:pt x="3468973" y="141570"/>
                </a:cubicBezTo>
                <a:cubicBezTo>
                  <a:pt x="3466702" y="140817"/>
                  <a:pt x="3466725" y="140221"/>
                  <a:pt x="3469040" y="139782"/>
                </a:cubicBezTo>
                <a:cubicBezTo>
                  <a:pt x="3468636" y="148684"/>
                  <a:pt x="3467399" y="160025"/>
                  <a:pt x="3465331" y="173805"/>
                </a:cubicBezTo>
                <a:lnTo>
                  <a:pt x="3465331" y="174580"/>
                </a:lnTo>
                <a:cubicBezTo>
                  <a:pt x="3465950" y="174704"/>
                  <a:pt x="3475166" y="172271"/>
                  <a:pt x="3492981" y="167280"/>
                </a:cubicBezTo>
                <a:cubicBezTo>
                  <a:pt x="3496903" y="166617"/>
                  <a:pt x="3499387" y="166027"/>
                  <a:pt x="3500433" y="165510"/>
                </a:cubicBezTo>
                <a:cubicBezTo>
                  <a:pt x="3505850" y="163093"/>
                  <a:pt x="3509559" y="163020"/>
                  <a:pt x="3511560" y="165291"/>
                </a:cubicBezTo>
                <a:cubicBezTo>
                  <a:pt x="3512482" y="167842"/>
                  <a:pt x="3511565" y="170675"/>
                  <a:pt x="3508812" y="173788"/>
                </a:cubicBezTo>
                <a:cubicBezTo>
                  <a:pt x="3506699" y="175901"/>
                  <a:pt x="3503523" y="179076"/>
                  <a:pt x="3499286" y="183314"/>
                </a:cubicBezTo>
                <a:cubicBezTo>
                  <a:pt x="3490688" y="191912"/>
                  <a:pt x="3483528" y="197998"/>
                  <a:pt x="3477807" y="201572"/>
                </a:cubicBezTo>
                <a:cubicBezTo>
                  <a:pt x="3477290" y="202078"/>
                  <a:pt x="3476593" y="202775"/>
                  <a:pt x="3475717" y="203663"/>
                </a:cubicBezTo>
                <a:cubicBezTo>
                  <a:pt x="3466702" y="210598"/>
                  <a:pt x="3458520" y="217735"/>
                  <a:pt x="3451169" y="225074"/>
                </a:cubicBezTo>
                <a:cubicBezTo>
                  <a:pt x="3445561" y="226760"/>
                  <a:pt x="3440874" y="226749"/>
                  <a:pt x="3437109" y="225041"/>
                </a:cubicBezTo>
                <a:cubicBezTo>
                  <a:pt x="3432242" y="221804"/>
                  <a:pt x="3427662" y="214447"/>
                  <a:pt x="3423368" y="202972"/>
                </a:cubicBezTo>
                <a:cubicBezTo>
                  <a:pt x="3422615" y="202219"/>
                  <a:pt x="3422239" y="201842"/>
                  <a:pt x="3422239" y="201842"/>
                </a:cubicBezTo>
                <a:cubicBezTo>
                  <a:pt x="3420564" y="195874"/>
                  <a:pt x="3421677" y="191828"/>
                  <a:pt x="3425577" y="189703"/>
                </a:cubicBezTo>
                <a:cubicBezTo>
                  <a:pt x="3429510" y="188579"/>
                  <a:pt x="3432141" y="180655"/>
                  <a:pt x="3433467" y="165931"/>
                </a:cubicBezTo>
                <a:cubicBezTo>
                  <a:pt x="3436288" y="142025"/>
                  <a:pt x="3437350" y="117455"/>
                  <a:pt x="3436653" y="92222"/>
                </a:cubicBezTo>
                <a:cubicBezTo>
                  <a:pt x="3435968" y="68248"/>
                  <a:pt x="3432911" y="52872"/>
                  <a:pt x="3427482" y="46095"/>
                </a:cubicBezTo>
                <a:cubicBezTo>
                  <a:pt x="3425133" y="39778"/>
                  <a:pt x="3427527" y="35704"/>
                  <a:pt x="3434664" y="33871"/>
                </a:cubicBezTo>
                <a:cubicBezTo>
                  <a:pt x="3442206" y="36063"/>
                  <a:pt x="3449630" y="37828"/>
                  <a:pt x="3456935" y="39165"/>
                </a:cubicBezTo>
                <a:cubicBezTo>
                  <a:pt x="3459363" y="39334"/>
                  <a:pt x="3464960" y="38328"/>
                  <a:pt x="3473727" y="36148"/>
                </a:cubicBezTo>
                <a:cubicBezTo>
                  <a:pt x="3482258" y="33304"/>
                  <a:pt x="3488524" y="31545"/>
                  <a:pt x="3492526" y="30871"/>
                </a:cubicBezTo>
                <a:cubicBezTo>
                  <a:pt x="3493942" y="30162"/>
                  <a:pt x="3497291" y="29426"/>
                  <a:pt x="3502574" y="28662"/>
                </a:cubicBezTo>
                <a:cubicBezTo>
                  <a:pt x="3514375" y="25391"/>
                  <a:pt x="3520512" y="23520"/>
                  <a:pt x="3520984" y="23048"/>
                </a:cubicBezTo>
                <a:cubicBezTo>
                  <a:pt x="3524233" y="21013"/>
                  <a:pt x="3527352" y="19873"/>
                  <a:pt x="3530341" y="19625"/>
                </a:cubicBezTo>
                <a:close/>
                <a:moveTo>
                  <a:pt x="1834895" y="19625"/>
                </a:moveTo>
                <a:cubicBezTo>
                  <a:pt x="1837884" y="19378"/>
                  <a:pt x="1840745" y="20024"/>
                  <a:pt x="1843475" y="21564"/>
                </a:cubicBezTo>
                <a:cubicBezTo>
                  <a:pt x="1851479" y="25217"/>
                  <a:pt x="1858942" y="29735"/>
                  <a:pt x="1865866" y="35119"/>
                </a:cubicBezTo>
                <a:cubicBezTo>
                  <a:pt x="1870294" y="39255"/>
                  <a:pt x="1870647" y="44285"/>
                  <a:pt x="1866927" y="50208"/>
                </a:cubicBezTo>
                <a:cubicBezTo>
                  <a:pt x="1862431" y="56221"/>
                  <a:pt x="1857593" y="62066"/>
                  <a:pt x="1852411" y="67742"/>
                </a:cubicBezTo>
                <a:cubicBezTo>
                  <a:pt x="1853457" y="67742"/>
                  <a:pt x="1855013" y="68776"/>
                  <a:pt x="1857082" y="70844"/>
                </a:cubicBezTo>
                <a:cubicBezTo>
                  <a:pt x="1863139" y="79802"/>
                  <a:pt x="1861549" y="86158"/>
                  <a:pt x="1852310" y="89912"/>
                </a:cubicBezTo>
                <a:cubicBezTo>
                  <a:pt x="1850051" y="90665"/>
                  <a:pt x="1845539" y="91772"/>
                  <a:pt x="1838772" y="93234"/>
                </a:cubicBezTo>
                <a:cubicBezTo>
                  <a:pt x="1834827" y="93930"/>
                  <a:pt x="1832674" y="94003"/>
                  <a:pt x="1832315" y="93453"/>
                </a:cubicBezTo>
                <a:cubicBezTo>
                  <a:pt x="1839362" y="97139"/>
                  <a:pt x="1842043" y="101866"/>
                  <a:pt x="1840357" y="107632"/>
                </a:cubicBezTo>
                <a:cubicBezTo>
                  <a:pt x="1839930" y="107418"/>
                  <a:pt x="1840070" y="107351"/>
                  <a:pt x="1840778" y="107429"/>
                </a:cubicBezTo>
                <a:lnTo>
                  <a:pt x="1840778" y="106873"/>
                </a:lnTo>
                <a:cubicBezTo>
                  <a:pt x="1840632" y="106997"/>
                  <a:pt x="1842116" y="106429"/>
                  <a:pt x="1845230" y="105170"/>
                </a:cubicBezTo>
                <a:cubicBezTo>
                  <a:pt x="1848601" y="103495"/>
                  <a:pt x="1850754" y="102658"/>
                  <a:pt x="1851686" y="102658"/>
                </a:cubicBezTo>
                <a:cubicBezTo>
                  <a:pt x="1860791" y="99118"/>
                  <a:pt x="1867899" y="98876"/>
                  <a:pt x="1873014" y="101933"/>
                </a:cubicBezTo>
                <a:cubicBezTo>
                  <a:pt x="1877780" y="103529"/>
                  <a:pt x="1881067" y="105681"/>
                  <a:pt x="1882876" y="108390"/>
                </a:cubicBezTo>
                <a:cubicBezTo>
                  <a:pt x="1883494" y="109638"/>
                  <a:pt x="1884119" y="110576"/>
                  <a:pt x="1884748" y="111206"/>
                </a:cubicBezTo>
                <a:cubicBezTo>
                  <a:pt x="1889288" y="118433"/>
                  <a:pt x="1888030" y="124030"/>
                  <a:pt x="1880971" y="127998"/>
                </a:cubicBezTo>
                <a:cubicBezTo>
                  <a:pt x="1877419" y="128706"/>
                  <a:pt x="1871985" y="130156"/>
                  <a:pt x="1864668" y="132347"/>
                </a:cubicBezTo>
                <a:lnTo>
                  <a:pt x="1848442" y="134794"/>
                </a:lnTo>
                <a:lnTo>
                  <a:pt x="1856800" y="154007"/>
                </a:lnTo>
                <a:cubicBezTo>
                  <a:pt x="1866639" y="172693"/>
                  <a:pt x="1879428" y="186357"/>
                  <a:pt x="1895166" y="194997"/>
                </a:cubicBezTo>
                <a:cubicBezTo>
                  <a:pt x="1897752" y="195492"/>
                  <a:pt x="1899522" y="194896"/>
                  <a:pt x="1900478" y="193210"/>
                </a:cubicBezTo>
                <a:cubicBezTo>
                  <a:pt x="1905771" y="181959"/>
                  <a:pt x="1910194" y="171006"/>
                  <a:pt x="1913746" y="160351"/>
                </a:cubicBezTo>
                <a:cubicBezTo>
                  <a:pt x="1914994" y="157856"/>
                  <a:pt x="1916741" y="156608"/>
                  <a:pt x="1918989" y="156608"/>
                </a:cubicBezTo>
                <a:cubicBezTo>
                  <a:pt x="1922564" y="156608"/>
                  <a:pt x="1924351" y="158008"/>
                  <a:pt x="1924351" y="160806"/>
                </a:cubicBezTo>
                <a:cubicBezTo>
                  <a:pt x="1926407" y="172473"/>
                  <a:pt x="1927801" y="182296"/>
                  <a:pt x="1928531" y="190276"/>
                </a:cubicBezTo>
                <a:cubicBezTo>
                  <a:pt x="1929948" y="201595"/>
                  <a:pt x="1932410" y="212514"/>
                  <a:pt x="1935916" y="223034"/>
                </a:cubicBezTo>
                <a:cubicBezTo>
                  <a:pt x="1937377" y="232419"/>
                  <a:pt x="1932291" y="237112"/>
                  <a:pt x="1920658" y="237112"/>
                </a:cubicBezTo>
                <a:cubicBezTo>
                  <a:pt x="1888806" y="232774"/>
                  <a:pt x="1862802" y="219095"/>
                  <a:pt x="1842650" y="196076"/>
                </a:cubicBezTo>
                <a:cubicBezTo>
                  <a:pt x="1829556" y="179352"/>
                  <a:pt x="1820007" y="161649"/>
                  <a:pt x="1814006" y="142969"/>
                </a:cubicBezTo>
                <a:cubicBezTo>
                  <a:pt x="1814545" y="142969"/>
                  <a:pt x="1812803" y="143638"/>
                  <a:pt x="1808779" y="144975"/>
                </a:cubicBezTo>
                <a:cubicBezTo>
                  <a:pt x="1805261" y="145683"/>
                  <a:pt x="1802541" y="146358"/>
                  <a:pt x="1800619" y="146998"/>
                </a:cubicBezTo>
                <a:cubicBezTo>
                  <a:pt x="1792504" y="149954"/>
                  <a:pt x="1785867" y="149853"/>
                  <a:pt x="1780708" y="146695"/>
                </a:cubicBezTo>
                <a:cubicBezTo>
                  <a:pt x="1778483" y="145211"/>
                  <a:pt x="1776089" y="143503"/>
                  <a:pt x="1773526" y="141570"/>
                </a:cubicBezTo>
                <a:cubicBezTo>
                  <a:pt x="1771255" y="140817"/>
                  <a:pt x="1771279" y="140221"/>
                  <a:pt x="1773594" y="139782"/>
                </a:cubicBezTo>
                <a:cubicBezTo>
                  <a:pt x="1773189" y="148684"/>
                  <a:pt x="1771952" y="160025"/>
                  <a:pt x="1769884" y="173805"/>
                </a:cubicBezTo>
                <a:lnTo>
                  <a:pt x="1769884" y="174580"/>
                </a:lnTo>
                <a:cubicBezTo>
                  <a:pt x="1770503" y="174704"/>
                  <a:pt x="1779719" y="172271"/>
                  <a:pt x="1797533" y="167280"/>
                </a:cubicBezTo>
                <a:cubicBezTo>
                  <a:pt x="1801457" y="166617"/>
                  <a:pt x="1803941" y="166027"/>
                  <a:pt x="1804985" y="165510"/>
                </a:cubicBezTo>
                <a:cubicBezTo>
                  <a:pt x="1810404" y="163093"/>
                  <a:pt x="1814113" y="163020"/>
                  <a:pt x="1816113" y="165291"/>
                </a:cubicBezTo>
                <a:cubicBezTo>
                  <a:pt x="1817035" y="167842"/>
                  <a:pt x="1816118" y="170675"/>
                  <a:pt x="1813365" y="173788"/>
                </a:cubicBezTo>
                <a:cubicBezTo>
                  <a:pt x="1811252" y="175901"/>
                  <a:pt x="1808077" y="179076"/>
                  <a:pt x="1803839" y="183314"/>
                </a:cubicBezTo>
                <a:cubicBezTo>
                  <a:pt x="1795241" y="191912"/>
                  <a:pt x="1788081" y="197998"/>
                  <a:pt x="1782361" y="201572"/>
                </a:cubicBezTo>
                <a:cubicBezTo>
                  <a:pt x="1781843" y="202078"/>
                  <a:pt x="1781146" y="202775"/>
                  <a:pt x="1780270" y="203663"/>
                </a:cubicBezTo>
                <a:cubicBezTo>
                  <a:pt x="1771255" y="210598"/>
                  <a:pt x="1763073" y="217735"/>
                  <a:pt x="1755723" y="225074"/>
                </a:cubicBezTo>
                <a:cubicBezTo>
                  <a:pt x="1750113" y="226760"/>
                  <a:pt x="1745427" y="226749"/>
                  <a:pt x="1741662" y="225041"/>
                </a:cubicBezTo>
                <a:cubicBezTo>
                  <a:pt x="1736794" y="221804"/>
                  <a:pt x="1732215" y="214447"/>
                  <a:pt x="1727922" y="202972"/>
                </a:cubicBezTo>
                <a:cubicBezTo>
                  <a:pt x="1727168" y="202219"/>
                  <a:pt x="1726792" y="201842"/>
                  <a:pt x="1726792" y="201842"/>
                </a:cubicBezTo>
                <a:cubicBezTo>
                  <a:pt x="1725117" y="195874"/>
                  <a:pt x="1726230" y="191828"/>
                  <a:pt x="1730131" y="189703"/>
                </a:cubicBezTo>
                <a:cubicBezTo>
                  <a:pt x="1734064" y="188579"/>
                  <a:pt x="1736694" y="180655"/>
                  <a:pt x="1738020" y="165931"/>
                </a:cubicBezTo>
                <a:cubicBezTo>
                  <a:pt x="1740841" y="142025"/>
                  <a:pt x="1741903" y="117455"/>
                  <a:pt x="1741207" y="92222"/>
                </a:cubicBezTo>
                <a:cubicBezTo>
                  <a:pt x="1740521" y="68248"/>
                  <a:pt x="1737464" y="52872"/>
                  <a:pt x="1732035" y="46095"/>
                </a:cubicBezTo>
                <a:cubicBezTo>
                  <a:pt x="1729686" y="39778"/>
                  <a:pt x="1732080" y="35704"/>
                  <a:pt x="1739217" y="33871"/>
                </a:cubicBezTo>
                <a:cubicBezTo>
                  <a:pt x="1746759" y="36063"/>
                  <a:pt x="1754183" y="37828"/>
                  <a:pt x="1761488" y="39165"/>
                </a:cubicBezTo>
                <a:cubicBezTo>
                  <a:pt x="1763916" y="39334"/>
                  <a:pt x="1769513" y="38328"/>
                  <a:pt x="1778280" y="36148"/>
                </a:cubicBezTo>
                <a:cubicBezTo>
                  <a:pt x="1786811" y="33304"/>
                  <a:pt x="1793077" y="31545"/>
                  <a:pt x="1797079" y="30871"/>
                </a:cubicBezTo>
                <a:cubicBezTo>
                  <a:pt x="1798494" y="30162"/>
                  <a:pt x="1801844" y="29426"/>
                  <a:pt x="1807127" y="28662"/>
                </a:cubicBezTo>
                <a:cubicBezTo>
                  <a:pt x="1818928" y="25391"/>
                  <a:pt x="1825065" y="23520"/>
                  <a:pt x="1825537" y="23048"/>
                </a:cubicBezTo>
                <a:cubicBezTo>
                  <a:pt x="1828786" y="21013"/>
                  <a:pt x="1831905" y="19873"/>
                  <a:pt x="1834895" y="19625"/>
                </a:cubicBezTo>
                <a:close/>
                <a:moveTo>
                  <a:pt x="6335005" y="19052"/>
                </a:moveTo>
                <a:cubicBezTo>
                  <a:pt x="6352236" y="21322"/>
                  <a:pt x="6364538" y="27622"/>
                  <a:pt x="6371911" y="37951"/>
                </a:cubicBezTo>
                <a:cubicBezTo>
                  <a:pt x="6374451" y="41380"/>
                  <a:pt x="6375345" y="46612"/>
                  <a:pt x="6374592" y="53648"/>
                </a:cubicBezTo>
                <a:cubicBezTo>
                  <a:pt x="6373176" y="57907"/>
                  <a:pt x="6371787" y="66124"/>
                  <a:pt x="6370427" y="78296"/>
                </a:cubicBezTo>
                <a:cubicBezTo>
                  <a:pt x="6370776" y="77599"/>
                  <a:pt x="6373271" y="76936"/>
                  <a:pt x="6377913" y="76307"/>
                </a:cubicBezTo>
                <a:cubicBezTo>
                  <a:pt x="6383522" y="75599"/>
                  <a:pt x="6387214" y="74952"/>
                  <a:pt x="6388990" y="74368"/>
                </a:cubicBezTo>
                <a:cubicBezTo>
                  <a:pt x="6394991" y="71344"/>
                  <a:pt x="6400611" y="71367"/>
                  <a:pt x="6405849" y="74435"/>
                </a:cubicBezTo>
                <a:cubicBezTo>
                  <a:pt x="6413593" y="79089"/>
                  <a:pt x="6419764" y="85242"/>
                  <a:pt x="6424361" y="92896"/>
                </a:cubicBezTo>
                <a:cubicBezTo>
                  <a:pt x="6425788" y="96313"/>
                  <a:pt x="6424771" y="100354"/>
                  <a:pt x="6421309" y="105018"/>
                </a:cubicBezTo>
                <a:cubicBezTo>
                  <a:pt x="6418780" y="107547"/>
                  <a:pt x="6416903" y="110346"/>
                  <a:pt x="6415678" y="113414"/>
                </a:cubicBezTo>
                <a:cubicBezTo>
                  <a:pt x="6413666" y="118719"/>
                  <a:pt x="6411986" y="122181"/>
                  <a:pt x="6410637" y="123800"/>
                </a:cubicBezTo>
                <a:cubicBezTo>
                  <a:pt x="6417707" y="123170"/>
                  <a:pt x="6422545" y="122530"/>
                  <a:pt x="6425153" y="121878"/>
                </a:cubicBezTo>
                <a:cubicBezTo>
                  <a:pt x="6430200" y="120338"/>
                  <a:pt x="6434527" y="121192"/>
                  <a:pt x="6438135" y="124440"/>
                </a:cubicBezTo>
                <a:cubicBezTo>
                  <a:pt x="6446126" y="128801"/>
                  <a:pt x="6451280" y="132510"/>
                  <a:pt x="6453595" y="135568"/>
                </a:cubicBezTo>
                <a:cubicBezTo>
                  <a:pt x="6457394" y="142840"/>
                  <a:pt x="6455663" y="148476"/>
                  <a:pt x="6448403" y="152478"/>
                </a:cubicBezTo>
                <a:cubicBezTo>
                  <a:pt x="6442018" y="152478"/>
                  <a:pt x="6434600" y="152129"/>
                  <a:pt x="6426147" y="151432"/>
                </a:cubicBezTo>
                <a:cubicBezTo>
                  <a:pt x="6417156" y="150724"/>
                  <a:pt x="6398234" y="151297"/>
                  <a:pt x="6369382" y="153152"/>
                </a:cubicBezTo>
                <a:cubicBezTo>
                  <a:pt x="6381734" y="167449"/>
                  <a:pt x="6397250" y="181510"/>
                  <a:pt x="6415931" y="195334"/>
                </a:cubicBezTo>
                <a:cubicBezTo>
                  <a:pt x="6432127" y="207293"/>
                  <a:pt x="6446812" y="216049"/>
                  <a:pt x="6459984" y="221601"/>
                </a:cubicBezTo>
                <a:cubicBezTo>
                  <a:pt x="6464469" y="224276"/>
                  <a:pt x="6466711" y="226861"/>
                  <a:pt x="6466711" y="229357"/>
                </a:cubicBezTo>
                <a:cubicBezTo>
                  <a:pt x="6465261" y="232234"/>
                  <a:pt x="6461985" y="234100"/>
                  <a:pt x="6456883" y="234954"/>
                </a:cubicBezTo>
                <a:cubicBezTo>
                  <a:pt x="6438663" y="236393"/>
                  <a:pt x="6422495" y="236410"/>
                  <a:pt x="6408378" y="235005"/>
                </a:cubicBezTo>
                <a:cubicBezTo>
                  <a:pt x="6398105" y="235713"/>
                  <a:pt x="6390900" y="232807"/>
                  <a:pt x="6386764" y="226288"/>
                </a:cubicBezTo>
                <a:cubicBezTo>
                  <a:pt x="6374749" y="212857"/>
                  <a:pt x="6363515" y="194604"/>
                  <a:pt x="6353062" y="171529"/>
                </a:cubicBezTo>
                <a:cubicBezTo>
                  <a:pt x="6342958" y="205810"/>
                  <a:pt x="6318248" y="226951"/>
                  <a:pt x="6278931" y="234954"/>
                </a:cubicBezTo>
                <a:cubicBezTo>
                  <a:pt x="6272850" y="235696"/>
                  <a:pt x="6269810" y="234634"/>
                  <a:pt x="6269810" y="231768"/>
                </a:cubicBezTo>
                <a:cubicBezTo>
                  <a:pt x="6269810" y="230542"/>
                  <a:pt x="6271491" y="228671"/>
                  <a:pt x="6274851" y="226153"/>
                </a:cubicBezTo>
                <a:cubicBezTo>
                  <a:pt x="6299882" y="209463"/>
                  <a:pt x="6317595" y="186669"/>
                  <a:pt x="6327992" y="157771"/>
                </a:cubicBezTo>
                <a:cubicBezTo>
                  <a:pt x="6328970" y="157771"/>
                  <a:pt x="6327694" y="158126"/>
                  <a:pt x="6324165" y="158834"/>
                </a:cubicBezTo>
                <a:cubicBezTo>
                  <a:pt x="6321659" y="158834"/>
                  <a:pt x="6319798" y="159137"/>
                  <a:pt x="6318585" y="159744"/>
                </a:cubicBezTo>
                <a:cubicBezTo>
                  <a:pt x="6313819" y="160542"/>
                  <a:pt x="6310020" y="160070"/>
                  <a:pt x="6307188" y="158328"/>
                </a:cubicBezTo>
                <a:cubicBezTo>
                  <a:pt x="6304822" y="156749"/>
                  <a:pt x="6302645" y="154660"/>
                  <a:pt x="6300659" y="152060"/>
                </a:cubicBezTo>
                <a:lnTo>
                  <a:pt x="6298234" y="147866"/>
                </a:lnTo>
                <a:lnTo>
                  <a:pt x="6296275" y="155348"/>
                </a:lnTo>
                <a:cubicBezTo>
                  <a:pt x="6292361" y="170086"/>
                  <a:pt x="6287709" y="187219"/>
                  <a:pt x="6282320" y="206748"/>
                </a:cubicBezTo>
                <a:cubicBezTo>
                  <a:pt x="6276823" y="214301"/>
                  <a:pt x="6269872" y="216094"/>
                  <a:pt x="6261465" y="212126"/>
                </a:cubicBezTo>
                <a:cubicBezTo>
                  <a:pt x="6245864" y="196998"/>
                  <a:pt x="6239873" y="183589"/>
                  <a:pt x="6243493" y="171900"/>
                </a:cubicBezTo>
                <a:cubicBezTo>
                  <a:pt x="6246067" y="168045"/>
                  <a:pt x="6248607" y="166465"/>
                  <a:pt x="6251113" y="167162"/>
                </a:cubicBezTo>
                <a:cubicBezTo>
                  <a:pt x="6251788" y="167454"/>
                  <a:pt x="6252928" y="167061"/>
                  <a:pt x="6254535" y="165982"/>
                </a:cubicBezTo>
                <a:cubicBezTo>
                  <a:pt x="6260560" y="159013"/>
                  <a:pt x="6269428" y="148740"/>
                  <a:pt x="6281139" y="135163"/>
                </a:cubicBezTo>
                <a:cubicBezTo>
                  <a:pt x="6288873" y="126014"/>
                  <a:pt x="6294431" y="119405"/>
                  <a:pt x="6297814" y="115336"/>
                </a:cubicBezTo>
                <a:cubicBezTo>
                  <a:pt x="6303906" y="111807"/>
                  <a:pt x="6306569" y="112802"/>
                  <a:pt x="6305805" y="118320"/>
                </a:cubicBezTo>
                <a:cubicBezTo>
                  <a:pt x="6304586" y="123294"/>
                  <a:pt x="6303182" y="128866"/>
                  <a:pt x="6301593" y="135038"/>
                </a:cubicBezTo>
                <a:lnTo>
                  <a:pt x="6301500" y="135396"/>
                </a:lnTo>
                <a:lnTo>
                  <a:pt x="6333539" y="133595"/>
                </a:lnTo>
                <a:cubicBezTo>
                  <a:pt x="6334798" y="125345"/>
                  <a:pt x="6335770" y="117185"/>
                  <a:pt x="6336456" y="109115"/>
                </a:cubicBezTo>
                <a:cubicBezTo>
                  <a:pt x="6338277" y="109115"/>
                  <a:pt x="6338130" y="109464"/>
                  <a:pt x="6336017" y="110160"/>
                </a:cubicBezTo>
                <a:cubicBezTo>
                  <a:pt x="6334073" y="110160"/>
                  <a:pt x="6332443" y="110486"/>
                  <a:pt x="6331128" y="111138"/>
                </a:cubicBezTo>
                <a:cubicBezTo>
                  <a:pt x="6325755" y="111903"/>
                  <a:pt x="6321552" y="111341"/>
                  <a:pt x="6318517" y="109452"/>
                </a:cubicBezTo>
                <a:cubicBezTo>
                  <a:pt x="6317685" y="108621"/>
                  <a:pt x="6316848" y="107783"/>
                  <a:pt x="6316005" y="106940"/>
                </a:cubicBezTo>
                <a:lnTo>
                  <a:pt x="6305377" y="98292"/>
                </a:lnTo>
                <a:lnTo>
                  <a:pt x="6299652" y="107143"/>
                </a:lnTo>
                <a:cubicBezTo>
                  <a:pt x="6293874" y="111976"/>
                  <a:pt x="6288176" y="112043"/>
                  <a:pt x="6282556" y="107345"/>
                </a:cubicBezTo>
                <a:cubicBezTo>
                  <a:pt x="6270799" y="92644"/>
                  <a:pt x="6261032" y="78931"/>
                  <a:pt x="6253254" y="66208"/>
                </a:cubicBezTo>
                <a:cubicBezTo>
                  <a:pt x="6252299" y="63083"/>
                  <a:pt x="6253760" y="60414"/>
                  <a:pt x="6257637" y="58200"/>
                </a:cubicBezTo>
                <a:cubicBezTo>
                  <a:pt x="6269203" y="59683"/>
                  <a:pt x="6282500" y="63286"/>
                  <a:pt x="6297527" y="69007"/>
                </a:cubicBezTo>
                <a:cubicBezTo>
                  <a:pt x="6303697" y="70760"/>
                  <a:pt x="6307193" y="76121"/>
                  <a:pt x="6308013" y="85090"/>
                </a:cubicBezTo>
                <a:lnTo>
                  <a:pt x="6307725" y="86796"/>
                </a:lnTo>
                <a:lnTo>
                  <a:pt x="6324536" y="84703"/>
                </a:lnTo>
                <a:cubicBezTo>
                  <a:pt x="6331820" y="83972"/>
                  <a:pt x="6336147" y="83607"/>
                  <a:pt x="6337517" y="83607"/>
                </a:cubicBezTo>
                <a:cubicBezTo>
                  <a:pt x="6337517" y="77290"/>
                  <a:pt x="6337517" y="70608"/>
                  <a:pt x="6337517" y="63561"/>
                </a:cubicBezTo>
                <a:cubicBezTo>
                  <a:pt x="6337517" y="50298"/>
                  <a:pt x="6334848" y="40660"/>
                  <a:pt x="6329509" y="34647"/>
                </a:cubicBezTo>
                <a:cubicBezTo>
                  <a:pt x="6326385" y="27083"/>
                  <a:pt x="6328217" y="21884"/>
                  <a:pt x="6335005" y="19052"/>
                </a:cubicBezTo>
                <a:close/>
                <a:moveTo>
                  <a:pt x="643854" y="18614"/>
                </a:moveTo>
                <a:cubicBezTo>
                  <a:pt x="645641" y="18487"/>
                  <a:pt x="647789" y="18706"/>
                  <a:pt x="650302" y="19271"/>
                </a:cubicBezTo>
                <a:cubicBezTo>
                  <a:pt x="664464" y="23733"/>
                  <a:pt x="674113" y="30011"/>
                  <a:pt x="679249" y="38103"/>
                </a:cubicBezTo>
                <a:cubicBezTo>
                  <a:pt x="681721" y="42520"/>
                  <a:pt x="682137" y="46555"/>
                  <a:pt x="680497" y="50208"/>
                </a:cubicBezTo>
                <a:cubicBezTo>
                  <a:pt x="679673" y="51855"/>
                  <a:pt x="678998" y="54183"/>
                  <a:pt x="678468" y="57191"/>
                </a:cubicBezTo>
                <a:lnTo>
                  <a:pt x="677558" y="65991"/>
                </a:lnTo>
                <a:lnTo>
                  <a:pt x="679805" y="62971"/>
                </a:lnTo>
                <a:cubicBezTo>
                  <a:pt x="681907" y="61926"/>
                  <a:pt x="685763" y="61403"/>
                  <a:pt x="691371" y="61403"/>
                </a:cubicBezTo>
                <a:cubicBezTo>
                  <a:pt x="697272" y="61403"/>
                  <a:pt x="705955" y="66365"/>
                  <a:pt x="717419" y="76290"/>
                </a:cubicBezTo>
                <a:cubicBezTo>
                  <a:pt x="720757" y="79628"/>
                  <a:pt x="723028" y="81707"/>
                  <a:pt x="724231" y="82528"/>
                </a:cubicBezTo>
                <a:cubicBezTo>
                  <a:pt x="729861" y="75121"/>
                  <a:pt x="734077" y="66157"/>
                  <a:pt x="736875" y="55637"/>
                </a:cubicBezTo>
                <a:cubicBezTo>
                  <a:pt x="738235" y="55311"/>
                  <a:pt x="738499" y="55148"/>
                  <a:pt x="737667" y="55148"/>
                </a:cubicBezTo>
                <a:cubicBezTo>
                  <a:pt x="736454" y="55755"/>
                  <a:pt x="734048" y="56418"/>
                  <a:pt x="730451" y="57138"/>
                </a:cubicBezTo>
                <a:cubicBezTo>
                  <a:pt x="723674" y="59846"/>
                  <a:pt x="718066" y="62313"/>
                  <a:pt x="713626" y="64539"/>
                </a:cubicBezTo>
                <a:cubicBezTo>
                  <a:pt x="710153" y="65337"/>
                  <a:pt x="706276" y="65342"/>
                  <a:pt x="701992" y="64556"/>
                </a:cubicBezTo>
                <a:cubicBezTo>
                  <a:pt x="696271" y="62094"/>
                  <a:pt x="691428" y="58099"/>
                  <a:pt x="687460" y="52569"/>
                </a:cubicBezTo>
                <a:cubicBezTo>
                  <a:pt x="685785" y="46971"/>
                  <a:pt x="687572" y="43588"/>
                  <a:pt x="692821" y="42419"/>
                </a:cubicBezTo>
                <a:cubicBezTo>
                  <a:pt x="695900" y="41801"/>
                  <a:pt x="702234" y="40390"/>
                  <a:pt x="711822" y="38188"/>
                </a:cubicBezTo>
                <a:cubicBezTo>
                  <a:pt x="714834" y="37592"/>
                  <a:pt x="717015" y="36962"/>
                  <a:pt x="718363" y="36299"/>
                </a:cubicBezTo>
                <a:cubicBezTo>
                  <a:pt x="723388" y="34861"/>
                  <a:pt x="728996" y="33113"/>
                  <a:pt x="735188" y="31056"/>
                </a:cubicBezTo>
                <a:cubicBezTo>
                  <a:pt x="737043" y="30123"/>
                  <a:pt x="738235" y="29657"/>
                  <a:pt x="738763" y="29657"/>
                </a:cubicBezTo>
                <a:cubicBezTo>
                  <a:pt x="743629" y="26116"/>
                  <a:pt x="748823" y="25875"/>
                  <a:pt x="754341" y="28932"/>
                </a:cubicBezTo>
                <a:cubicBezTo>
                  <a:pt x="765716" y="35765"/>
                  <a:pt x="772893" y="42520"/>
                  <a:pt x="775871" y="49197"/>
                </a:cubicBezTo>
                <a:cubicBezTo>
                  <a:pt x="778815" y="53524"/>
                  <a:pt x="778506" y="57728"/>
                  <a:pt x="774943" y="61808"/>
                </a:cubicBezTo>
                <a:cubicBezTo>
                  <a:pt x="770987" y="66427"/>
                  <a:pt x="767065" y="71968"/>
                  <a:pt x="763175" y="78431"/>
                </a:cubicBezTo>
                <a:cubicBezTo>
                  <a:pt x="758736" y="87333"/>
                  <a:pt x="753863" y="94273"/>
                  <a:pt x="748558" y="99252"/>
                </a:cubicBezTo>
                <a:cubicBezTo>
                  <a:pt x="768420" y="109379"/>
                  <a:pt x="790920" y="116191"/>
                  <a:pt x="816063" y="119686"/>
                </a:cubicBezTo>
                <a:cubicBezTo>
                  <a:pt x="819727" y="120911"/>
                  <a:pt x="821559" y="122299"/>
                  <a:pt x="821559" y="123850"/>
                </a:cubicBezTo>
                <a:cubicBezTo>
                  <a:pt x="821559" y="126121"/>
                  <a:pt x="819570" y="127908"/>
                  <a:pt x="815592" y="129212"/>
                </a:cubicBezTo>
                <a:cubicBezTo>
                  <a:pt x="796675" y="134831"/>
                  <a:pt x="780496" y="138001"/>
                  <a:pt x="767054" y="138720"/>
                </a:cubicBezTo>
                <a:cubicBezTo>
                  <a:pt x="761276" y="140137"/>
                  <a:pt x="756814" y="139788"/>
                  <a:pt x="753667" y="137675"/>
                </a:cubicBezTo>
                <a:cubicBezTo>
                  <a:pt x="752801" y="137675"/>
                  <a:pt x="751857" y="137164"/>
                  <a:pt x="750834" y="136141"/>
                </a:cubicBezTo>
                <a:cubicBezTo>
                  <a:pt x="743798" y="133331"/>
                  <a:pt x="737656" y="129302"/>
                  <a:pt x="732406" y="124053"/>
                </a:cubicBezTo>
                <a:cubicBezTo>
                  <a:pt x="731710" y="123345"/>
                  <a:pt x="730715" y="122361"/>
                  <a:pt x="729424" y="121102"/>
                </a:cubicBezTo>
                <a:lnTo>
                  <a:pt x="727826" y="119238"/>
                </a:lnTo>
                <a:lnTo>
                  <a:pt x="705819" y="128166"/>
                </a:lnTo>
                <a:lnTo>
                  <a:pt x="681032" y="132385"/>
                </a:lnTo>
                <a:lnTo>
                  <a:pt x="701247" y="135395"/>
                </a:lnTo>
                <a:cubicBezTo>
                  <a:pt x="707027" y="137471"/>
                  <a:pt x="711614" y="140586"/>
                  <a:pt x="715008" y="144739"/>
                </a:cubicBezTo>
                <a:lnTo>
                  <a:pt x="716595" y="158572"/>
                </a:lnTo>
                <a:lnTo>
                  <a:pt x="728260" y="156794"/>
                </a:lnTo>
                <a:cubicBezTo>
                  <a:pt x="733486" y="154546"/>
                  <a:pt x="738656" y="154950"/>
                  <a:pt x="743770" y="158008"/>
                </a:cubicBezTo>
                <a:cubicBezTo>
                  <a:pt x="748558" y="159604"/>
                  <a:pt x="752897" y="163509"/>
                  <a:pt x="756786" y="169725"/>
                </a:cubicBezTo>
                <a:cubicBezTo>
                  <a:pt x="759057" y="177289"/>
                  <a:pt x="756820" y="182122"/>
                  <a:pt x="750076" y="184224"/>
                </a:cubicBezTo>
                <a:cubicBezTo>
                  <a:pt x="738038" y="184224"/>
                  <a:pt x="725894" y="185140"/>
                  <a:pt x="713642" y="186972"/>
                </a:cubicBezTo>
                <a:cubicBezTo>
                  <a:pt x="713642" y="190029"/>
                  <a:pt x="713642" y="195419"/>
                  <a:pt x="713642" y="203140"/>
                </a:cubicBezTo>
                <a:lnTo>
                  <a:pt x="721381" y="203225"/>
                </a:lnTo>
                <a:cubicBezTo>
                  <a:pt x="724887" y="202516"/>
                  <a:pt x="730283" y="201803"/>
                  <a:pt x="737566" y="201083"/>
                </a:cubicBezTo>
                <a:cubicBezTo>
                  <a:pt x="751301" y="199701"/>
                  <a:pt x="759174" y="198672"/>
                  <a:pt x="761186" y="197998"/>
                </a:cubicBezTo>
                <a:cubicBezTo>
                  <a:pt x="766322" y="195784"/>
                  <a:pt x="771532" y="196245"/>
                  <a:pt x="776815" y="199381"/>
                </a:cubicBezTo>
                <a:cubicBezTo>
                  <a:pt x="785065" y="203899"/>
                  <a:pt x="791393" y="209457"/>
                  <a:pt x="795798" y="216055"/>
                </a:cubicBezTo>
                <a:cubicBezTo>
                  <a:pt x="799563" y="224687"/>
                  <a:pt x="796175" y="229947"/>
                  <a:pt x="785632" y="231835"/>
                </a:cubicBezTo>
                <a:cubicBezTo>
                  <a:pt x="762086" y="229014"/>
                  <a:pt x="734576" y="227952"/>
                  <a:pt x="703105" y="228649"/>
                </a:cubicBezTo>
                <a:cubicBezTo>
                  <a:pt x="672264" y="230065"/>
                  <a:pt x="649936" y="232150"/>
                  <a:pt x="636123" y="234903"/>
                </a:cubicBezTo>
                <a:cubicBezTo>
                  <a:pt x="629491" y="237084"/>
                  <a:pt x="623686" y="236258"/>
                  <a:pt x="618707" y="232425"/>
                </a:cubicBezTo>
                <a:cubicBezTo>
                  <a:pt x="612784" y="229458"/>
                  <a:pt x="607575" y="224973"/>
                  <a:pt x="603079" y="218971"/>
                </a:cubicBezTo>
                <a:cubicBezTo>
                  <a:pt x="601943" y="217847"/>
                  <a:pt x="601376" y="215914"/>
                  <a:pt x="601376" y="213172"/>
                </a:cubicBezTo>
                <a:cubicBezTo>
                  <a:pt x="603118" y="211429"/>
                  <a:pt x="605253" y="210558"/>
                  <a:pt x="607782" y="210558"/>
                </a:cubicBezTo>
                <a:cubicBezTo>
                  <a:pt x="610683" y="210558"/>
                  <a:pt x="620776" y="209867"/>
                  <a:pt x="638063" y="208485"/>
                </a:cubicBezTo>
                <a:cubicBezTo>
                  <a:pt x="643884" y="207754"/>
                  <a:pt x="648143" y="207389"/>
                  <a:pt x="650841" y="207389"/>
                </a:cubicBezTo>
                <a:cubicBezTo>
                  <a:pt x="654359" y="206681"/>
                  <a:pt x="659749" y="206327"/>
                  <a:pt x="667010" y="206327"/>
                </a:cubicBezTo>
                <a:cubicBezTo>
                  <a:pt x="674079" y="205630"/>
                  <a:pt x="678300" y="205281"/>
                  <a:pt x="679671" y="205281"/>
                </a:cubicBezTo>
                <a:lnTo>
                  <a:pt x="679671" y="189518"/>
                </a:lnTo>
                <a:cubicBezTo>
                  <a:pt x="676546" y="190923"/>
                  <a:pt x="672169" y="191625"/>
                  <a:pt x="666538" y="191625"/>
                </a:cubicBezTo>
                <a:cubicBezTo>
                  <a:pt x="659850" y="193041"/>
                  <a:pt x="655253" y="192631"/>
                  <a:pt x="652746" y="190395"/>
                </a:cubicBezTo>
                <a:cubicBezTo>
                  <a:pt x="648487" y="189698"/>
                  <a:pt x="643339" y="185949"/>
                  <a:pt x="637303" y="179149"/>
                </a:cubicBezTo>
                <a:cubicBezTo>
                  <a:pt x="633807" y="173743"/>
                  <a:pt x="634916" y="169405"/>
                  <a:pt x="640625" y="166134"/>
                </a:cubicBezTo>
                <a:cubicBezTo>
                  <a:pt x="644996" y="166134"/>
                  <a:pt x="652151" y="165802"/>
                  <a:pt x="662086" y="165139"/>
                </a:cubicBezTo>
                <a:cubicBezTo>
                  <a:pt x="671506" y="163689"/>
                  <a:pt x="677367" y="162964"/>
                  <a:pt x="679671" y="162964"/>
                </a:cubicBezTo>
                <a:cubicBezTo>
                  <a:pt x="679007" y="153995"/>
                  <a:pt x="676878" y="147414"/>
                  <a:pt x="673281" y="143222"/>
                </a:cubicBezTo>
                <a:lnTo>
                  <a:pt x="672705" y="141001"/>
                </a:lnTo>
                <a:lnTo>
                  <a:pt x="669303" y="148398"/>
                </a:lnTo>
                <a:cubicBezTo>
                  <a:pt x="664367" y="151826"/>
                  <a:pt x="659035" y="151899"/>
                  <a:pt x="653302" y="148617"/>
                </a:cubicBezTo>
                <a:cubicBezTo>
                  <a:pt x="646187" y="140614"/>
                  <a:pt x="643002" y="132853"/>
                  <a:pt x="643744" y="125334"/>
                </a:cubicBezTo>
                <a:cubicBezTo>
                  <a:pt x="645823" y="112948"/>
                  <a:pt x="646160" y="94504"/>
                  <a:pt x="644754" y="70001"/>
                </a:cubicBezTo>
                <a:cubicBezTo>
                  <a:pt x="644754" y="67821"/>
                  <a:pt x="644754" y="64662"/>
                  <a:pt x="644754" y="60526"/>
                </a:cubicBezTo>
                <a:cubicBezTo>
                  <a:pt x="644081" y="44364"/>
                  <a:pt x="641687" y="33883"/>
                  <a:pt x="637573" y="29083"/>
                </a:cubicBezTo>
                <a:cubicBezTo>
                  <a:pt x="636401" y="22483"/>
                  <a:pt x="638495" y="18993"/>
                  <a:pt x="643854" y="18614"/>
                </a:cubicBezTo>
                <a:close/>
                <a:moveTo>
                  <a:pt x="4681007" y="16524"/>
                </a:moveTo>
                <a:cubicBezTo>
                  <a:pt x="4682548" y="16504"/>
                  <a:pt x="4684376" y="16796"/>
                  <a:pt x="4686492" y="17400"/>
                </a:cubicBezTo>
                <a:cubicBezTo>
                  <a:pt x="4700059" y="21693"/>
                  <a:pt x="4709910" y="28055"/>
                  <a:pt x="4716047" y="36485"/>
                </a:cubicBezTo>
                <a:cubicBezTo>
                  <a:pt x="4719003" y="40958"/>
                  <a:pt x="4718716" y="44847"/>
                  <a:pt x="4715187" y="48151"/>
                </a:cubicBezTo>
                <a:cubicBezTo>
                  <a:pt x="4715187" y="49051"/>
                  <a:pt x="4713215" y="53440"/>
                  <a:pt x="4709269" y="61319"/>
                </a:cubicBezTo>
                <a:cubicBezTo>
                  <a:pt x="4708280" y="62308"/>
                  <a:pt x="4707786" y="62909"/>
                  <a:pt x="4707786" y="63123"/>
                </a:cubicBezTo>
                <a:cubicBezTo>
                  <a:pt x="4704639" y="70226"/>
                  <a:pt x="4701109" y="75295"/>
                  <a:pt x="4697198" y="78330"/>
                </a:cubicBezTo>
                <a:cubicBezTo>
                  <a:pt x="4696097" y="78330"/>
                  <a:pt x="4696957" y="77976"/>
                  <a:pt x="4699778" y="77268"/>
                </a:cubicBezTo>
                <a:cubicBezTo>
                  <a:pt x="4702958" y="77268"/>
                  <a:pt x="4705144" y="77268"/>
                  <a:pt x="4706336" y="77268"/>
                </a:cubicBezTo>
                <a:cubicBezTo>
                  <a:pt x="4712754" y="75986"/>
                  <a:pt x="4720453" y="73963"/>
                  <a:pt x="4729433" y="71198"/>
                </a:cubicBezTo>
                <a:cubicBezTo>
                  <a:pt x="4734884" y="68175"/>
                  <a:pt x="4740386" y="68669"/>
                  <a:pt x="4745939" y="72682"/>
                </a:cubicBezTo>
                <a:cubicBezTo>
                  <a:pt x="4756099" y="78482"/>
                  <a:pt x="4762995" y="84652"/>
                  <a:pt x="4766625" y="91194"/>
                </a:cubicBezTo>
                <a:cubicBezTo>
                  <a:pt x="4769008" y="94622"/>
                  <a:pt x="4768688" y="99955"/>
                  <a:pt x="4765664" y="107193"/>
                </a:cubicBezTo>
                <a:cubicBezTo>
                  <a:pt x="4763697" y="111779"/>
                  <a:pt x="4762371" y="119888"/>
                  <a:pt x="4761685" y="131521"/>
                </a:cubicBezTo>
                <a:cubicBezTo>
                  <a:pt x="4759550" y="160756"/>
                  <a:pt x="4755689" y="184432"/>
                  <a:pt x="4750103" y="202550"/>
                </a:cubicBezTo>
                <a:cubicBezTo>
                  <a:pt x="4744045" y="220770"/>
                  <a:pt x="4735593" y="232582"/>
                  <a:pt x="4724746" y="237989"/>
                </a:cubicBezTo>
                <a:cubicBezTo>
                  <a:pt x="4715946" y="240225"/>
                  <a:pt x="4708938" y="237213"/>
                  <a:pt x="4703723" y="228952"/>
                </a:cubicBezTo>
                <a:cubicBezTo>
                  <a:pt x="4697620" y="216071"/>
                  <a:pt x="4688695" y="205484"/>
                  <a:pt x="4676950" y="197189"/>
                </a:cubicBezTo>
                <a:cubicBezTo>
                  <a:pt x="4674848" y="195087"/>
                  <a:pt x="4673797" y="193210"/>
                  <a:pt x="4673797" y="191558"/>
                </a:cubicBezTo>
                <a:cubicBezTo>
                  <a:pt x="4673797" y="189422"/>
                  <a:pt x="4676096" y="188355"/>
                  <a:pt x="4680693" y="188355"/>
                </a:cubicBezTo>
                <a:cubicBezTo>
                  <a:pt x="4689347" y="190524"/>
                  <a:pt x="4698491" y="192294"/>
                  <a:pt x="4708123" y="193665"/>
                </a:cubicBezTo>
                <a:cubicBezTo>
                  <a:pt x="4711652" y="193632"/>
                  <a:pt x="4713636" y="192772"/>
                  <a:pt x="4714074" y="191086"/>
                </a:cubicBezTo>
                <a:cubicBezTo>
                  <a:pt x="4721077" y="175699"/>
                  <a:pt x="4724224" y="145902"/>
                  <a:pt x="4723516" y="101697"/>
                </a:cubicBezTo>
                <a:cubicBezTo>
                  <a:pt x="4723516" y="101000"/>
                  <a:pt x="4722836" y="100652"/>
                  <a:pt x="4721476" y="100652"/>
                </a:cubicBezTo>
                <a:cubicBezTo>
                  <a:pt x="4716822" y="100652"/>
                  <a:pt x="4709365" y="102023"/>
                  <a:pt x="4699103" y="104765"/>
                </a:cubicBezTo>
                <a:cubicBezTo>
                  <a:pt x="4696754" y="105541"/>
                  <a:pt x="4695040" y="105929"/>
                  <a:pt x="4693961" y="105929"/>
                </a:cubicBezTo>
                <a:cubicBezTo>
                  <a:pt x="4693253" y="105929"/>
                  <a:pt x="4692736" y="105929"/>
                  <a:pt x="4692410" y="105929"/>
                </a:cubicBezTo>
                <a:cubicBezTo>
                  <a:pt x="4688544" y="106637"/>
                  <a:pt x="4685767" y="106288"/>
                  <a:pt x="4684081" y="104883"/>
                </a:cubicBezTo>
                <a:cubicBezTo>
                  <a:pt x="4682913" y="104883"/>
                  <a:pt x="4681743" y="104175"/>
                  <a:pt x="4680575" y="102759"/>
                </a:cubicBezTo>
                <a:cubicBezTo>
                  <a:pt x="4681148" y="102849"/>
                  <a:pt x="4680412" y="103917"/>
                  <a:pt x="4678366" y="105962"/>
                </a:cubicBezTo>
                <a:cubicBezTo>
                  <a:pt x="4673454" y="112987"/>
                  <a:pt x="4669504" y="116797"/>
                  <a:pt x="4666514" y="117393"/>
                </a:cubicBezTo>
                <a:cubicBezTo>
                  <a:pt x="4674134" y="118214"/>
                  <a:pt x="4683300" y="120411"/>
                  <a:pt x="4694012" y="123985"/>
                </a:cubicBezTo>
                <a:cubicBezTo>
                  <a:pt x="4705937" y="126368"/>
                  <a:pt x="4712276" y="135225"/>
                  <a:pt x="4713029" y="150556"/>
                </a:cubicBezTo>
                <a:cubicBezTo>
                  <a:pt x="4709567" y="167359"/>
                  <a:pt x="4700902" y="172096"/>
                  <a:pt x="4687032" y="164768"/>
                </a:cubicBezTo>
                <a:cubicBezTo>
                  <a:pt x="4679411" y="158676"/>
                  <a:pt x="4669880" y="146700"/>
                  <a:pt x="4658438" y="128841"/>
                </a:cubicBezTo>
                <a:cubicBezTo>
                  <a:pt x="4657157" y="126930"/>
                  <a:pt x="4657000" y="125997"/>
                  <a:pt x="4657966" y="126042"/>
                </a:cubicBezTo>
                <a:cubicBezTo>
                  <a:pt x="4655831" y="129099"/>
                  <a:pt x="4652622" y="131920"/>
                  <a:pt x="4648339" y="134505"/>
                </a:cubicBezTo>
                <a:cubicBezTo>
                  <a:pt x="4648339" y="134505"/>
                  <a:pt x="4648755" y="134505"/>
                  <a:pt x="4649587" y="134505"/>
                </a:cubicBezTo>
                <a:cubicBezTo>
                  <a:pt x="4649587" y="140811"/>
                  <a:pt x="4649587" y="147971"/>
                  <a:pt x="4649587" y="155984"/>
                </a:cubicBezTo>
                <a:cubicBezTo>
                  <a:pt x="4650273" y="163504"/>
                  <a:pt x="4650273" y="172372"/>
                  <a:pt x="4649587" y="182589"/>
                </a:cubicBezTo>
                <a:cubicBezTo>
                  <a:pt x="4649587" y="187871"/>
                  <a:pt x="4649587" y="191417"/>
                  <a:pt x="4649587" y="193227"/>
                </a:cubicBezTo>
                <a:cubicBezTo>
                  <a:pt x="4648722" y="205557"/>
                  <a:pt x="4643310" y="211722"/>
                  <a:pt x="4633351" y="211722"/>
                </a:cubicBezTo>
                <a:cubicBezTo>
                  <a:pt x="4623157" y="210890"/>
                  <a:pt x="4617385" y="205248"/>
                  <a:pt x="4616037" y="194795"/>
                </a:cubicBezTo>
                <a:cubicBezTo>
                  <a:pt x="4605415" y="196211"/>
                  <a:pt x="4597182" y="196919"/>
                  <a:pt x="4591338" y="196919"/>
                </a:cubicBezTo>
                <a:lnTo>
                  <a:pt x="4593529" y="196919"/>
                </a:lnTo>
                <a:cubicBezTo>
                  <a:pt x="4593529" y="201314"/>
                  <a:pt x="4592079" y="204955"/>
                  <a:pt x="4589180" y="207844"/>
                </a:cubicBezTo>
                <a:cubicBezTo>
                  <a:pt x="4583650" y="211137"/>
                  <a:pt x="4577693" y="211154"/>
                  <a:pt x="4571309" y="207895"/>
                </a:cubicBezTo>
                <a:cubicBezTo>
                  <a:pt x="4564880" y="200668"/>
                  <a:pt x="4561665" y="193766"/>
                  <a:pt x="4561665" y="187191"/>
                </a:cubicBezTo>
                <a:cubicBezTo>
                  <a:pt x="4562362" y="178076"/>
                  <a:pt x="4562008" y="159547"/>
                  <a:pt x="4560603" y="131606"/>
                </a:cubicBezTo>
                <a:cubicBezTo>
                  <a:pt x="4560603" y="113914"/>
                  <a:pt x="4558305" y="102439"/>
                  <a:pt x="4553707" y="97179"/>
                </a:cubicBezTo>
                <a:cubicBezTo>
                  <a:pt x="4551246" y="89974"/>
                  <a:pt x="4553078" y="85804"/>
                  <a:pt x="4559204" y="84669"/>
                </a:cubicBezTo>
                <a:cubicBezTo>
                  <a:pt x="4561766" y="84669"/>
                  <a:pt x="4566712" y="85400"/>
                  <a:pt x="4574040" y="86861"/>
                </a:cubicBezTo>
                <a:cubicBezTo>
                  <a:pt x="4576726" y="87513"/>
                  <a:pt x="4577839" y="87839"/>
                  <a:pt x="4577378" y="87839"/>
                </a:cubicBezTo>
                <a:cubicBezTo>
                  <a:pt x="4578187" y="86243"/>
                  <a:pt x="4580137" y="82736"/>
                  <a:pt x="4583228" y="77318"/>
                </a:cubicBezTo>
                <a:cubicBezTo>
                  <a:pt x="4585780" y="72901"/>
                  <a:pt x="4587825" y="69125"/>
                  <a:pt x="4589365" y="65989"/>
                </a:cubicBezTo>
                <a:cubicBezTo>
                  <a:pt x="4594873" y="51849"/>
                  <a:pt x="4596974" y="43279"/>
                  <a:pt x="4595671" y="40278"/>
                </a:cubicBezTo>
                <a:cubicBezTo>
                  <a:pt x="4594153" y="33456"/>
                  <a:pt x="4598110" y="29201"/>
                  <a:pt x="4607540" y="27515"/>
                </a:cubicBezTo>
                <a:cubicBezTo>
                  <a:pt x="4616520" y="30663"/>
                  <a:pt x="4624753" y="36361"/>
                  <a:pt x="4632239" y="44611"/>
                </a:cubicBezTo>
                <a:cubicBezTo>
                  <a:pt x="4636757" y="51220"/>
                  <a:pt x="4636274" y="57913"/>
                  <a:pt x="4630789" y="64691"/>
                </a:cubicBezTo>
                <a:cubicBezTo>
                  <a:pt x="4628575" y="66894"/>
                  <a:pt x="4624410" y="71058"/>
                  <a:pt x="4618296" y="77183"/>
                </a:cubicBezTo>
                <a:lnTo>
                  <a:pt x="4611080" y="82810"/>
                </a:lnTo>
                <a:lnTo>
                  <a:pt x="4611232" y="82747"/>
                </a:lnTo>
                <a:cubicBezTo>
                  <a:pt x="4615064" y="81207"/>
                  <a:pt x="4617369" y="80437"/>
                  <a:pt x="4618144" y="80437"/>
                </a:cubicBezTo>
                <a:cubicBezTo>
                  <a:pt x="4624607" y="77605"/>
                  <a:pt x="4630367" y="78083"/>
                  <a:pt x="4635425" y="81870"/>
                </a:cubicBezTo>
                <a:cubicBezTo>
                  <a:pt x="4637740" y="83399"/>
                  <a:pt x="4640331" y="84883"/>
                  <a:pt x="4643197" y="86321"/>
                </a:cubicBezTo>
                <a:cubicBezTo>
                  <a:pt x="4645872" y="88333"/>
                  <a:pt x="4648345" y="89716"/>
                  <a:pt x="4650615" y="90469"/>
                </a:cubicBezTo>
                <a:cubicBezTo>
                  <a:pt x="4654875" y="95021"/>
                  <a:pt x="4655825" y="99938"/>
                  <a:pt x="4653465" y="105221"/>
                </a:cubicBezTo>
                <a:cubicBezTo>
                  <a:pt x="4652925" y="106322"/>
                  <a:pt x="4651987" y="110396"/>
                  <a:pt x="4650649" y="117444"/>
                </a:cubicBezTo>
                <a:cubicBezTo>
                  <a:pt x="4659045" y="99606"/>
                  <a:pt x="4666424" y="77948"/>
                  <a:pt x="4672786" y="52467"/>
                </a:cubicBezTo>
                <a:cubicBezTo>
                  <a:pt x="4674876" y="44229"/>
                  <a:pt x="4675579" y="35119"/>
                  <a:pt x="4674893" y="25138"/>
                </a:cubicBezTo>
                <a:cubicBezTo>
                  <a:pt x="4674345" y="19457"/>
                  <a:pt x="4676383" y="16585"/>
                  <a:pt x="4681007" y="16524"/>
                </a:cubicBezTo>
                <a:close/>
                <a:moveTo>
                  <a:pt x="7183279" y="16405"/>
                </a:moveTo>
                <a:cubicBezTo>
                  <a:pt x="7185291" y="15714"/>
                  <a:pt x="7187339" y="15899"/>
                  <a:pt x="7189423" y="16961"/>
                </a:cubicBezTo>
                <a:cubicBezTo>
                  <a:pt x="7190121" y="16961"/>
                  <a:pt x="7191553" y="17501"/>
                  <a:pt x="7193723" y="18580"/>
                </a:cubicBezTo>
                <a:cubicBezTo>
                  <a:pt x="7207536" y="24402"/>
                  <a:pt x="7215235" y="28892"/>
                  <a:pt x="7216820" y="32051"/>
                </a:cubicBezTo>
                <a:cubicBezTo>
                  <a:pt x="7221945" y="39469"/>
                  <a:pt x="7220175" y="44678"/>
                  <a:pt x="7211509" y="47679"/>
                </a:cubicBezTo>
                <a:cubicBezTo>
                  <a:pt x="7208284" y="48983"/>
                  <a:pt x="7203462" y="50703"/>
                  <a:pt x="7197044" y="52838"/>
                </a:cubicBezTo>
                <a:cubicBezTo>
                  <a:pt x="7189985" y="55659"/>
                  <a:pt x="7185389" y="57126"/>
                  <a:pt x="7183253" y="57239"/>
                </a:cubicBezTo>
                <a:cubicBezTo>
                  <a:pt x="7184860" y="57048"/>
                  <a:pt x="7186867" y="58155"/>
                  <a:pt x="7189271" y="60560"/>
                </a:cubicBezTo>
                <a:cubicBezTo>
                  <a:pt x="7191598" y="65303"/>
                  <a:pt x="7192357" y="69788"/>
                  <a:pt x="7191547" y="74014"/>
                </a:cubicBezTo>
                <a:lnTo>
                  <a:pt x="7189555" y="83116"/>
                </a:lnTo>
                <a:lnTo>
                  <a:pt x="7190839" y="82814"/>
                </a:lnTo>
                <a:cubicBezTo>
                  <a:pt x="7196044" y="81938"/>
                  <a:pt x="7201191" y="81499"/>
                  <a:pt x="7206283" y="81499"/>
                </a:cubicBezTo>
                <a:lnTo>
                  <a:pt x="7222707" y="92070"/>
                </a:lnTo>
                <a:lnTo>
                  <a:pt x="7222333" y="92070"/>
                </a:lnTo>
                <a:lnTo>
                  <a:pt x="7222852" y="92164"/>
                </a:lnTo>
                <a:lnTo>
                  <a:pt x="7223125" y="92340"/>
                </a:lnTo>
                <a:lnTo>
                  <a:pt x="7222959" y="92183"/>
                </a:lnTo>
                <a:lnTo>
                  <a:pt x="7228217" y="93132"/>
                </a:lnTo>
                <a:cubicBezTo>
                  <a:pt x="7233567" y="93132"/>
                  <a:pt x="7237209" y="93481"/>
                  <a:pt x="7239142" y="94178"/>
                </a:cubicBezTo>
                <a:cubicBezTo>
                  <a:pt x="7242817" y="94256"/>
                  <a:pt x="7248729" y="93919"/>
                  <a:pt x="7256878" y="93166"/>
                </a:cubicBezTo>
                <a:cubicBezTo>
                  <a:pt x="7263173" y="92458"/>
                  <a:pt x="7268679" y="91767"/>
                  <a:pt x="7273400" y="91092"/>
                </a:cubicBezTo>
                <a:cubicBezTo>
                  <a:pt x="7280077" y="90429"/>
                  <a:pt x="7285258" y="88996"/>
                  <a:pt x="7288945" y="86793"/>
                </a:cubicBezTo>
                <a:cubicBezTo>
                  <a:pt x="7288945" y="86793"/>
                  <a:pt x="7289377" y="86793"/>
                  <a:pt x="7290243" y="86793"/>
                </a:cubicBezTo>
                <a:cubicBezTo>
                  <a:pt x="7295559" y="83950"/>
                  <a:pt x="7301213" y="83669"/>
                  <a:pt x="7307203" y="85950"/>
                </a:cubicBezTo>
                <a:cubicBezTo>
                  <a:pt x="7317837" y="89749"/>
                  <a:pt x="7326103" y="96072"/>
                  <a:pt x="7332003" y="104917"/>
                </a:cubicBezTo>
                <a:cubicBezTo>
                  <a:pt x="7335803" y="109469"/>
                  <a:pt x="7335522" y="113802"/>
                  <a:pt x="7331161" y="117916"/>
                </a:cubicBezTo>
                <a:cubicBezTo>
                  <a:pt x="7324619" y="123176"/>
                  <a:pt x="7318691" y="133179"/>
                  <a:pt x="7313374" y="147926"/>
                </a:cubicBezTo>
                <a:cubicBezTo>
                  <a:pt x="7315183" y="149544"/>
                  <a:pt x="7317247" y="151899"/>
                  <a:pt x="7319561" y="154990"/>
                </a:cubicBezTo>
                <a:cubicBezTo>
                  <a:pt x="7321787" y="163858"/>
                  <a:pt x="7318831" y="169725"/>
                  <a:pt x="7310693" y="172591"/>
                </a:cubicBezTo>
                <a:cubicBezTo>
                  <a:pt x="7288529" y="172591"/>
                  <a:pt x="7270377" y="172894"/>
                  <a:pt x="7256237" y="173501"/>
                </a:cubicBezTo>
                <a:cubicBezTo>
                  <a:pt x="7256237" y="178514"/>
                  <a:pt x="7255091" y="182549"/>
                  <a:pt x="7252798" y="185606"/>
                </a:cubicBezTo>
                <a:cubicBezTo>
                  <a:pt x="7251641" y="189619"/>
                  <a:pt x="7247903" y="190895"/>
                  <a:pt x="7241587" y="189434"/>
                </a:cubicBezTo>
                <a:cubicBezTo>
                  <a:pt x="7230819" y="185297"/>
                  <a:pt x="7225435" y="176873"/>
                  <a:pt x="7225435" y="164161"/>
                </a:cubicBezTo>
                <a:cubicBezTo>
                  <a:pt x="7225087" y="152736"/>
                  <a:pt x="7224193" y="142348"/>
                  <a:pt x="7222755" y="132997"/>
                </a:cubicBezTo>
                <a:lnTo>
                  <a:pt x="7216984" y="108809"/>
                </a:lnTo>
                <a:lnTo>
                  <a:pt x="7215977" y="109115"/>
                </a:lnTo>
                <a:cubicBezTo>
                  <a:pt x="7205637" y="109115"/>
                  <a:pt x="7196139" y="109981"/>
                  <a:pt x="7187485" y="111712"/>
                </a:cubicBezTo>
                <a:lnTo>
                  <a:pt x="7187485" y="113279"/>
                </a:lnTo>
                <a:cubicBezTo>
                  <a:pt x="7187485" y="116101"/>
                  <a:pt x="7187485" y="118197"/>
                  <a:pt x="7187485" y="119568"/>
                </a:cubicBezTo>
                <a:cubicBezTo>
                  <a:pt x="7197421" y="118860"/>
                  <a:pt x="7205081" y="120771"/>
                  <a:pt x="7210464" y="125300"/>
                </a:cubicBezTo>
                <a:cubicBezTo>
                  <a:pt x="7219827" y="128515"/>
                  <a:pt x="7222665" y="137995"/>
                  <a:pt x="7218978" y="153742"/>
                </a:cubicBezTo>
                <a:cubicBezTo>
                  <a:pt x="7217113" y="162071"/>
                  <a:pt x="7211290" y="164319"/>
                  <a:pt x="7201511" y="160486"/>
                </a:cubicBezTo>
                <a:cubicBezTo>
                  <a:pt x="7198533" y="158260"/>
                  <a:pt x="7193785" y="154608"/>
                  <a:pt x="7187265" y="149527"/>
                </a:cubicBezTo>
                <a:cubicBezTo>
                  <a:pt x="7184399" y="146661"/>
                  <a:pt x="7184119" y="144823"/>
                  <a:pt x="7186423" y="144014"/>
                </a:cubicBezTo>
                <a:cubicBezTo>
                  <a:pt x="7186423" y="166572"/>
                  <a:pt x="7186777" y="185983"/>
                  <a:pt x="7187485" y="202247"/>
                </a:cubicBezTo>
                <a:cubicBezTo>
                  <a:pt x="7187485" y="217825"/>
                  <a:pt x="7184737" y="228750"/>
                  <a:pt x="7179240" y="235021"/>
                </a:cubicBezTo>
                <a:cubicBezTo>
                  <a:pt x="7172811" y="240652"/>
                  <a:pt x="7166489" y="241203"/>
                  <a:pt x="7160273" y="236674"/>
                </a:cubicBezTo>
                <a:cubicBezTo>
                  <a:pt x="7156913" y="234999"/>
                  <a:pt x="7153698" y="230323"/>
                  <a:pt x="7150630" y="222647"/>
                </a:cubicBezTo>
                <a:cubicBezTo>
                  <a:pt x="7148315" y="217622"/>
                  <a:pt x="7147877" y="213464"/>
                  <a:pt x="7149315" y="210171"/>
                </a:cubicBezTo>
                <a:cubicBezTo>
                  <a:pt x="7151394" y="200448"/>
                  <a:pt x="7153142" y="182628"/>
                  <a:pt x="7154558" y="156709"/>
                </a:cubicBezTo>
                <a:cubicBezTo>
                  <a:pt x="7141049" y="175412"/>
                  <a:pt x="7120935" y="190541"/>
                  <a:pt x="7094219" y="202095"/>
                </a:cubicBezTo>
                <a:cubicBezTo>
                  <a:pt x="7087891" y="202870"/>
                  <a:pt x="7084727" y="202910"/>
                  <a:pt x="7084727" y="202213"/>
                </a:cubicBezTo>
                <a:cubicBezTo>
                  <a:pt x="7084029" y="202213"/>
                  <a:pt x="7084945" y="199667"/>
                  <a:pt x="7087475" y="194576"/>
                </a:cubicBezTo>
                <a:cubicBezTo>
                  <a:pt x="7104953" y="178492"/>
                  <a:pt x="7123785" y="153529"/>
                  <a:pt x="7143971" y="119686"/>
                </a:cubicBezTo>
                <a:cubicBezTo>
                  <a:pt x="7141667" y="121069"/>
                  <a:pt x="7135996" y="122799"/>
                  <a:pt x="7126959" y="124879"/>
                </a:cubicBezTo>
                <a:cubicBezTo>
                  <a:pt x="7119856" y="127014"/>
                  <a:pt x="7115045" y="128397"/>
                  <a:pt x="7112528" y="129026"/>
                </a:cubicBezTo>
                <a:cubicBezTo>
                  <a:pt x="7109471" y="130555"/>
                  <a:pt x="7105919" y="130060"/>
                  <a:pt x="7101873" y="127543"/>
                </a:cubicBezTo>
                <a:cubicBezTo>
                  <a:pt x="7095343" y="123923"/>
                  <a:pt x="7089773" y="119040"/>
                  <a:pt x="7085165" y="112892"/>
                </a:cubicBezTo>
                <a:cubicBezTo>
                  <a:pt x="7082759" y="105676"/>
                  <a:pt x="7085851" y="101197"/>
                  <a:pt x="7094438" y="99455"/>
                </a:cubicBezTo>
                <a:cubicBezTo>
                  <a:pt x="7097888" y="100163"/>
                  <a:pt x="7106801" y="99488"/>
                  <a:pt x="7121177" y="97432"/>
                </a:cubicBezTo>
                <a:cubicBezTo>
                  <a:pt x="7132270" y="94554"/>
                  <a:pt x="7142689" y="92593"/>
                  <a:pt x="7152433" y="91548"/>
                </a:cubicBezTo>
                <a:cubicBezTo>
                  <a:pt x="7151759" y="80409"/>
                  <a:pt x="7150714" y="72508"/>
                  <a:pt x="7149298" y="67843"/>
                </a:cubicBezTo>
                <a:cubicBezTo>
                  <a:pt x="7137541" y="71372"/>
                  <a:pt x="7123610" y="74548"/>
                  <a:pt x="7107504" y="77369"/>
                </a:cubicBezTo>
                <a:cubicBezTo>
                  <a:pt x="7102199" y="77369"/>
                  <a:pt x="7099545" y="75936"/>
                  <a:pt x="7099545" y="73070"/>
                </a:cubicBezTo>
                <a:cubicBezTo>
                  <a:pt x="7099545" y="71811"/>
                  <a:pt x="7101018" y="70198"/>
                  <a:pt x="7103963" y="68231"/>
                </a:cubicBezTo>
                <a:cubicBezTo>
                  <a:pt x="7113191" y="64679"/>
                  <a:pt x="7131798" y="53816"/>
                  <a:pt x="7159785" y="35642"/>
                </a:cubicBezTo>
                <a:cubicBezTo>
                  <a:pt x="7163426" y="32697"/>
                  <a:pt x="7167360" y="29460"/>
                  <a:pt x="7171586" y="25931"/>
                </a:cubicBezTo>
                <a:cubicBezTo>
                  <a:pt x="7175048" y="23155"/>
                  <a:pt x="7176970" y="21547"/>
                  <a:pt x="7177352" y="21109"/>
                </a:cubicBezTo>
                <a:cubicBezTo>
                  <a:pt x="7179291" y="18664"/>
                  <a:pt x="7181267" y="17096"/>
                  <a:pt x="7183279" y="16405"/>
                </a:cubicBezTo>
                <a:close/>
                <a:moveTo>
                  <a:pt x="5002708" y="15899"/>
                </a:moveTo>
                <a:cubicBezTo>
                  <a:pt x="5013970" y="16709"/>
                  <a:pt x="5025918" y="23801"/>
                  <a:pt x="5038551" y="37176"/>
                </a:cubicBezTo>
                <a:cubicBezTo>
                  <a:pt x="5041687" y="41391"/>
                  <a:pt x="5042097" y="46055"/>
                  <a:pt x="5039782" y="51169"/>
                </a:cubicBezTo>
                <a:cubicBezTo>
                  <a:pt x="5037151" y="58385"/>
                  <a:pt x="5035836" y="66405"/>
                  <a:pt x="5035836" y="75228"/>
                </a:cubicBezTo>
                <a:cubicBezTo>
                  <a:pt x="5035106" y="92110"/>
                  <a:pt x="5035089" y="113600"/>
                  <a:pt x="5035786" y="139698"/>
                </a:cubicBezTo>
                <a:cubicBezTo>
                  <a:pt x="5036494" y="165740"/>
                  <a:pt x="5037208" y="186185"/>
                  <a:pt x="5037927" y="201033"/>
                </a:cubicBezTo>
                <a:cubicBezTo>
                  <a:pt x="5037950" y="204866"/>
                  <a:pt x="5036843" y="211255"/>
                  <a:pt x="5034606" y="220202"/>
                </a:cubicBezTo>
                <a:cubicBezTo>
                  <a:pt x="5030661" y="228092"/>
                  <a:pt x="5024434" y="234358"/>
                  <a:pt x="5015925" y="239000"/>
                </a:cubicBezTo>
                <a:cubicBezTo>
                  <a:pt x="5005788" y="241271"/>
                  <a:pt x="4999752" y="239270"/>
                  <a:pt x="4997818" y="232998"/>
                </a:cubicBezTo>
                <a:cubicBezTo>
                  <a:pt x="4991019" y="219410"/>
                  <a:pt x="4982404" y="208097"/>
                  <a:pt x="4971973" y="199060"/>
                </a:cubicBezTo>
                <a:cubicBezTo>
                  <a:pt x="4970040" y="194744"/>
                  <a:pt x="4969422" y="192586"/>
                  <a:pt x="4970118" y="192586"/>
                </a:cubicBezTo>
                <a:cubicBezTo>
                  <a:pt x="4970118" y="191878"/>
                  <a:pt x="4971905" y="191524"/>
                  <a:pt x="4975480" y="191524"/>
                </a:cubicBezTo>
                <a:cubicBezTo>
                  <a:pt x="4985056" y="191524"/>
                  <a:pt x="4994250" y="192991"/>
                  <a:pt x="5003062" y="195924"/>
                </a:cubicBezTo>
                <a:cubicBezTo>
                  <a:pt x="5003669" y="195801"/>
                  <a:pt x="5003972" y="195104"/>
                  <a:pt x="5003972" y="193834"/>
                </a:cubicBezTo>
                <a:cubicBezTo>
                  <a:pt x="5006884" y="154978"/>
                  <a:pt x="5007260" y="137647"/>
                  <a:pt x="5005102" y="141839"/>
                </a:cubicBezTo>
                <a:cubicBezTo>
                  <a:pt x="5002944" y="133376"/>
                  <a:pt x="5001865" y="123856"/>
                  <a:pt x="5001865" y="113279"/>
                </a:cubicBezTo>
                <a:cubicBezTo>
                  <a:pt x="5001865" y="104108"/>
                  <a:pt x="5001865" y="91059"/>
                  <a:pt x="5001865" y="74132"/>
                </a:cubicBezTo>
                <a:cubicBezTo>
                  <a:pt x="5001865" y="53586"/>
                  <a:pt x="4999072" y="38069"/>
                  <a:pt x="4993486" y="27583"/>
                </a:cubicBezTo>
                <a:cubicBezTo>
                  <a:pt x="4992722" y="20817"/>
                  <a:pt x="4995795" y="16922"/>
                  <a:pt x="5002708" y="15899"/>
                </a:cubicBezTo>
                <a:close/>
                <a:moveTo>
                  <a:pt x="4895254" y="15384"/>
                </a:moveTo>
                <a:cubicBezTo>
                  <a:pt x="4896485" y="15315"/>
                  <a:pt x="4897921" y="15565"/>
                  <a:pt x="4899562" y="16135"/>
                </a:cubicBezTo>
                <a:cubicBezTo>
                  <a:pt x="4910903" y="19159"/>
                  <a:pt x="4920277" y="26954"/>
                  <a:pt x="4927683" y="39519"/>
                </a:cubicBezTo>
                <a:cubicBezTo>
                  <a:pt x="4929965" y="43015"/>
                  <a:pt x="4929442" y="47505"/>
                  <a:pt x="4926115" y="52990"/>
                </a:cubicBezTo>
                <a:cubicBezTo>
                  <a:pt x="4923261" y="55845"/>
                  <a:pt x="4921046" y="57587"/>
                  <a:pt x="4919473" y="58217"/>
                </a:cubicBezTo>
                <a:lnTo>
                  <a:pt x="4917028" y="58217"/>
                </a:lnTo>
                <a:cubicBezTo>
                  <a:pt x="4927841" y="58992"/>
                  <a:pt x="4936849" y="61184"/>
                  <a:pt x="4944054" y="64792"/>
                </a:cubicBezTo>
                <a:cubicBezTo>
                  <a:pt x="4948786" y="65972"/>
                  <a:pt x="4952539" y="67670"/>
                  <a:pt x="4955312" y="69887"/>
                </a:cubicBezTo>
                <a:lnTo>
                  <a:pt x="4958441" y="74658"/>
                </a:lnTo>
                <a:lnTo>
                  <a:pt x="4957693" y="72362"/>
                </a:lnTo>
                <a:cubicBezTo>
                  <a:pt x="4956108" y="67708"/>
                  <a:pt x="4958047" y="64758"/>
                  <a:pt x="4963509" y="63510"/>
                </a:cubicBezTo>
                <a:cubicBezTo>
                  <a:pt x="4972434" y="63510"/>
                  <a:pt x="4983308" y="68793"/>
                  <a:pt x="4996132" y="79358"/>
                </a:cubicBezTo>
                <a:cubicBezTo>
                  <a:pt x="4997920" y="81224"/>
                  <a:pt x="4998459" y="83927"/>
                  <a:pt x="4997751" y="87468"/>
                </a:cubicBezTo>
                <a:cubicBezTo>
                  <a:pt x="4995638" y="100573"/>
                  <a:pt x="4994581" y="109177"/>
                  <a:pt x="4994581" y="113279"/>
                </a:cubicBezTo>
                <a:cubicBezTo>
                  <a:pt x="4994581" y="125969"/>
                  <a:pt x="4994581" y="137102"/>
                  <a:pt x="4994581" y="146678"/>
                </a:cubicBezTo>
                <a:cubicBezTo>
                  <a:pt x="4993772" y="157974"/>
                  <a:pt x="4990918" y="165667"/>
                  <a:pt x="4986017" y="169759"/>
                </a:cubicBezTo>
                <a:cubicBezTo>
                  <a:pt x="4982004" y="173052"/>
                  <a:pt x="4977773" y="173389"/>
                  <a:pt x="4973322" y="170770"/>
                </a:cubicBezTo>
                <a:cubicBezTo>
                  <a:pt x="4972501" y="169961"/>
                  <a:pt x="4971405" y="168871"/>
                  <a:pt x="4970034" y="167499"/>
                </a:cubicBezTo>
                <a:cubicBezTo>
                  <a:pt x="4966010" y="162666"/>
                  <a:pt x="4963639" y="158822"/>
                  <a:pt x="4962919" y="155968"/>
                </a:cubicBezTo>
                <a:cubicBezTo>
                  <a:pt x="4960672" y="152708"/>
                  <a:pt x="4960267" y="148218"/>
                  <a:pt x="4961705" y="142497"/>
                </a:cubicBezTo>
                <a:cubicBezTo>
                  <a:pt x="4962380" y="139125"/>
                  <a:pt x="4962717" y="123120"/>
                  <a:pt x="4962717" y="94481"/>
                </a:cubicBezTo>
                <a:cubicBezTo>
                  <a:pt x="4962380" y="90103"/>
                  <a:pt x="4961793" y="86071"/>
                  <a:pt x="4960956" y="82385"/>
                </a:cubicBezTo>
                <a:lnTo>
                  <a:pt x="4960207" y="80087"/>
                </a:lnTo>
                <a:lnTo>
                  <a:pt x="4954338" y="104125"/>
                </a:lnTo>
                <a:cubicBezTo>
                  <a:pt x="4948381" y="107452"/>
                  <a:pt x="4943368" y="107401"/>
                  <a:pt x="4939299" y="103973"/>
                </a:cubicBezTo>
                <a:cubicBezTo>
                  <a:pt x="4928588" y="93250"/>
                  <a:pt x="4918764" y="81190"/>
                  <a:pt x="4909829" y="67793"/>
                </a:cubicBezTo>
                <a:cubicBezTo>
                  <a:pt x="4909829" y="68534"/>
                  <a:pt x="4909829" y="68905"/>
                  <a:pt x="4909829" y="68905"/>
                </a:cubicBezTo>
                <a:cubicBezTo>
                  <a:pt x="4900849" y="85888"/>
                  <a:pt x="4891014" y="98971"/>
                  <a:pt x="4880325" y="108154"/>
                </a:cubicBezTo>
                <a:cubicBezTo>
                  <a:pt x="4881764" y="108132"/>
                  <a:pt x="4884602" y="108963"/>
                  <a:pt x="4888839" y="110649"/>
                </a:cubicBezTo>
                <a:cubicBezTo>
                  <a:pt x="4888041" y="110245"/>
                  <a:pt x="4887642" y="110042"/>
                  <a:pt x="4887642" y="110042"/>
                </a:cubicBezTo>
                <a:cubicBezTo>
                  <a:pt x="4886934" y="110380"/>
                  <a:pt x="4888002" y="110076"/>
                  <a:pt x="4890845" y="109132"/>
                </a:cubicBezTo>
                <a:cubicBezTo>
                  <a:pt x="4892959" y="108435"/>
                  <a:pt x="4895982" y="107429"/>
                  <a:pt x="4899916" y="106114"/>
                </a:cubicBezTo>
                <a:cubicBezTo>
                  <a:pt x="4904513" y="104147"/>
                  <a:pt x="4907935" y="102411"/>
                  <a:pt x="4910183" y="100905"/>
                </a:cubicBezTo>
                <a:cubicBezTo>
                  <a:pt x="4915533" y="97117"/>
                  <a:pt x="4920625" y="96791"/>
                  <a:pt x="4925458" y="99927"/>
                </a:cubicBezTo>
                <a:cubicBezTo>
                  <a:pt x="4933730" y="104434"/>
                  <a:pt x="4940036" y="110301"/>
                  <a:pt x="4944374" y="117528"/>
                </a:cubicBezTo>
                <a:cubicBezTo>
                  <a:pt x="4946813" y="120315"/>
                  <a:pt x="4946881" y="123923"/>
                  <a:pt x="4944576" y="128352"/>
                </a:cubicBezTo>
                <a:cubicBezTo>
                  <a:pt x="4944003" y="130049"/>
                  <a:pt x="4943014" y="135483"/>
                  <a:pt x="4941609" y="144655"/>
                </a:cubicBezTo>
                <a:cubicBezTo>
                  <a:pt x="4940957" y="146611"/>
                  <a:pt x="4940631" y="148190"/>
                  <a:pt x="4940631" y="149392"/>
                </a:cubicBezTo>
                <a:cubicBezTo>
                  <a:pt x="4937596" y="164588"/>
                  <a:pt x="4931454" y="176047"/>
                  <a:pt x="4922204" y="183769"/>
                </a:cubicBezTo>
                <a:cubicBezTo>
                  <a:pt x="4915539" y="187601"/>
                  <a:pt x="4910138" y="186877"/>
                  <a:pt x="4906002" y="181594"/>
                </a:cubicBezTo>
                <a:cubicBezTo>
                  <a:pt x="4904895" y="179391"/>
                  <a:pt x="4903275" y="176509"/>
                  <a:pt x="4901142" y="172949"/>
                </a:cubicBezTo>
                <a:lnTo>
                  <a:pt x="4897252" y="166716"/>
                </a:lnTo>
                <a:lnTo>
                  <a:pt x="4897252" y="177817"/>
                </a:lnTo>
                <a:cubicBezTo>
                  <a:pt x="4897252" y="186955"/>
                  <a:pt x="4900405" y="191524"/>
                  <a:pt x="4906710" y="191524"/>
                </a:cubicBezTo>
                <a:cubicBezTo>
                  <a:pt x="4913993" y="191524"/>
                  <a:pt x="4920310" y="190524"/>
                  <a:pt x="4925660" y="188523"/>
                </a:cubicBezTo>
                <a:cubicBezTo>
                  <a:pt x="4930875" y="187354"/>
                  <a:pt x="4936214" y="176873"/>
                  <a:pt x="4941676" y="157080"/>
                </a:cubicBezTo>
                <a:cubicBezTo>
                  <a:pt x="4942733" y="153944"/>
                  <a:pt x="4945020" y="152376"/>
                  <a:pt x="4948538" y="152376"/>
                </a:cubicBezTo>
                <a:cubicBezTo>
                  <a:pt x="4950168" y="154040"/>
                  <a:pt x="4951404" y="156125"/>
                  <a:pt x="4952247" y="158631"/>
                </a:cubicBezTo>
                <a:cubicBezTo>
                  <a:pt x="4952933" y="163431"/>
                  <a:pt x="4954687" y="168657"/>
                  <a:pt x="4957507" y="174311"/>
                </a:cubicBezTo>
                <a:cubicBezTo>
                  <a:pt x="4960363" y="179323"/>
                  <a:pt x="4962729" y="183701"/>
                  <a:pt x="4964605" y="187444"/>
                </a:cubicBezTo>
                <a:cubicBezTo>
                  <a:pt x="4967663" y="194267"/>
                  <a:pt x="4966780" y="200274"/>
                  <a:pt x="4961958" y="205467"/>
                </a:cubicBezTo>
                <a:cubicBezTo>
                  <a:pt x="4943278" y="219516"/>
                  <a:pt x="4919967" y="224400"/>
                  <a:pt x="4892025" y="220118"/>
                </a:cubicBezTo>
                <a:cubicBezTo>
                  <a:pt x="4878763" y="214655"/>
                  <a:pt x="4870592" y="203826"/>
                  <a:pt x="4867512" y="187630"/>
                </a:cubicBezTo>
                <a:cubicBezTo>
                  <a:pt x="4866096" y="170478"/>
                  <a:pt x="4866444" y="153720"/>
                  <a:pt x="4868557" y="137355"/>
                </a:cubicBezTo>
                <a:cubicBezTo>
                  <a:pt x="4868557" y="129150"/>
                  <a:pt x="4868063" y="123968"/>
                  <a:pt x="4867073" y="121810"/>
                </a:cubicBezTo>
                <a:cubicBezTo>
                  <a:pt x="4855868" y="132072"/>
                  <a:pt x="4843780" y="140092"/>
                  <a:pt x="4830809" y="145869"/>
                </a:cubicBezTo>
                <a:cubicBezTo>
                  <a:pt x="4824942" y="147454"/>
                  <a:pt x="4822008" y="147897"/>
                  <a:pt x="4822008" y="147201"/>
                </a:cubicBezTo>
                <a:cubicBezTo>
                  <a:pt x="4821312" y="147201"/>
                  <a:pt x="4822138" y="144391"/>
                  <a:pt x="4824487" y="138771"/>
                </a:cubicBezTo>
                <a:cubicBezTo>
                  <a:pt x="4848405" y="112740"/>
                  <a:pt x="4867428" y="85591"/>
                  <a:pt x="4881556" y="57323"/>
                </a:cubicBezTo>
                <a:cubicBezTo>
                  <a:pt x="4887704" y="45083"/>
                  <a:pt x="4890424" y="34192"/>
                  <a:pt x="4889716" y="24649"/>
                </a:cubicBezTo>
                <a:cubicBezTo>
                  <a:pt x="4889716" y="18681"/>
                  <a:pt x="4891562" y="15593"/>
                  <a:pt x="4895254" y="15384"/>
                </a:cubicBezTo>
                <a:close/>
                <a:moveTo>
                  <a:pt x="2131653" y="14955"/>
                </a:moveTo>
                <a:cubicBezTo>
                  <a:pt x="2145973" y="19474"/>
                  <a:pt x="2157886" y="28679"/>
                  <a:pt x="2167396" y="42571"/>
                </a:cubicBezTo>
                <a:cubicBezTo>
                  <a:pt x="2169767" y="47067"/>
                  <a:pt x="2168958" y="51905"/>
                  <a:pt x="2164968" y="57087"/>
                </a:cubicBezTo>
                <a:cubicBezTo>
                  <a:pt x="2158864" y="65910"/>
                  <a:pt x="2154144" y="75323"/>
                  <a:pt x="2150806" y="85326"/>
                </a:cubicBezTo>
                <a:cubicBezTo>
                  <a:pt x="2150053" y="88327"/>
                  <a:pt x="2149013" y="90575"/>
                  <a:pt x="2147687" y="92070"/>
                </a:cubicBezTo>
                <a:cubicBezTo>
                  <a:pt x="2147282" y="92070"/>
                  <a:pt x="2148490" y="91722"/>
                  <a:pt x="2151312" y="91025"/>
                </a:cubicBezTo>
                <a:cubicBezTo>
                  <a:pt x="2155201" y="91025"/>
                  <a:pt x="2157758" y="91025"/>
                  <a:pt x="2158983" y="91025"/>
                </a:cubicBezTo>
                <a:cubicBezTo>
                  <a:pt x="2168188" y="89699"/>
                  <a:pt x="2175521" y="87670"/>
                  <a:pt x="2180984" y="84939"/>
                </a:cubicBezTo>
                <a:cubicBezTo>
                  <a:pt x="2189650" y="81927"/>
                  <a:pt x="2196590" y="82803"/>
                  <a:pt x="2201805" y="87569"/>
                </a:cubicBezTo>
                <a:cubicBezTo>
                  <a:pt x="2209044" y="91907"/>
                  <a:pt x="2215995" y="98887"/>
                  <a:pt x="2222661" y="108508"/>
                </a:cubicBezTo>
                <a:cubicBezTo>
                  <a:pt x="2225571" y="112791"/>
                  <a:pt x="2224639" y="117573"/>
                  <a:pt x="2219862" y="122856"/>
                </a:cubicBezTo>
                <a:cubicBezTo>
                  <a:pt x="2218154" y="125710"/>
                  <a:pt x="2216630" y="130156"/>
                  <a:pt x="2215293" y="136191"/>
                </a:cubicBezTo>
                <a:cubicBezTo>
                  <a:pt x="2214472" y="140260"/>
                  <a:pt x="2213062" y="146290"/>
                  <a:pt x="2211060" y="154282"/>
                </a:cubicBezTo>
                <a:cubicBezTo>
                  <a:pt x="2205408" y="177615"/>
                  <a:pt x="2201188" y="192755"/>
                  <a:pt x="2198400" y="199701"/>
                </a:cubicBezTo>
                <a:cubicBezTo>
                  <a:pt x="2190150" y="222922"/>
                  <a:pt x="2176949" y="236797"/>
                  <a:pt x="2158797" y="241327"/>
                </a:cubicBezTo>
                <a:cubicBezTo>
                  <a:pt x="2151963" y="242046"/>
                  <a:pt x="2147541" y="239495"/>
                  <a:pt x="2145529" y="233673"/>
                </a:cubicBezTo>
                <a:cubicBezTo>
                  <a:pt x="2142280" y="225232"/>
                  <a:pt x="2132811" y="213503"/>
                  <a:pt x="2117121" y="198487"/>
                </a:cubicBezTo>
                <a:cubicBezTo>
                  <a:pt x="2114838" y="197363"/>
                  <a:pt x="2113698" y="195205"/>
                  <a:pt x="2113698" y="192013"/>
                </a:cubicBezTo>
                <a:cubicBezTo>
                  <a:pt x="2115440" y="190271"/>
                  <a:pt x="2118047" y="189400"/>
                  <a:pt x="2121521" y="189400"/>
                </a:cubicBezTo>
                <a:cubicBezTo>
                  <a:pt x="2134738" y="192333"/>
                  <a:pt x="2144681" y="194806"/>
                  <a:pt x="2151346" y="196818"/>
                </a:cubicBezTo>
                <a:cubicBezTo>
                  <a:pt x="2153896" y="196818"/>
                  <a:pt x="2155909" y="195840"/>
                  <a:pt x="2157381" y="193884"/>
                </a:cubicBezTo>
                <a:cubicBezTo>
                  <a:pt x="2168463" y="175867"/>
                  <a:pt x="2174358" y="150595"/>
                  <a:pt x="2175067" y="118068"/>
                </a:cubicBezTo>
                <a:cubicBezTo>
                  <a:pt x="2174673" y="116550"/>
                  <a:pt x="2174263" y="115679"/>
                  <a:pt x="2173836" y="115454"/>
                </a:cubicBezTo>
                <a:cubicBezTo>
                  <a:pt x="2170329" y="116129"/>
                  <a:pt x="2164294" y="116826"/>
                  <a:pt x="2155729" y="117545"/>
                </a:cubicBezTo>
                <a:cubicBezTo>
                  <a:pt x="2147130" y="118972"/>
                  <a:pt x="2141325" y="119939"/>
                  <a:pt x="2138314" y="120445"/>
                </a:cubicBezTo>
                <a:cubicBezTo>
                  <a:pt x="2136548" y="125143"/>
                  <a:pt x="2134030" y="129358"/>
                  <a:pt x="2130759" y="133089"/>
                </a:cubicBezTo>
                <a:cubicBezTo>
                  <a:pt x="2137200" y="134090"/>
                  <a:pt x="2142876" y="135646"/>
                  <a:pt x="2147788" y="137759"/>
                </a:cubicBezTo>
                <a:cubicBezTo>
                  <a:pt x="2157420" y="140165"/>
                  <a:pt x="2163001" y="145947"/>
                  <a:pt x="2164530" y="155108"/>
                </a:cubicBezTo>
                <a:cubicBezTo>
                  <a:pt x="2165282" y="162447"/>
                  <a:pt x="2163270" y="169337"/>
                  <a:pt x="2158493" y="175777"/>
                </a:cubicBezTo>
                <a:cubicBezTo>
                  <a:pt x="2151143" y="182117"/>
                  <a:pt x="2143770" y="181622"/>
                  <a:pt x="2136374" y="174294"/>
                </a:cubicBezTo>
                <a:cubicBezTo>
                  <a:pt x="2134643" y="172214"/>
                  <a:pt x="2132449" y="169220"/>
                  <a:pt x="2129791" y="165312"/>
                </a:cubicBezTo>
                <a:lnTo>
                  <a:pt x="2120628" y="151156"/>
                </a:lnTo>
                <a:lnTo>
                  <a:pt x="2109214" y="169843"/>
                </a:lnTo>
                <a:cubicBezTo>
                  <a:pt x="2085992" y="198875"/>
                  <a:pt x="2058916" y="218426"/>
                  <a:pt x="2027985" y="228497"/>
                </a:cubicBezTo>
                <a:cubicBezTo>
                  <a:pt x="2025017" y="229306"/>
                  <a:pt x="2022315" y="229194"/>
                  <a:pt x="2019876" y="228160"/>
                </a:cubicBezTo>
                <a:cubicBezTo>
                  <a:pt x="2018245" y="225226"/>
                  <a:pt x="2018903" y="223034"/>
                  <a:pt x="2021848" y="221584"/>
                </a:cubicBezTo>
                <a:cubicBezTo>
                  <a:pt x="2054364" y="195981"/>
                  <a:pt x="2079338" y="164133"/>
                  <a:pt x="2096771" y="126042"/>
                </a:cubicBezTo>
                <a:cubicBezTo>
                  <a:pt x="2085004" y="128740"/>
                  <a:pt x="2072050" y="131847"/>
                  <a:pt x="2057911" y="135365"/>
                </a:cubicBezTo>
                <a:cubicBezTo>
                  <a:pt x="2054932" y="136905"/>
                  <a:pt x="2050694" y="136073"/>
                  <a:pt x="2045198" y="132870"/>
                </a:cubicBezTo>
                <a:cubicBezTo>
                  <a:pt x="2038578" y="129195"/>
                  <a:pt x="2033015" y="123974"/>
                  <a:pt x="2028508" y="117208"/>
                </a:cubicBezTo>
                <a:cubicBezTo>
                  <a:pt x="2026766" y="114184"/>
                  <a:pt x="2026249" y="111706"/>
                  <a:pt x="2026957" y="109773"/>
                </a:cubicBezTo>
                <a:cubicBezTo>
                  <a:pt x="2026957" y="107851"/>
                  <a:pt x="2029446" y="106890"/>
                  <a:pt x="2034425" y="106890"/>
                </a:cubicBezTo>
                <a:cubicBezTo>
                  <a:pt x="2042045" y="106890"/>
                  <a:pt x="2050891" y="106215"/>
                  <a:pt x="2060962" y="104867"/>
                </a:cubicBezTo>
                <a:cubicBezTo>
                  <a:pt x="2063806" y="104158"/>
                  <a:pt x="2068847" y="103445"/>
                  <a:pt x="2076085" y="102725"/>
                </a:cubicBezTo>
                <a:cubicBezTo>
                  <a:pt x="2090224" y="99904"/>
                  <a:pt x="2100464" y="98201"/>
                  <a:pt x="2106803" y="97617"/>
                </a:cubicBezTo>
                <a:cubicBezTo>
                  <a:pt x="2110052" y="87187"/>
                  <a:pt x="2113063" y="75745"/>
                  <a:pt x="2115840" y="63291"/>
                </a:cubicBezTo>
                <a:cubicBezTo>
                  <a:pt x="2119346" y="50737"/>
                  <a:pt x="2120414" y="37721"/>
                  <a:pt x="2119043" y="24245"/>
                </a:cubicBezTo>
                <a:cubicBezTo>
                  <a:pt x="2118300" y="16557"/>
                  <a:pt x="2122504" y="13460"/>
                  <a:pt x="2131653" y="14955"/>
                </a:cubicBezTo>
                <a:close/>
                <a:moveTo>
                  <a:pt x="6605060" y="12730"/>
                </a:moveTo>
                <a:cubicBezTo>
                  <a:pt x="6615603" y="13494"/>
                  <a:pt x="6624730" y="14927"/>
                  <a:pt x="6632440" y="17029"/>
                </a:cubicBezTo>
                <a:cubicBezTo>
                  <a:pt x="6647557" y="20255"/>
                  <a:pt x="6654059" y="29263"/>
                  <a:pt x="6651946" y="44055"/>
                </a:cubicBezTo>
                <a:cubicBezTo>
                  <a:pt x="6651474" y="46609"/>
                  <a:pt x="6650728" y="48770"/>
                  <a:pt x="6649707" y="50539"/>
                </a:cubicBezTo>
                <a:lnTo>
                  <a:pt x="6647603" y="52775"/>
                </a:lnTo>
                <a:lnTo>
                  <a:pt x="6653127" y="51962"/>
                </a:lnTo>
                <a:cubicBezTo>
                  <a:pt x="6660151" y="51254"/>
                  <a:pt x="6666805" y="49854"/>
                  <a:pt x="6673088" y="47764"/>
                </a:cubicBezTo>
                <a:cubicBezTo>
                  <a:pt x="6676314" y="46999"/>
                  <a:pt x="6678084" y="46606"/>
                  <a:pt x="6678399" y="46584"/>
                </a:cubicBezTo>
                <a:cubicBezTo>
                  <a:pt x="6683367" y="43751"/>
                  <a:pt x="6688132" y="43875"/>
                  <a:pt x="6692695" y="46954"/>
                </a:cubicBezTo>
                <a:cubicBezTo>
                  <a:pt x="6707442" y="52855"/>
                  <a:pt x="6717417" y="60639"/>
                  <a:pt x="6722621" y="70305"/>
                </a:cubicBezTo>
                <a:cubicBezTo>
                  <a:pt x="6725577" y="76026"/>
                  <a:pt x="6723835" y="80460"/>
                  <a:pt x="6717395" y="83607"/>
                </a:cubicBezTo>
                <a:cubicBezTo>
                  <a:pt x="6699928" y="87080"/>
                  <a:pt x="6686222" y="90609"/>
                  <a:pt x="6676274" y="94195"/>
                </a:cubicBezTo>
                <a:cubicBezTo>
                  <a:pt x="6676983" y="94195"/>
                  <a:pt x="6677337" y="95217"/>
                  <a:pt x="6677337" y="97263"/>
                </a:cubicBezTo>
                <a:cubicBezTo>
                  <a:pt x="6680158" y="106142"/>
                  <a:pt x="6678483" y="111150"/>
                  <a:pt x="6672313" y="112285"/>
                </a:cubicBezTo>
                <a:lnTo>
                  <a:pt x="6649375" y="116687"/>
                </a:lnTo>
                <a:lnTo>
                  <a:pt x="6650682" y="118944"/>
                </a:lnTo>
                <a:cubicBezTo>
                  <a:pt x="6652941" y="122181"/>
                  <a:pt x="6653194" y="126205"/>
                  <a:pt x="6651441" y="131016"/>
                </a:cubicBezTo>
                <a:cubicBezTo>
                  <a:pt x="6651069" y="131386"/>
                  <a:pt x="6650884" y="132662"/>
                  <a:pt x="6650884" y="134843"/>
                </a:cubicBezTo>
                <a:lnTo>
                  <a:pt x="6650160" y="137420"/>
                </a:lnTo>
                <a:lnTo>
                  <a:pt x="6655049" y="135584"/>
                </a:lnTo>
                <a:cubicBezTo>
                  <a:pt x="6656419" y="135124"/>
                  <a:pt x="6657342" y="134657"/>
                  <a:pt x="6657814" y="134185"/>
                </a:cubicBezTo>
                <a:cubicBezTo>
                  <a:pt x="6663781" y="130083"/>
                  <a:pt x="6669913" y="130336"/>
                  <a:pt x="6676207" y="134944"/>
                </a:cubicBezTo>
                <a:cubicBezTo>
                  <a:pt x="6681523" y="137237"/>
                  <a:pt x="6685761" y="141541"/>
                  <a:pt x="6688919" y="147858"/>
                </a:cubicBezTo>
                <a:cubicBezTo>
                  <a:pt x="6689661" y="153680"/>
                  <a:pt x="6687452" y="157676"/>
                  <a:pt x="6682293" y="159845"/>
                </a:cubicBezTo>
                <a:cubicBezTo>
                  <a:pt x="6677843" y="160576"/>
                  <a:pt x="6670526" y="161649"/>
                  <a:pt x="6660342" y="163065"/>
                </a:cubicBezTo>
                <a:cubicBezTo>
                  <a:pt x="6653700" y="164437"/>
                  <a:pt x="6649490" y="165302"/>
                  <a:pt x="6647715" y="165662"/>
                </a:cubicBezTo>
                <a:cubicBezTo>
                  <a:pt x="6647715" y="166707"/>
                  <a:pt x="6647715" y="170388"/>
                  <a:pt x="6647715" y="176705"/>
                </a:cubicBezTo>
                <a:cubicBezTo>
                  <a:pt x="6647006" y="183089"/>
                  <a:pt x="6646653" y="187691"/>
                  <a:pt x="6646653" y="190513"/>
                </a:cubicBezTo>
                <a:cubicBezTo>
                  <a:pt x="6670694" y="201865"/>
                  <a:pt x="6702778" y="210710"/>
                  <a:pt x="6742903" y="217049"/>
                </a:cubicBezTo>
                <a:cubicBezTo>
                  <a:pt x="6747860" y="219027"/>
                  <a:pt x="6750338" y="220758"/>
                  <a:pt x="6750338" y="222242"/>
                </a:cubicBezTo>
                <a:cubicBezTo>
                  <a:pt x="6750338" y="225108"/>
                  <a:pt x="6747658" y="226541"/>
                  <a:pt x="6742296" y="226541"/>
                </a:cubicBezTo>
                <a:cubicBezTo>
                  <a:pt x="6718333" y="234296"/>
                  <a:pt x="6700001" y="239231"/>
                  <a:pt x="6687301" y="241344"/>
                </a:cubicBezTo>
                <a:cubicBezTo>
                  <a:pt x="6678162" y="242760"/>
                  <a:pt x="6671194" y="242322"/>
                  <a:pt x="6666395" y="240029"/>
                </a:cubicBezTo>
                <a:cubicBezTo>
                  <a:pt x="6646388" y="232161"/>
                  <a:pt x="6625364" y="217943"/>
                  <a:pt x="6603324" y="197374"/>
                </a:cubicBezTo>
                <a:cubicBezTo>
                  <a:pt x="6601098" y="195149"/>
                  <a:pt x="6597159" y="191563"/>
                  <a:pt x="6591505" y="186618"/>
                </a:cubicBezTo>
                <a:cubicBezTo>
                  <a:pt x="6587886" y="182999"/>
                  <a:pt x="6586172" y="180790"/>
                  <a:pt x="6586363" y="179992"/>
                </a:cubicBezTo>
                <a:cubicBezTo>
                  <a:pt x="6581440" y="186444"/>
                  <a:pt x="6575320" y="192968"/>
                  <a:pt x="6568003" y="199566"/>
                </a:cubicBezTo>
                <a:cubicBezTo>
                  <a:pt x="6556595" y="208131"/>
                  <a:pt x="6544681" y="214970"/>
                  <a:pt x="6532261" y="220084"/>
                </a:cubicBezTo>
                <a:cubicBezTo>
                  <a:pt x="6529035" y="220848"/>
                  <a:pt x="6525866" y="221236"/>
                  <a:pt x="6522752" y="221247"/>
                </a:cubicBezTo>
                <a:cubicBezTo>
                  <a:pt x="6522752" y="217977"/>
                  <a:pt x="6523949" y="215144"/>
                  <a:pt x="6526344" y="212750"/>
                </a:cubicBezTo>
                <a:cubicBezTo>
                  <a:pt x="6544540" y="193856"/>
                  <a:pt x="6558927" y="171371"/>
                  <a:pt x="6569504" y="145296"/>
                </a:cubicBezTo>
                <a:cubicBezTo>
                  <a:pt x="6571482" y="140148"/>
                  <a:pt x="6572122" y="135275"/>
                  <a:pt x="6571426" y="130678"/>
                </a:cubicBezTo>
                <a:cubicBezTo>
                  <a:pt x="6571426" y="123271"/>
                  <a:pt x="6575764" y="120698"/>
                  <a:pt x="6584441" y="122957"/>
                </a:cubicBezTo>
                <a:cubicBezTo>
                  <a:pt x="6594410" y="127565"/>
                  <a:pt x="6601638" y="133224"/>
                  <a:pt x="6606123" y="139934"/>
                </a:cubicBezTo>
                <a:cubicBezTo>
                  <a:pt x="6609876" y="144936"/>
                  <a:pt x="6610045" y="149825"/>
                  <a:pt x="6606628" y="154602"/>
                </a:cubicBezTo>
                <a:cubicBezTo>
                  <a:pt x="6606077" y="155164"/>
                  <a:pt x="6604745" y="156855"/>
                  <a:pt x="6602633" y="159677"/>
                </a:cubicBezTo>
                <a:cubicBezTo>
                  <a:pt x="6600610" y="162374"/>
                  <a:pt x="6599418" y="163684"/>
                  <a:pt x="6599058" y="163605"/>
                </a:cubicBezTo>
                <a:cubicBezTo>
                  <a:pt x="6606375" y="168011"/>
                  <a:pt x="6611619" y="171669"/>
                  <a:pt x="6614788" y="174580"/>
                </a:cubicBezTo>
                <a:lnTo>
                  <a:pt x="6614788" y="141839"/>
                </a:lnTo>
                <a:cubicBezTo>
                  <a:pt x="6614788" y="134298"/>
                  <a:pt x="6614260" y="127621"/>
                  <a:pt x="6613203" y="121810"/>
                </a:cubicBezTo>
                <a:cubicBezTo>
                  <a:pt x="6613967" y="121810"/>
                  <a:pt x="6612934" y="122159"/>
                  <a:pt x="6610101" y="122856"/>
                </a:cubicBezTo>
                <a:cubicBezTo>
                  <a:pt x="6607460" y="122856"/>
                  <a:pt x="6605437" y="123210"/>
                  <a:pt x="6604031" y="123918"/>
                </a:cubicBezTo>
                <a:cubicBezTo>
                  <a:pt x="6596838" y="123918"/>
                  <a:pt x="6588606" y="118511"/>
                  <a:pt x="6579333" y="107699"/>
                </a:cubicBezTo>
                <a:lnTo>
                  <a:pt x="6578196" y="102894"/>
                </a:lnTo>
                <a:lnTo>
                  <a:pt x="6573297" y="109621"/>
                </a:lnTo>
                <a:cubicBezTo>
                  <a:pt x="6565631" y="114926"/>
                  <a:pt x="6558292" y="114836"/>
                  <a:pt x="6551278" y="109351"/>
                </a:cubicBezTo>
                <a:cubicBezTo>
                  <a:pt x="6542141" y="100528"/>
                  <a:pt x="6540511" y="90935"/>
                  <a:pt x="6546389" y="80572"/>
                </a:cubicBezTo>
                <a:cubicBezTo>
                  <a:pt x="6554718" y="71569"/>
                  <a:pt x="6560242" y="62291"/>
                  <a:pt x="6562962" y="52737"/>
                </a:cubicBezTo>
                <a:cubicBezTo>
                  <a:pt x="6562962" y="50096"/>
                  <a:pt x="6564412" y="48045"/>
                  <a:pt x="6567312" y="46584"/>
                </a:cubicBezTo>
                <a:cubicBezTo>
                  <a:pt x="6571089" y="46584"/>
                  <a:pt x="6573505" y="48174"/>
                  <a:pt x="6574561" y="51355"/>
                </a:cubicBezTo>
                <a:cubicBezTo>
                  <a:pt x="6576674" y="55581"/>
                  <a:pt x="6578197" y="58919"/>
                  <a:pt x="6579131" y="61369"/>
                </a:cubicBezTo>
                <a:cubicBezTo>
                  <a:pt x="6584143" y="60729"/>
                  <a:pt x="6596788" y="59363"/>
                  <a:pt x="6617064" y="57272"/>
                </a:cubicBezTo>
                <a:lnTo>
                  <a:pt x="6631627" y="55128"/>
                </a:lnTo>
                <a:lnTo>
                  <a:pt x="6624535" y="51654"/>
                </a:lnTo>
                <a:cubicBezTo>
                  <a:pt x="6616017" y="45955"/>
                  <a:pt x="6607682" y="35768"/>
                  <a:pt x="6599530" y="21092"/>
                </a:cubicBezTo>
                <a:cubicBezTo>
                  <a:pt x="6597721" y="16225"/>
                  <a:pt x="6597164" y="13792"/>
                  <a:pt x="6597861" y="13792"/>
                </a:cubicBezTo>
                <a:cubicBezTo>
                  <a:pt x="6597861" y="13084"/>
                  <a:pt x="6600261" y="12730"/>
                  <a:pt x="6605060" y="12730"/>
                </a:cubicBezTo>
                <a:close/>
                <a:moveTo>
                  <a:pt x="8321125" y="11954"/>
                </a:moveTo>
                <a:cubicBezTo>
                  <a:pt x="8323083" y="10858"/>
                  <a:pt x="8326198" y="10920"/>
                  <a:pt x="8330469" y="12140"/>
                </a:cubicBezTo>
                <a:cubicBezTo>
                  <a:pt x="8341686" y="15646"/>
                  <a:pt x="8351066" y="21176"/>
                  <a:pt x="8358607" y="28729"/>
                </a:cubicBezTo>
                <a:cubicBezTo>
                  <a:pt x="8361709" y="34405"/>
                  <a:pt x="8361249" y="38654"/>
                  <a:pt x="8357225" y="41475"/>
                </a:cubicBezTo>
                <a:cubicBezTo>
                  <a:pt x="8357225" y="41475"/>
                  <a:pt x="8356916" y="42093"/>
                  <a:pt x="8356297" y="43330"/>
                </a:cubicBezTo>
                <a:cubicBezTo>
                  <a:pt x="8354657" y="44948"/>
                  <a:pt x="8353808" y="45448"/>
                  <a:pt x="8353752" y="44830"/>
                </a:cubicBezTo>
                <a:cubicBezTo>
                  <a:pt x="8373432" y="62566"/>
                  <a:pt x="8404460" y="80128"/>
                  <a:pt x="8446833" y="97516"/>
                </a:cubicBezTo>
                <a:cubicBezTo>
                  <a:pt x="8450362" y="98707"/>
                  <a:pt x="8452126" y="100433"/>
                  <a:pt x="8452126" y="102692"/>
                </a:cubicBezTo>
                <a:cubicBezTo>
                  <a:pt x="8452126" y="105670"/>
                  <a:pt x="8450177" y="107811"/>
                  <a:pt x="8446276" y="109115"/>
                </a:cubicBezTo>
                <a:cubicBezTo>
                  <a:pt x="8444029" y="109115"/>
                  <a:pt x="8439376" y="109818"/>
                  <a:pt x="8432317" y="111223"/>
                </a:cubicBezTo>
                <a:cubicBezTo>
                  <a:pt x="8414738" y="113336"/>
                  <a:pt x="8403521" y="114392"/>
                  <a:pt x="8398665" y="114392"/>
                </a:cubicBezTo>
                <a:cubicBezTo>
                  <a:pt x="8394799" y="115100"/>
                  <a:pt x="8391017" y="113735"/>
                  <a:pt x="8387319" y="110295"/>
                </a:cubicBezTo>
                <a:cubicBezTo>
                  <a:pt x="8386892" y="109834"/>
                  <a:pt x="8386678" y="109604"/>
                  <a:pt x="8386678" y="109604"/>
                </a:cubicBezTo>
                <a:cubicBezTo>
                  <a:pt x="8381620" y="106007"/>
                  <a:pt x="8378754" y="102315"/>
                  <a:pt x="8378080" y="98527"/>
                </a:cubicBezTo>
                <a:cubicBezTo>
                  <a:pt x="8379485" y="101854"/>
                  <a:pt x="8376866" y="105030"/>
                  <a:pt x="8370223" y="108053"/>
                </a:cubicBezTo>
                <a:lnTo>
                  <a:pt x="8357110" y="107618"/>
                </a:lnTo>
                <a:lnTo>
                  <a:pt x="8357983" y="108491"/>
                </a:lnTo>
                <a:lnTo>
                  <a:pt x="8361113" y="114217"/>
                </a:lnTo>
                <a:lnTo>
                  <a:pt x="8374219" y="111121"/>
                </a:lnTo>
                <a:cubicBezTo>
                  <a:pt x="8382312" y="111121"/>
                  <a:pt x="8387493" y="111689"/>
                  <a:pt x="8389763" y="112824"/>
                </a:cubicBezTo>
                <a:cubicBezTo>
                  <a:pt x="8390562" y="113611"/>
                  <a:pt x="8392056" y="114735"/>
                  <a:pt x="8394248" y="116196"/>
                </a:cubicBezTo>
                <a:cubicBezTo>
                  <a:pt x="8396226" y="118174"/>
                  <a:pt x="8397750" y="119697"/>
                  <a:pt x="8398817" y="120765"/>
                </a:cubicBezTo>
                <a:cubicBezTo>
                  <a:pt x="8402627" y="128442"/>
                  <a:pt x="8399683" y="133724"/>
                  <a:pt x="8389983" y="136613"/>
                </a:cubicBezTo>
                <a:lnTo>
                  <a:pt x="8359033" y="139666"/>
                </a:lnTo>
                <a:lnTo>
                  <a:pt x="8359094" y="142919"/>
                </a:lnTo>
                <a:lnTo>
                  <a:pt x="8389966" y="148398"/>
                </a:lnTo>
                <a:cubicBezTo>
                  <a:pt x="8403903" y="153186"/>
                  <a:pt x="8407539" y="164976"/>
                  <a:pt x="8400874" y="183769"/>
                </a:cubicBezTo>
                <a:cubicBezTo>
                  <a:pt x="8395974" y="189715"/>
                  <a:pt x="8389763" y="190333"/>
                  <a:pt x="8382244" y="185623"/>
                </a:cubicBezTo>
                <a:cubicBezTo>
                  <a:pt x="8378232" y="181982"/>
                  <a:pt x="8373986" y="177217"/>
                  <a:pt x="8369507" y="171331"/>
                </a:cubicBezTo>
                <a:lnTo>
                  <a:pt x="8359410" y="156312"/>
                </a:lnTo>
                <a:lnTo>
                  <a:pt x="8360091" y="171293"/>
                </a:lnTo>
                <a:cubicBezTo>
                  <a:pt x="8360091" y="188029"/>
                  <a:pt x="8355477" y="199841"/>
                  <a:pt x="8346249" y="206731"/>
                </a:cubicBezTo>
                <a:cubicBezTo>
                  <a:pt x="8345058" y="207945"/>
                  <a:pt x="8344738" y="208552"/>
                  <a:pt x="8345288" y="208552"/>
                </a:cubicBezTo>
                <a:cubicBezTo>
                  <a:pt x="8371567" y="210598"/>
                  <a:pt x="8404443" y="210564"/>
                  <a:pt x="8443916" y="208451"/>
                </a:cubicBezTo>
                <a:cubicBezTo>
                  <a:pt x="8449390" y="208451"/>
                  <a:pt x="8452126" y="209524"/>
                  <a:pt x="8452126" y="211671"/>
                </a:cubicBezTo>
                <a:cubicBezTo>
                  <a:pt x="8452126" y="213717"/>
                  <a:pt x="8450143" y="215734"/>
                  <a:pt x="8446175" y="217724"/>
                </a:cubicBezTo>
                <a:cubicBezTo>
                  <a:pt x="8432036" y="225501"/>
                  <a:pt x="8413833" y="233701"/>
                  <a:pt x="8391567" y="242322"/>
                </a:cubicBezTo>
                <a:cubicBezTo>
                  <a:pt x="8386330" y="244491"/>
                  <a:pt x="8380918" y="245221"/>
                  <a:pt x="8375332" y="244513"/>
                </a:cubicBezTo>
                <a:cubicBezTo>
                  <a:pt x="8357472" y="243075"/>
                  <a:pt x="8336887" y="236730"/>
                  <a:pt x="8313576" y="225479"/>
                </a:cubicBezTo>
                <a:cubicBezTo>
                  <a:pt x="8288231" y="214149"/>
                  <a:pt x="8267375" y="207451"/>
                  <a:pt x="8251011" y="205383"/>
                </a:cubicBezTo>
                <a:cubicBezTo>
                  <a:pt x="8240411" y="206731"/>
                  <a:pt x="8232993" y="208473"/>
                  <a:pt x="8228756" y="210609"/>
                </a:cubicBezTo>
                <a:cubicBezTo>
                  <a:pt x="8223529" y="211351"/>
                  <a:pt x="8219331" y="210991"/>
                  <a:pt x="8216162" y="209530"/>
                </a:cubicBezTo>
                <a:cubicBezTo>
                  <a:pt x="8208519" y="205281"/>
                  <a:pt x="8204293" y="200690"/>
                  <a:pt x="8203483" y="195756"/>
                </a:cubicBezTo>
                <a:cubicBezTo>
                  <a:pt x="8201303" y="190181"/>
                  <a:pt x="8203186" y="186303"/>
                  <a:pt x="8209131" y="184123"/>
                </a:cubicBezTo>
                <a:cubicBezTo>
                  <a:pt x="8210750" y="184123"/>
                  <a:pt x="8213543" y="183791"/>
                  <a:pt x="8217511" y="183128"/>
                </a:cubicBezTo>
                <a:cubicBezTo>
                  <a:pt x="8226896" y="180970"/>
                  <a:pt x="8233421" y="179891"/>
                  <a:pt x="8237085" y="179891"/>
                </a:cubicBezTo>
                <a:cubicBezTo>
                  <a:pt x="8249179" y="172001"/>
                  <a:pt x="8251229" y="162492"/>
                  <a:pt x="8243238" y="151365"/>
                </a:cubicBezTo>
                <a:cubicBezTo>
                  <a:pt x="8239248" y="147105"/>
                  <a:pt x="8238315" y="141373"/>
                  <a:pt x="8240439" y="134168"/>
                </a:cubicBezTo>
                <a:lnTo>
                  <a:pt x="8242169" y="127278"/>
                </a:lnTo>
                <a:lnTo>
                  <a:pt x="8235685" y="132027"/>
                </a:lnTo>
                <a:cubicBezTo>
                  <a:pt x="8230998" y="133679"/>
                  <a:pt x="8225991" y="133275"/>
                  <a:pt x="8220663" y="130813"/>
                </a:cubicBezTo>
                <a:cubicBezTo>
                  <a:pt x="8215538" y="127160"/>
                  <a:pt x="8211329" y="123271"/>
                  <a:pt x="8208035" y="119147"/>
                </a:cubicBezTo>
                <a:cubicBezTo>
                  <a:pt x="8205641" y="113752"/>
                  <a:pt x="8206367" y="110464"/>
                  <a:pt x="8210211" y="109284"/>
                </a:cubicBezTo>
                <a:cubicBezTo>
                  <a:pt x="8226306" y="105799"/>
                  <a:pt x="8237742" y="101000"/>
                  <a:pt x="8244519" y="94886"/>
                </a:cubicBezTo>
                <a:cubicBezTo>
                  <a:pt x="8248577" y="91593"/>
                  <a:pt x="8253433" y="91486"/>
                  <a:pt x="8259086" y="94565"/>
                </a:cubicBezTo>
                <a:cubicBezTo>
                  <a:pt x="8266459" y="97522"/>
                  <a:pt x="8272231" y="100916"/>
                  <a:pt x="8276401" y="104749"/>
                </a:cubicBezTo>
                <a:cubicBezTo>
                  <a:pt x="8289281" y="92924"/>
                  <a:pt x="8301830" y="74081"/>
                  <a:pt x="8314048" y="48219"/>
                </a:cubicBezTo>
                <a:cubicBezTo>
                  <a:pt x="8319971" y="36608"/>
                  <a:pt x="8321528" y="26774"/>
                  <a:pt x="8318718" y="18715"/>
                </a:cubicBezTo>
                <a:cubicBezTo>
                  <a:pt x="8318364" y="15304"/>
                  <a:pt x="8319166" y="13050"/>
                  <a:pt x="8321125" y="11954"/>
                </a:cubicBezTo>
                <a:close/>
                <a:moveTo>
                  <a:pt x="5225479" y="11588"/>
                </a:moveTo>
                <a:cubicBezTo>
                  <a:pt x="5227103" y="11006"/>
                  <a:pt x="5229236" y="11106"/>
                  <a:pt x="5231877" y="11887"/>
                </a:cubicBezTo>
                <a:cubicBezTo>
                  <a:pt x="5244871" y="14775"/>
                  <a:pt x="5255857" y="19592"/>
                  <a:pt x="5264838" y="26335"/>
                </a:cubicBezTo>
                <a:cubicBezTo>
                  <a:pt x="5268816" y="30516"/>
                  <a:pt x="5269665" y="35906"/>
                  <a:pt x="5267383" y="42504"/>
                </a:cubicBezTo>
                <a:cubicBezTo>
                  <a:pt x="5265383" y="47820"/>
                  <a:pt x="5264057" y="55171"/>
                  <a:pt x="5263404" y="64556"/>
                </a:cubicBezTo>
                <a:cubicBezTo>
                  <a:pt x="5261988" y="64567"/>
                  <a:pt x="5262455" y="64573"/>
                  <a:pt x="5264804" y="64573"/>
                </a:cubicBezTo>
                <a:cubicBezTo>
                  <a:pt x="5266917" y="63864"/>
                  <a:pt x="5268327" y="63510"/>
                  <a:pt x="5269036" y="63510"/>
                </a:cubicBezTo>
                <a:cubicBezTo>
                  <a:pt x="5276117" y="60678"/>
                  <a:pt x="5281798" y="60785"/>
                  <a:pt x="5286080" y="63831"/>
                </a:cubicBezTo>
                <a:cubicBezTo>
                  <a:pt x="5290835" y="66202"/>
                  <a:pt x="5294898" y="69495"/>
                  <a:pt x="5298270" y="73710"/>
                </a:cubicBezTo>
                <a:cubicBezTo>
                  <a:pt x="5302530" y="81780"/>
                  <a:pt x="5300984" y="86861"/>
                  <a:pt x="5293633" y="88951"/>
                </a:cubicBezTo>
                <a:cubicBezTo>
                  <a:pt x="5289734" y="89693"/>
                  <a:pt x="5283395" y="90755"/>
                  <a:pt x="5274616" y="92138"/>
                </a:cubicBezTo>
                <a:cubicBezTo>
                  <a:pt x="5268086" y="92857"/>
                  <a:pt x="5263995" y="93385"/>
                  <a:pt x="5262342" y="93722"/>
                </a:cubicBezTo>
                <a:cubicBezTo>
                  <a:pt x="5262342" y="99005"/>
                  <a:pt x="5262342" y="102326"/>
                  <a:pt x="5262342" y="103686"/>
                </a:cubicBezTo>
                <a:cubicBezTo>
                  <a:pt x="5273616" y="102371"/>
                  <a:pt x="5282057" y="100663"/>
                  <a:pt x="5287665" y="98561"/>
                </a:cubicBezTo>
                <a:cubicBezTo>
                  <a:pt x="5294982" y="95639"/>
                  <a:pt x="5302294" y="96442"/>
                  <a:pt x="5309599" y="100972"/>
                </a:cubicBezTo>
                <a:cubicBezTo>
                  <a:pt x="5315006" y="103299"/>
                  <a:pt x="5318760" y="106215"/>
                  <a:pt x="5320861" y="109722"/>
                </a:cubicBezTo>
                <a:cubicBezTo>
                  <a:pt x="5325582" y="118511"/>
                  <a:pt x="5323868" y="123946"/>
                  <a:pt x="5315719" y="126025"/>
                </a:cubicBezTo>
                <a:lnTo>
                  <a:pt x="5273017" y="129252"/>
                </a:lnTo>
                <a:lnTo>
                  <a:pt x="5280348" y="131386"/>
                </a:lnTo>
                <a:cubicBezTo>
                  <a:pt x="5288351" y="134579"/>
                  <a:pt x="5293881" y="138844"/>
                  <a:pt x="5296938" y="144183"/>
                </a:cubicBezTo>
                <a:cubicBezTo>
                  <a:pt x="5300681" y="149454"/>
                  <a:pt x="5300417" y="154068"/>
                  <a:pt x="5296146" y="158024"/>
                </a:cubicBezTo>
                <a:cubicBezTo>
                  <a:pt x="5296146" y="158024"/>
                  <a:pt x="5295842" y="158345"/>
                  <a:pt x="5295235" y="158985"/>
                </a:cubicBezTo>
                <a:cubicBezTo>
                  <a:pt x="5292650" y="161570"/>
                  <a:pt x="5289447" y="166297"/>
                  <a:pt x="5285625" y="173164"/>
                </a:cubicBezTo>
                <a:cubicBezTo>
                  <a:pt x="5287458" y="174120"/>
                  <a:pt x="5289553" y="176963"/>
                  <a:pt x="5291914" y="181695"/>
                </a:cubicBezTo>
                <a:cubicBezTo>
                  <a:pt x="5294769" y="188641"/>
                  <a:pt x="5292431" y="192659"/>
                  <a:pt x="5284900" y="193750"/>
                </a:cubicBezTo>
                <a:cubicBezTo>
                  <a:pt x="5272177" y="193750"/>
                  <a:pt x="5254570" y="195076"/>
                  <a:pt x="5232080" y="197728"/>
                </a:cubicBezTo>
                <a:cubicBezTo>
                  <a:pt x="5231653" y="199459"/>
                  <a:pt x="5230810" y="200476"/>
                  <a:pt x="5229551" y="200780"/>
                </a:cubicBezTo>
                <a:cubicBezTo>
                  <a:pt x="5239835" y="202398"/>
                  <a:pt x="5251923" y="203545"/>
                  <a:pt x="5265815" y="204219"/>
                </a:cubicBezTo>
                <a:cubicBezTo>
                  <a:pt x="5277381" y="204219"/>
                  <a:pt x="5302058" y="203528"/>
                  <a:pt x="5339845" y="202146"/>
                </a:cubicBezTo>
                <a:cubicBezTo>
                  <a:pt x="5344454" y="200696"/>
                  <a:pt x="5347438" y="201466"/>
                  <a:pt x="5348798" y="204455"/>
                </a:cubicBezTo>
                <a:cubicBezTo>
                  <a:pt x="5349708" y="206512"/>
                  <a:pt x="5348050" y="208884"/>
                  <a:pt x="5343824" y="211570"/>
                </a:cubicBezTo>
                <a:cubicBezTo>
                  <a:pt x="5333304" y="217864"/>
                  <a:pt x="5314657" y="228058"/>
                  <a:pt x="5287884" y="242153"/>
                </a:cubicBezTo>
                <a:cubicBezTo>
                  <a:pt x="5282299" y="244435"/>
                  <a:pt x="5275768" y="244806"/>
                  <a:pt x="5268294" y="243266"/>
                </a:cubicBezTo>
                <a:cubicBezTo>
                  <a:pt x="5254481" y="239804"/>
                  <a:pt x="5234642" y="233403"/>
                  <a:pt x="5208780" y="224063"/>
                </a:cubicBezTo>
                <a:cubicBezTo>
                  <a:pt x="5200721" y="221377"/>
                  <a:pt x="5194382" y="219269"/>
                  <a:pt x="5189762" y="217741"/>
                </a:cubicBezTo>
                <a:cubicBezTo>
                  <a:pt x="5174881" y="212323"/>
                  <a:pt x="5162900" y="209614"/>
                  <a:pt x="5153818" y="209614"/>
                </a:cubicBezTo>
                <a:cubicBezTo>
                  <a:pt x="5146074" y="208198"/>
                  <a:pt x="5136880" y="210547"/>
                  <a:pt x="5126236" y="216662"/>
                </a:cubicBezTo>
                <a:cubicBezTo>
                  <a:pt x="5122516" y="218314"/>
                  <a:pt x="5118374" y="218342"/>
                  <a:pt x="5113811" y="216746"/>
                </a:cubicBezTo>
                <a:cubicBezTo>
                  <a:pt x="5105303" y="211317"/>
                  <a:pt x="5099851" y="206203"/>
                  <a:pt x="5097457" y="201404"/>
                </a:cubicBezTo>
                <a:cubicBezTo>
                  <a:pt x="5095861" y="196031"/>
                  <a:pt x="5097710" y="192755"/>
                  <a:pt x="5103004" y="191575"/>
                </a:cubicBezTo>
                <a:cubicBezTo>
                  <a:pt x="5107590" y="194430"/>
                  <a:pt x="5108826" y="195857"/>
                  <a:pt x="5106713" y="195857"/>
                </a:cubicBezTo>
                <a:cubicBezTo>
                  <a:pt x="5119852" y="190878"/>
                  <a:pt x="5128271" y="188118"/>
                  <a:pt x="5131968" y="187579"/>
                </a:cubicBezTo>
                <a:cubicBezTo>
                  <a:pt x="5138398" y="177845"/>
                  <a:pt x="5138088" y="168455"/>
                  <a:pt x="5131041" y="159407"/>
                </a:cubicBezTo>
                <a:cubicBezTo>
                  <a:pt x="5127512" y="154686"/>
                  <a:pt x="5126101" y="148757"/>
                  <a:pt x="5126809" y="141620"/>
                </a:cubicBezTo>
                <a:cubicBezTo>
                  <a:pt x="5127585" y="139294"/>
                  <a:pt x="5128996" y="137270"/>
                  <a:pt x="5131041" y="135551"/>
                </a:cubicBezTo>
                <a:cubicBezTo>
                  <a:pt x="5131907" y="136113"/>
                  <a:pt x="5130867" y="137276"/>
                  <a:pt x="5127922" y="139041"/>
                </a:cubicBezTo>
                <a:cubicBezTo>
                  <a:pt x="5126383" y="140581"/>
                  <a:pt x="5124843" y="141738"/>
                  <a:pt x="5123303" y="142514"/>
                </a:cubicBezTo>
                <a:cubicBezTo>
                  <a:pt x="5119313" y="144930"/>
                  <a:pt x="5115362" y="144958"/>
                  <a:pt x="5111450" y="142598"/>
                </a:cubicBezTo>
                <a:cubicBezTo>
                  <a:pt x="5106708" y="138653"/>
                  <a:pt x="5102172" y="133781"/>
                  <a:pt x="5097845" y="127981"/>
                </a:cubicBezTo>
                <a:cubicBezTo>
                  <a:pt x="5094586" y="122316"/>
                  <a:pt x="5095299" y="118888"/>
                  <a:pt x="5099986" y="117697"/>
                </a:cubicBezTo>
                <a:cubicBezTo>
                  <a:pt x="5115317" y="114909"/>
                  <a:pt x="5127040" y="110481"/>
                  <a:pt x="5135155" y="104411"/>
                </a:cubicBezTo>
                <a:cubicBezTo>
                  <a:pt x="5140078" y="101107"/>
                  <a:pt x="5145215" y="100966"/>
                  <a:pt x="5150564" y="103990"/>
                </a:cubicBezTo>
                <a:cubicBezTo>
                  <a:pt x="5158106" y="106249"/>
                  <a:pt x="5164468" y="110340"/>
                  <a:pt x="5169649" y="116264"/>
                </a:cubicBezTo>
                <a:lnTo>
                  <a:pt x="5171963" y="118914"/>
                </a:lnTo>
                <a:lnTo>
                  <a:pt x="5176209" y="112470"/>
                </a:lnTo>
                <a:cubicBezTo>
                  <a:pt x="5180906" y="104336"/>
                  <a:pt x="5185632" y="93141"/>
                  <a:pt x="5190386" y="78886"/>
                </a:cubicBezTo>
                <a:cubicBezTo>
                  <a:pt x="5193848" y="66320"/>
                  <a:pt x="5194933" y="59183"/>
                  <a:pt x="5193640" y="57475"/>
                </a:cubicBezTo>
                <a:cubicBezTo>
                  <a:pt x="5192809" y="53181"/>
                  <a:pt x="5193393" y="50484"/>
                  <a:pt x="5195394" y="49382"/>
                </a:cubicBezTo>
                <a:cubicBezTo>
                  <a:pt x="5196765" y="47505"/>
                  <a:pt x="5200047" y="47342"/>
                  <a:pt x="5205239" y="48893"/>
                </a:cubicBezTo>
                <a:cubicBezTo>
                  <a:pt x="5209791" y="50399"/>
                  <a:pt x="5215833" y="53041"/>
                  <a:pt x="5223363" y="56817"/>
                </a:cubicBezTo>
                <a:cubicBezTo>
                  <a:pt x="5224296" y="57750"/>
                  <a:pt x="5224982" y="58217"/>
                  <a:pt x="5225420" y="58217"/>
                </a:cubicBezTo>
                <a:lnTo>
                  <a:pt x="5229391" y="70652"/>
                </a:lnTo>
                <a:lnTo>
                  <a:pt x="5229055" y="55380"/>
                </a:lnTo>
                <a:cubicBezTo>
                  <a:pt x="5228301" y="39861"/>
                  <a:pt x="5226415" y="29336"/>
                  <a:pt x="5223397" y="23806"/>
                </a:cubicBezTo>
                <a:cubicBezTo>
                  <a:pt x="5221779" y="20154"/>
                  <a:pt x="5221357" y="17344"/>
                  <a:pt x="5222133" y="15377"/>
                </a:cubicBezTo>
                <a:cubicBezTo>
                  <a:pt x="5222740" y="13432"/>
                  <a:pt x="5223855" y="12169"/>
                  <a:pt x="5225479" y="11588"/>
                </a:cubicBezTo>
                <a:close/>
                <a:moveTo>
                  <a:pt x="5482825" y="11444"/>
                </a:moveTo>
                <a:cubicBezTo>
                  <a:pt x="5484626" y="10902"/>
                  <a:pt x="5486797" y="10993"/>
                  <a:pt x="5489337" y="11718"/>
                </a:cubicBezTo>
                <a:cubicBezTo>
                  <a:pt x="5502252" y="12482"/>
                  <a:pt x="5512491" y="17400"/>
                  <a:pt x="5520055" y="26470"/>
                </a:cubicBezTo>
                <a:cubicBezTo>
                  <a:pt x="5523955" y="30606"/>
                  <a:pt x="5524776" y="35563"/>
                  <a:pt x="5522517" y="41340"/>
                </a:cubicBezTo>
                <a:cubicBezTo>
                  <a:pt x="5521899" y="43240"/>
                  <a:pt x="5520910" y="48865"/>
                  <a:pt x="5519549" y="58217"/>
                </a:cubicBezTo>
                <a:cubicBezTo>
                  <a:pt x="5518448" y="58217"/>
                  <a:pt x="5519302" y="57868"/>
                  <a:pt x="5522112" y="57171"/>
                </a:cubicBezTo>
                <a:cubicBezTo>
                  <a:pt x="5524596" y="57171"/>
                  <a:pt x="5526361" y="57171"/>
                  <a:pt x="5527406" y="57171"/>
                </a:cubicBezTo>
                <a:cubicBezTo>
                  <a:pt x="5534015" y="55036"/>
                  <a:pt x="5539848" y="56435"/>
                  <a:pt x="5544906" y="61369"/>
                </a:cubicBezTo>
                <a:cubicBezTo>
                  <a:pt x="5547671" y="56458"/>
                  <a:pt x="5548699" y="52720"/>
                  <a:pt x="5547991" y="50158"/>
                </a:cubicBezTo>
                <a:cubicBezTo>
                  <a:pt x="5548935" y="42121"/>
                  <a:pt x="5553229" y="38806"/>
                  <a:pt x="5560872" y="40211"/>
                </a:cubicBezTo>
                <a:cubicBezTo>
                  <a:pt x="5570223" y="43436"/>
                  <a:pt x="5578231" y="51338"/>
                  <a:pt x="5584897" y="63915"/>
                </a:cubicBezTo>
                <a:cubicBezTo>
                  <a:pt x="5587886" y="68411"/>
                  <a:pt x="5586897" y="72980"/>
                  <a:pt x="5581929" y="77622"/>
                </a:cubicBezTo>
                <a:cubicBezTo>
                  <a:pt x="5581311" y="78262"/>
                  <a:pt x="5579985" y="79600"/>
                  <a:pt x="5577950" y="81634"/>
                </a:cubicBezTo>
                <a:cubicBezTo>
                  <a:pt x="5568802" y="89367"/>
                  <a:pt x="5562029" y="94251"/>
                  <a:pt x="5557635" y="96285"/>
                </a:cubicBezTo>
                <a:cubicBezTo>
                  <a:pt x="5565559" y="95644"/>
                  <a:pt x="5573207" y="94318"/>
                  <a:pt x="5580580" y="92306"/>
                </a:cubicBezTo>
                <a:cubicBezTo>
                  <a:pt x="5587268" y="89317"/>
                  <a:pt x="5593152" y="89333"/>
                  <a:pt x="5598232" y="92357"/>
                </a:cubicBezTo>
                <a:cubicBezTo>
                  <a:pt x="5607932" y="95335"/>
                  <a:pt x="5614968" y="99758"/>
                  <a:pt x="5619340" y="105625"/>
                </a:cubicBezTo>
                <a:cubicBezTo>
                  <a:pt x="5622634" y="109896"/>
                  <a:pt x="5623892" y="113796"/>
                  <a:pt x="5623117" y="117326"/>
                </a:cubicBezTo>
                <a:cubicBezTo>
                  <a:pt x="5620948" y="122428"/>
                  <a:pt x="5617283" y="124620"/>
                  <a:pt x="5612124" y="123901"/>
                </a:cubicBezTo>
                <a:cubicBezTo>
                  <a:pt x="5587060" y="121799"/>
                  <a:pt x="5561614" y="122119"/>
                  <a:pt x="5535785" y="124862"/>
                </a:cubicBezTo>
                <a:cubicBezTo>
                  <a:pt x="5534200" y="126447"/>
                  <a:pt x="5531340" y="129307"/>
                  <a:pt x="5527204" y="133443"/>
                </a:cubicBezTo>
                <a:lnTo>
                  <a:pt x="5522895" y="136389"/>
                </a:lnTo>
                <a:lnTo>
                  <a:pt x="5529985" y="134893"/>
                </a:lnTo>
                <a:cubicBezTo>
                  <a:pt x="5531930" y="132432"/>
                  <a:pt x="5535566" y="131920"/>
                  <a:pt x="5540893" y="133359"/>
                </a:cubicBezTo>
                <a:cubicBezTo>
                  <a:pt x="5541433" y="133348"/>
                  <a:pt x="5542282" y="133342"/>
                  <a:pt x="5543439" y="133342"/>
                </a:cubicBezTo>
                <a:cubicBezTo>
                  <a:pt x="5553825" y="137332"/>
                  <a:pt x="5561192" y="142592"/>
                  <a:pt x="5565542" y="149123"/>
                </a:cubicBezTo>
                <a:cubicBezTo>
                  <a:pt x="5568734" y="153944"/>
                  <a:pt x="5569959" y="159446"/>
                  <a:pt x="5569217" y="165628"/>
                </a:cubicBezTo>
                <a:cubicBezTo>
                  <a:pt x="5567138" y="173248"/>
                  <a:pt x="5566098" y="180835"/>
                  <a:pt x="5566098" y="188388"/>
                </a:cubicBezTo>
                <a:cubicBezTo>
                  <a:pt x="5566098" y="194739"/>
                  <a:pt x="5566098" y="203657"/>
                  <a:pt x="5566098" y="215144"/>
                </a:cubicBezTo>
                <a:cubicBezTo>
                  <a:pt x="5565312" y="230037"/>
                  <a:pt x="5562170" y="240231"/>
                  <a:pt x="5556674" y="245727"/>
                </a:cubicBezTo>
                <a:cubicBezTo>
                  <a:pt x="5551054" y="250571"/>
                  <a:pt x="5545288" y="250926"/>
                  <a:pt x="5539376" y="246789"/>
                </a:cubicBezTo>
                <a:cubicBezTo>
                  <a:pt x="5533127" y="240540"/>
                  <a:pt x="5530002" y="233437"/>
                  <a:pt x="5530002" y="225479"/>
                </a:cubicBezTo>
                <a:cubicBezTo>
                  <a:pt x="5528271" y="226187"/>
                  <a:pt x="5522651" y="226541"/>
                  <a:pt x="5513143" y="226541"/>
                </a:cubicBezTo>
                <a:cubicBezTo>
                  <a:pt x="5503263" y="226541"/>
                  <a:pt x="5497290" y="226541"/>
                  <a:pt x="5495221" y="226541"/>
                </a:cubicBezTo>
                <a:cubicBezTo>
                  <a:pt x="5495221" y="228418"/>
                  <a:pt x="5494474" y="230852"/>
                  <a:pt x="5492979" y="233841"/>
                </a:cubicBezTo>
                <a:cubicBezTo>
                  <a:pt x="5491900" y="239551"/>
                  <a:pt x="5487157" y="241226"/>
                  <a:pt x="5478749" y="238865"/>
                </a:cubicBezTo>
                <a:cubicBezTo>
                  <a:pt x="5474096" y="236539"/>
                  <a:pt x="5469859" y="232706"/>
                  <a:pt x="5466037" y="227367"/>
                </a:cubicBezTo>
                <a:cubicBezTo>
                  <a:pt x="5463542" y="223883"/>
                  <a:pt x="5462649" y="218938"/>
                  <a:pt x="5463357" y="212531"/>
                </a:cubicBezTo>
                <a:cubicBezTo>
                  <a:pt x="5464762" y="208294"/>
                  <a:pt x="5465464" y="198133"/>
                  <a:pt x="5465464" y="182049"/>
                </a:cubicBezTo>
                <a:lnTo>
                  <a:pt x="5465464" y="177868"/>
                </a:lnTo>
                <a:cubicBezTo>
                  <a:pt x="5448088" y="191119"/>
                  <a:pt x="5426868" y="201325"/>
                  <a:pt x="5401803" y="208485"/>
                </a:cubicBezTo>
                <a:cubicBezTo>
                  <a:pt x="5397263" y="209238"/>
                  <a:pt x="5394155" y="208108"/>
                  <a:pt x="5392480" y="205096"/>
                </a:cubicBezTo>
                <a:cubicBezTo>
                  <a:pt x="5392480" y="202443"/>
                  <a:pt x="5394301" y="200207"/>
                  <a:pt x="5397942" y="198386"/>
                </a:cubicBezTo>
                <a:cubicBezTo>
                  <a:pt x="5421658" y="183741"/>
                  <a:pt x="5443109" y="167511"/>
                  <a:pt x="5462295" y="149696"/>
                </a:cubicBezTo>
                <a:cubicBezTo>
                  <a:pt x="5462295" y="149392"/>
                  <a:pt x="5462295" y="149364"/>
                  <a:pt x="5462295" y="149612"/>
                </a:cubicBezTo>
                <a:cubicBezTo>
                  <a:pt x="5461902" y="149218"/>
                  <a:pt x="5461705" y="149021"/>
                  <a:pt x="5461705" y="149021"/>
                </a:cubicBezTo>
                <a:cubicBezTo>
                  <a:pt x="5459277" y="139962"/>
                  <a:pt x="5462020" y="136152"/>
                  <a:pt x="5469932" y="137591"/>
                </a:cubicBezTo>
                <a:cubicBezTo>
                  <a:pt x="5471158" y="137580"/>
                  <a:pt x="5472473" y="137922"/>
                  <a:pt x="5473877" y="138619"/>
                </a:cubicBezTo>
                <a:cubicBezTo>
                  <a:pt x="5475754" y="138619"/>
                  <a:pt x="5476496" y="138614"/>
                  <a:pt x="5476103" y="138602"/>
                </a:cubicBezTo>
                <a:cubicBezTo>
                  <a:pt x="5480205" y="134106"/>
                  <a:pt x="5484420" y="130976"/>
                  <a:pt x="5488747" y="129212"/>
                </a:cubicBezTo>
                <a:cubicBezTo>
                  <a:pt x="5466729" y="131999"/>
                  <a:pt x="5445846" y="135860"/>
                  <a:pt x="5426097" y="140794"/>
                </a:cubicBezTo>
                <a:cubicBezTo>
                  <a:pt x="5419062" y="142244"/>
                  <a:pt x="5414105" y="141210"/>
                  <a:pt x="5411227" y="137692"/>
                </a:cubicBezTo>
                <a:cubicBezTo>
                  <a:pt x="5407046" y="133500"/>
                  <a:pt x="5402489" y="128228"/>
                  <a:pt x="5397554" y="121878"/>
                </a:cubicBezTo>
                <a:cubicBezTo>
                  <a:pt x="5394869" y="117843"/>
                  <a:pt x="5396436" y="114634"/>
                  <a:pt x="5402258" y="112251"/>
                </a:cubicBezTo>
                <a:cubicBezTo>
                  <a:pt x="5430571" y="110824"/>
                  <a:pt x="5451123" y="109048"/>
                  <a:pt x="5463913" y="106923"/>
                </a:cubicBezTo>
                <a:cubicBezTo>
                  <a:pt x="5472478" y="105485"/>
                  <a:pt x="5480048" y="104765"/>
                  <a:pt x="5486623" y="104765"/>
                </a:cubicBezTo>
                <a:lnTo>
                  <a:pt x="5486623" y="90064"/>
                </a:lnTo>
                <a:cubicBezTo>
                  <a:pt x="5487005" y="90064"/>
                  <a:pt x="5485083" y="90418"/>
                  <a:pt x="5480857" y="91126"/>
                </a:cubicBezTo>
                <a:cubicBezTo>
                  <a:pt x="5476991" y="91126"/>
                  <a:pt x="5474501" y="91126"/>
                  <a:pt x="5473388" y="91126"/>
                </a:cubicBezTo>
                <a:cubicBezTo>
                  <a:pt x="5467701" y="91834"/>
                  <a:pt x="5462829" y="91025"/>
                  <a:pt x="5458771" y="88698"/>
                </a:cubicBezTo>
                <a:cubicBezTo>
                  <a:pt x="5455624" y="87136"/>
                  <a:pt x="5451460" y="83764"/>
                  <a:pt x="5446278" y="78583"/>
                </a:cubicBezTo>
                <a:cubicBezTo>
                  <a:pt x="5443559" y="75177"/>
                  <a:pt x="5442552" y="72800"/>
                  <a:pt x="5443260" y="71451"/>
                </a:cubicBezTo>
                <a:cubicBezTo>
                  <a:pt x="5443260" y="68978"/>
                  <a:pt x="5445385" y="67742"/>
                  <a:pt x="5449633" y="67742"/>
                </a:cubicBezTo>
                <a:cubicBezTo>
                  <a:pt x="5462503" y="66393"/>
                  <a:pt x="5474501" y="64786"/>
                  <a:pt x="5485628" y="62920"/>
                </a:cubicBezTo>
                <a:cubicBezTo>
                  <a:pt x="5486291" y="44971"/>
                  <a:pt x="5483937" y="31983"/>
                  <a:pt x="5478564" y="23958"/>
                </a:cubicBezTo>
                <a:cubicBezTo>
                  <a:pt x="5476890" y="19946"/>
                  <a:pt x="5476878" y="16950"/>
                  <a:pt x="5478530" y="14972"/>
                </a:cubicBezTo>
                <a:cubicBezTo>
                  <a:pt x="5479592" y="13162"/>
                  <a:pt x="5481024" y="11987"/>
                  <a:pt x="5482825" y="11444"/>
                </a:cubicBezTo>
                <a:close/>
                <a:moveTo>
                  <a:pt x="8075824" y="10673"/>
                </a:moveTo>
                <a:cubicBezTo>
                  <a:pt x="8090919" y="11415"/>
                  <a:pt x="8102344" y="16821"/>
                  <a:pt x="8110099" y="26892"/>
                </a:cubicBezTo>
                <a:cubicBezTo>
                  <a:pt x="8111650" y="31792"/>
                  <a:pt x="8110981" y="35333"/>
                  <a:pt x="8108093" y="37513"/>
                </a:cubicBezTo>
                <a:cubicBezTo>
                  <a:pt x="8103844" y="41042"/>
                  <a:pt x="8095667" y="47792"/>
                  <a:pt x="8083563" y="57761"/>
                </a:cubicBezTo>
                <a:lnTo>
                  <a:pt x="8075888" y="63555"/>
                </a:lnTo>
                <a:lnTo>
                  <a:pt x="8092818" y="61437"/>
                </a:lnTo>
                <a:cubicBezTo>
                  <a:pt x="8116804" y="57907"/>
                  <a:pt x="8131117" y="55811"/>
                  <a:pt x="8135759" y="55148"/>
                </a:cubicBezTo>
                <a:cubicBezTo>
                  <a:pt x="8144998" y="53653"/>
                  <a:pt x="8152203" y="55379"/>
                  <a:pt x="8157373" y="60324"/>
                </a:cubicBezTo>
                <a:cubicBezTo>
                  <a:pt x="8161049" y="64011"/>
                  <a:pt x="8164713" y="69507"/>
                  <a:pt x="8168365" y="76813"/>
                </a:cubicBezTo>
                <a:cubicBezTo>
                  <a:pt x="8169871" y="84242"/>
                  <a:pt x="8166641" y="87957"/>
                  <a:pt x="8158671" y="87957"/>
                </a:cubicBezTo>
                <a:cubicBezTo>
                  <a:pt x="8148494" y="87248"/>
                  <a:pt x="8136474" y="86982"/>
                  <a:pt x="8122613" y="87156"/>
                </a:cubicBezTo>
                <a:lnTo>
                  <a:pt x="8105787" y="87815"/>
                </a:lnTo>
                <a:lnTo>
                  <a:pt x="8113993" y="90936"/>
                </a:lnTo>
                <a:cubicBezTo>
                  <a:pt x="8119495" y="94272"/>
                  <a:pt x="8124075" y="98499"/>
                  <a:pt x="8127734" y="103619"/>
                </a:cubicBezTo>
                <a:cubicBezTo>
                  <a:pt x="8130229" y="105406"/>
                  <a:pt x="8130701" y="109334"/>
                  <a:pt x="8129151" y="115404"/>
                </a:cubicBezTo>
                <a:cubicBezTo>
                  <a:pt x="8127173" y="121338"/>
                  <a:pt x="8126183" y="132342"/>
                  <a:pt x="8126183" y="148415"/>
                </a:cubicBezTo>
                <a:cubicBezTo>
                  <a:pt x="8126891" y="154709"/>
                  <a:pt x="8127245" y="164442"/>
                  <a:pt x="8127245" y="177615"/>
                </a:cubicBezTo>
                <a:cubicBezTo>
                  <a:pt x="8127953" y="191080"/>
                  <a:pt x="8128307" y="200656"/>
                  <a:pt x="8128307" y="206344"/>
                </a:cubicBezTo>
                <a:cubicBezTo>
                  <a:pt x="8129713" y="215504"/>
                  <a:pt x="8128448" y="222512"/>
                  <a:pt x="8124514" y="227367"/>
                </a:cubicBezTo>
                <a:cubicBezTo>
                  <a:pt x="8118467" y="238697"/>
                  <a:pt x="8111499" y="244755"/>
                  <a:pt x="8103608" y="245542"/>
                </a:cubicBezTo>
                <a:cubicBezTo>
                  <a:pt x="8097393" y="246272"/>
                  <a:pt x="8093257" y="243704"/>
                  <a:pt x="8091199" y="237837"/>
                </a:cubicBezTo>
                <a:cubicBezTo>
                  <a:pt x="8087345" y="227553"/>
                  <a:pt x="8079258" y="218988"/>
                  <a:pt x="8066939" y="212143"/>
                </a:cubicBezTo>
                <a:cubicBezTo>
                  <a:pt x="8064736" y="209951"/>
                  <a:pt x="8063635" y="207917"/>
                  <a:pt x="8063635" y="206040"/>
                </a:cubicBezTo>
                <a:cubicBezTo>
                  <a:pt x="8065231" y="202691"/>
                  <a:pt x="8067923" y="201730"/>
                  <a:pt x="8071710" y="203157"/>
                </a:cubicBezTo>
                <a:cubicBezTo>
                  <a:pt x="8077657" y="203157"/>
                  <a:pt x="8083905" y="203157"/>
                  <a:pt x="8090458" y="203157"/>
                </a:cubicBezTo>
                <a:cubicBezTo>
                  <a:pt x="8092324" y="203146"/>
                  <a:pt x="8093257" y="202764"/>
                  <a:pt x="8093257" y="202011"/>
                </a:cubicBezTo>
                <a:cubicBezTo>
                  <a:pt x="8094673" y="183061"/>
                  <a:pt x="8095027" y="164094"/>
                  <a:pt x="8094319" y="145110"/>
                </a:cubicBezTo>
                <a:cubicBezTo>
                  <a:pt x="8093633" y="120394"/>
                  <a:pt x="8090925" y="104659"/>
                  <a:pt x="8086193" y="97904"/>
                </a:cubicBezTo>
                <a:cubicBezTo>
                  <a:pt x="8085431" y="95521"/>
                  <a:pt x="8085038" y="93436"/>
                  <a:pt x="8085013" y="91649"/>
                </a:cubicBezTo>
                <a:lnTo>
                  <a:pt x="8085714" y="88602"/>
                </a:lnTo>
                <a:lnTo>
                  <a:pt x="8075503" y="89002"/>
                </a:lnTo>
                <a:cubicBezTo>
                  <a:pt x="8066377" y="89710"/>
                  <a:pt x="8059723" y="90064"/>
                  <a:pt x="8055542" y="90064"/>
                </a:cubicBezTo>
                <a:cubicBezTo>
                  <a:pt x="8018463" y="93560"/>
                  <a:pt x="7988577" y="98145"/>
                  <a:pt x="7965883" y="103821"/>
                </a:cubicBezTo>
                <a:cubicBezTo>
                  <a:pt x="7957813" y="105934"/>
                  <a:pt x="7950857" y="104220"/>
                  <a:pt x="7945011" y="98679"/>
                </a:cubicBezTo>
                <a:cubicBezTo>
                  <a:pt x="7942191" y="95858"/>
                  <a:pt x="7939369" y="93037"/>
                  <a:pt x="7936548" y="90216"/>
                </a:cubicBezTo>
                <a:cubicBezTo>
                  <a:pt x="7933817" y="87496"/>
                  <a:pt x="7932451" y="85197"/>
                  <a:pt x="7932451" y="83320"/>
                </a:cubicBezTo>
                <a:cubicBezTo>
                  <a:pt x="7933767" y="80690"/>
                  <a:pt x="7936369" y="79375"/>
                  <a:pt x="7940257" y="79375"/>
                </a:cubicBezTo>
                <a:cubicBezTo>
                  <a:pt x="7950857" y="78723"/>
                  <a:pt x="7966833" y="76975"/>
                  <a:pt x="7988189" y="74132"/>
                </a:cubicBezTo>
                <a:lnTo>
                  <a:pt x="8019301" y="70664"/>
                </a:lnTo>
                <a:lnTo>
                  <a:pt x="8011539" y="65770"/>
                </a:lnTo>
                <a:cubicBezTo>
                  <a:pt x="8005402" y="59633"/>
                  <a:pt x="7996433" y="49191"/>
                  <a:pt x="7984631" y="34445"/>
                </a:cubicBezTo>
                <a:cubicBezTo>
                  <a:pt x="7983001" y="29848"/>
                  <a:pt x="7982535" y="27549"/>
                  <a:pt x="7983232" y="27549"/>
                </a:cubicBezTo>
                <a:cubicBezTo>
                  <a:pt x="7983232" y="26841"/>
                  <a:pt x="7985795" y="26487"/>
                  <a:pt x="7990919" y="26487"/>
                </a:cubicBezTo>
                <a:cubicBezTo>
                  <a:pt x="8005801" y="28600"/>
                  <a:pt x="8017148" y="30443"/>
                  <a:pt x="8024959" y="32017"/>
                </a:cubicBezTo>
                <a:cubicBezTo>
                  <a:pt x="8040257" y="35928"/>
                  <a:pt x="8044960" y="47646"/>
                  <a:pt x="8039071" y="67169"/>
                </a:cubicBezTo>
                <a:lnTo>
                  <a:pt x="8037644" y="68620"/>
                </a:lnTo>
                <a:lnTo>
                  <a:pt x="8052625" y="66950"/>
                </a:lnTo>
                <a:cubicBezTo>
                  <a:pt x="8056458" y="56744"/>
                  <a:pt x="8060127" y="46376"/>
                  <a:pt x="8063635" y="35844"/>
                </a:cubicBezTo>
                <a:cubicBezTo>
                  <a:pt x="8063635" y="34889"/>
                  <a:pt x="8064017" y="34034"/>
                  <a:pt x="8064781" y="33281"/>
                </a:cubicBezTo>
                <a:cubicBezTo>
                  <a:pt x="8066838" y="25380"/>
                  <a:pt x="8067518" y="20496"/>
                  <a:pt x="8066821" y="18631"/>
                </a:cubicBezTo>
                <a:cubicBezTo>
                  <a:pt x="8066821" y="11864"/>
                  <a:pt x="8069822" y="9212"/>
                  <a:pt x="8075824" y="10673"/>
                </a:cubicBezTo>
                <a:close/>
                <a:moveTo>
                  <a:pt x="4345646" y="10589"/>
                </a:moveTo>
                <a:cubicBezTo>
                  <a:pt x="4360976" y="13601"/>
                  <a:pt x="4373947" y="20789"/>
                  <a:pt x="4384557" y="32152"/>
                </a:cubicBezTo>
                <a:cubicBezTo>
                  <a:pt x="4386839" y="35569"/>
                  <a:pt x="4386670" y="39688"/>
                  <a:pt x="4384051" y="44510"/>
                </a:cubicBezTo>
                <a:cubicBezTo>
                  <a:pt x="4382354" y="46207"/>
                  <a:pt x="4381180" y="53648"/>
                  <a:pt x="4380528" y="66832"/>
                </a:cubicBezTo>
                <a:lnTo>
                  <a:pt x="4380562" y="66663"/>
                </a:lnTo>
                <a:cubicBezTo>
                  <a:pt x="4385394" y="66090"/>
                  <a:pt x="4389722" y="65163"/>
                  <a:pt x="4393543" y="63881"/>
                </a:cubicBezTo>
                <a:cubicBezTo>
                  <a:pt x="4400467" y="59385"/>
                  <a:pt x="4407183" y="59548"/>
                  <a:pt x="4413690" y="64370"/>
                </a:cubicBezTo>
                <a:cubicBezTo>
                  <a:pt x="4422918" y="70046"/>
                  <a:pt x="4430842" y="77290"/>
                  <a:pt x="4437462" y="86102"/>
                </a:cubicBezTo>
                <a:cubicBezTo>
                  <a:pt x="4439024" y="91025"/>
                  <a:pt x="4438361" y="94577"/>
                  <a:pt x="4435473" y="96757"/>
                </a:cubicBezTo>
                <a:cubicBezTo>
                  <a:pt x="4429336" y="102894"/>
                  <a:pt x="4424081" y="108593"/>
                  <a:pt x="4419709" y="113853"/>
                </a:cubicBezTo>
                <a:cubicBezTo>
                  <a:pt x="4423530" y="115404"/>
                  <a:pt x="4427054" y="119000"/>
                  <a:pt x="4430280" y="124643"/>
                </a:cubicBezTo>
                <a:cubicBezTo>
                  <a:pt x="4432404" y="130813"/>
                  <a:pt x="4430162" y="134438"/>
                  <a:pt x="4423553" y="135517"/>
                </a:cubicBezTo>
                <a:cubicBezTo>
                  <a:pt x="4414033" y="136248"/>
                  <a:pt x="4398994" y="137259"/>
                  <a:pt x="4378437" y="138552"/>
                </a:cubicBezTo>
                <a:lnTo>
                  <a:pt x="4378437" y="139428"/>
                </a:lnTo>
                <a:cubicBezTo>
                  <a:pt x="4377740" y="140833"/>
                  <a:pt x="4377392" y="141452"/>
                  <a:pt x="4377392" y="141283"/>
                </a:cubicBezTo>
                <a:cubicBezTo>
                  <a:pt x="4376628" y="153534"/>
                  <a:pt x="4374155" y="163757"/>
                  <a:pt x="4369974" y="171950"/>
                </a:cubicBezTo>
                <a:cubicBezTo>
                  <a:pt x="4406255" y="192935"/>
                  <a:pt x="4445420" y="208681"/>
                  <a:pt x="4487467" y="219190"/>
                </a:cubicBezTo>
                <a:cubicBezTo>
                  <a:pt x="4491986" y="221011"/>
                  <a:pt x="4494245" y="221922"/>
                  <a:pt x="4494245" y="221922"/>
                </a:cubicBezTo>
                <a:cubicBezTo>
                  <a:pt x="4495335" y="225844"/>
                  <a:pt x="4493323" y="228407"/>
                  <a:pt x="4488209" y="229610"/>
                </a:cubicBezTo>
                <a:cubicBezTo>
                  <a:pt x="4467809" y="235241"/>
                  <a:pt x="4448202" y="239798"/>
                  <a:pt x="4429387" y="243283"/>
                </a:cubicBezTo>
                <a:cubicBezTo>
                  <a:pt x="4422215" y="244811"/>
                  <a:pt x="4416871" y="243951"/>
                  <a:pt x="4413353" y="240703"/>
                </a:cubicBezTo>
                <a:cubicBezTo>
                  <a:pt x="4389491" y="228070"/>
                  <a:pt x="4369080" y="213829"/>
                  <a:pt x="4352120" y="197981"/>
                </a:cubicBezTo>
                <a:cubicBezTo>
                  <a:pt x="4334631" y="216976"/>
                  <a:pt x="4305515" y="227547"/>
                  <a:pt x="4264771" y="229694"/>
                </a:cubicBezTo>
                <a:cubicBezTo>
                  <a:pt x="4257948" y="230413"/>
                  <a:pt x="4254537" y="229340"/>
                  <a:pt x="4254537" y="226474"/>
                </a:cubicBezTo>
                <a:cubicBezTo>
                  <a:pt x="4254537" y="224023"/>
                  <a:pt x="4257038" y="222293"/>
                  <a:pt x="4262040" y="221281"/>
                </a:cubicBezTo>
                <a:cubicBezTo>
                  <a:pt x="4293589" y="210997"/>
                  <a:pt x="4316479" y="197054"/>
                  <a:pt x="4330708" y="179453"/>
                </a:cubicBezTo>
                <a:cubicBezTo>
                  <a:pt x="4324965" y="174271"/>
                  <a:pt x="4319592" y="169174"/>
                  <a:pt x="4314591" y="164161"/>
                </a:cubicBezTo>
                <a:cubicBezTo>
                  <a:pt x="4307622" y="156372"/>
                  <a:pt x="4298372" y="153540"/>
                  <a:pt x="4286840" y="155664"/>
                </a:cubicBezTo>
                <a:cubicBezTo>
                  <a:pt x="4280894" y="156361"/>
                  <a:pt x="4276882" y="154254"/>
                  <a:pt x="4274802" y="149342"/>
                </a:cubicBezTo>
                <a:cubicBezTo>
                  <a:pt x="4273982" y="146397"/>
                  <a:pt x="4274375" y="143615"/>
                  <a:pt x="4275983" y="140996"/>
                </a:cubicBezTo>
                <a:cubicBezTo>
                  <a:pt x="4275983" y="140996"/>
                  <a:pt x="4276511" y="140462"/>
                  <a:pt x="4277567" y="139395"/>
                </a:cubicBezTo>
                <a:cubicBezTo>
                  <a:pt x="4284019" y="135360"/>
                  <a:pt x="4290116" y="133342"/>
                  <a:pt x="4295860" y="133342"/>
                </a:cubicBezTo>
                <a:cubicBezTo>
                  <a:pt x="4302727" y="133342"/>
                  <a:pt x="4307290" y="134039"/>
                  <a:pt x="4309550" y="135433"/>
                </a:cubicBezTo>
                <a:cubicBezTo>
                  <a:pt x="4308853" y="134410"/>
                  <a:pt x="4308150" y="130364"/>
                  <a:pt x="4307442" y="123294"/>
                </a:cubicBezTo>
                <a:cubicBezTo>
                  <a:pt x="4306060" y="116404"/>
                  <a:pt x="4305059" y="111740"/>
                  <a:pt x="4304441" y="109301"/>
                </a:cubicBezTo>
                <a:cubicBezTo>
                  <a:pt x="4302328" y="98735"/>
                  <a:pt x="4298821" y="89957"/>
                  <a:pt x="4293921" y="82966"/>
                </a:cubicBezTo>
                <a:cubicBezTo>
                  <a:pt x="4292347" y="76110"/>
                  <a:pt x="4294292" y="72092"/>
                  <a:pt x="4299754" y="70912"/>
                </a:cubicBezTo>
                <a:cubicBezTo>
                  <a:pt x="4306206" y="70912"/>
                  <a:pt x="4313298" y="72676"/>
                  <a:pt x="4321031" y="76206"/>
                </a:cubicBezTo>
                <a:cubicBezTo>
                  <a:pt x="4321660" y="76206"/>
                  <a:pt x="4323599" y="75874"/>
                  <a:pt x="4326847" y="75211"/>
                </a:cubicBezTo>
                <a:cubicBezTo>
                  <a:pt x="4329545" y="74536"/>
                  <a:pt x="4336120" y="73581"/>
                  <a:pt x="4346573" y="72345"/>
                </a:cubicBezTo>
                <a:lnTo>
                  <a:pt x="4346573" y="67793"/>
                </a:lnTo>
                <a:cubicBezTo>
                  <a:pt x="4346573" y="50057"/>
                  <a:pt x="4343814" y="36361"/>
                  <a:pt x="4338295" y="26706"/>
                </a:cubicBezTo>
                <a:cubicBezTo>
                  <a:pt x="4334642" y="17715"/>
                  <a:pt x="4337092" y="12342"/>
                  <a:pt x="4345646" y="10589"/>
                </a:cubicBezTo>
                <a:close/>
                <a:moveTo>
                  <a:pt x="6102089" y="10500"/>
                </a:moveTo>
                <a:cubicBezTo>
                  <a:pt x="6104846" y="10761"/>
                  <a:pt x="6107123" y="11696"/>
                  <a:pt x="6108921" y="13303"/>
                </a:cubicBezTo>
                <a:cubicBezTo>
                  <a:pt x="6117812" y="17754"/>
                  <a:pt x="6124173" y="23818"/>
                  <a:pt x="6128006" y="31494"/>
                </a:cubicBezTo>
                <a:cubicBezTo>
                  <a:pt x="6130861" y="36923"/>
                  <a:pt x="6130878" y="41947"/>
                  <a:pt x="6128056" y="46567"/>
                </a:cubicBezTo>
                <a:cubicBezTo>
                  <a:pt x="6128056" y="47117"/>
                  <a:pt x="6126899" y="49708"/>
                  <a:pt x="6124583" y="54339"/>
                </a:cubicBezTo>
                <a:cubicBezTo>
                  <a:pt x="6123066" y="58880"/>
                  <a:pt x="6121976" y="61482"/>
                  <a:pt x="6121313" y="62145"/>
                </a:cubicBezTo>
                <a:cubicBezTo>
                  <a:pt x="6119458" y="68327"/>
                  <a:pt x="6117430" y="76132"/>
                  <a:pt x="6115226" y="85563"/>
                </a:cubicBezTo>
                <a:cubicBezTo>
                  <a:pt x="6114063" y="89828"/>
                  <a:pt x="6112218" y="93707"/>
                  <a:pt x="6109692" y="97200"/>
                </a:cubicBezTo>
                <a:lnTo>
                  <a:pt x="6102206" y="104450"/>
                </a:lnTo>
                <a:lnTo>
                  <a:pt x="6123066" y="101663"/>
                </a:lnTo>
                <a:cubicBezTo>
                  <a:pt x="6134475" y="98786"/>
                  <a:pt x="6144523" y="103490"/>
                  <a:pt x="6153211" y="115775"/>
                </a:cubicBezTo>
                <a:cubicBezTo>
                  <a:pt x="6159010" y="127318"/>
                  <a:pt x="6155976" y="133561"/>
                  <a:pt x="6144107" y="134505"/>
                </a:cubicBezTo>
                <a:cubicBezTo>
                  <a:pt x="6139712" y="134505"/>
                  <a:pt x="6132878" y="134505"/>
                  <a:pt x="6123605" y="134505"/>
                </a:cubicBezTo>
                <a:cubicBezTo>
                  <a:pt x="6103993" y="133797"/>
                  <a:pt x="6090668" y="133668"/>
                  <a:pt x="6083632" y="134118"/>
                </a:cubicBezTo>
                <a:cubicBezTo>
                  <a:pt x="6086453" y="136467"/>
                  <a:pt x="6086453" y="141019"/>
                  <a:pt x="6083632" y="147774"/>
                </a:cubicBezTo>
                <a:cubicBezTo>
                  <a:pt x="6083632" y="149055"/>
                  <a:pt x="6083278" y="149527"/>
                  <a:pt x="6082570" y="149190"/>
                </a:cubicBezTo>
                <a:cubicBezTo>
                  <a:pt x="6080862" y="149347"/>
                  <a:pt x="6081845" y="149055"/>
                  <a:pt x="6085520" y="148313"/>
                </a:cubicBezTo>
                <a:cubicBezTo>
                  <a:pt x="6093590" y="145380"/>
                  <a:pt x="6098109" y="143913"/>
                  <a:pt x="6099075" y="143913"/>
                </a:cubicBezTo>
                <a:cubicBezTo>
                  <a:pt x="6103953" y="142486"/>
                  <a:pt x="6109034" y="143407"/>
                  <a:pt x="6114316" y="146678"/>
                </a:cubicBezTo>
                <a:cubicBezTo>
                  <a:pt x="6119700" y="150511"/>
                  <a:pt x="6123499" y="155361"/>
                  <a:pt x="6125713" y="161228"/>
                </a:cubicBezTo>
                <a:cubicBezTo>
                  <a:pt x="6127276" y="164274"/>
                  <a:pt x="6126730" y="167353"/>
                  <a:pt x="6124078" y="170467"/>
                </a:cubicBezTo>
                <a:cubicBezTo>
                  <a:pt x="6121436" y="173996"/>
                  <a:pt x="6115755" y="175761"/>
                  <a:pt x="6107033" y="175761"/>
                </a:cubicBezTo>
                <a:cubicBezTo>
                  <a:pt x="6095793" y="176469"/>
                  <a:pt x="6086582" y="176823"/>
                  <a:pt x="6079400" y="176823"/>
                </a:cubicBezTo>
                <a:cubicBezTo>
                  <a:pt x="6079400" y="178992"/>
                  <a:pt x="6079047" y="182184"/>
                  <a:pt x="6078338" y="186399"/>
                </a:cubicBezTo>
                <a:cubicBezTo>
                  <a:pt x="6085768" y="190052"/>
                  <a:pt x="6093220" y="193238"/>
                  <a:pt x="6100694" y="195958"/>
                </a:cubicBezTo>
                <a:cubicBezTo>
                  <a:pt x="6116901" y="202994"/>
                  <a:pt x="6142730" y="209991"/>
                  <a:pt x="6178180" y="216948"/>
                </a:cubicBezTo>
                <a:cubicBezTo>
                  <a:pt x="6184429" y="217847"/>
                  <a:pt x="6188177" y="219533"/>
                  <a:pt x="6189425" y="222006"/>
                </a:cubicBezTo>
                <a:cubicBezTo>
                  <a:pt x="6189425" y="224760"/>
                  <a:pt x="6186031" y="226625"/>
                  <a:pt x="6179242" y="227603"/>
                </a:cubicBezTo>
                <a:cubicBezTo>
                  <a:pt x="6175285" y="228255"/>
                  <a:pt x="6169216" y="230290"/>
                  <a:pt x="6161033" y="233706"/>
                </a:cubicBezTo>
                <a:cubicBezTo>
                  <a:pt x="6144410" y="239484"/>
                  <a:pt x="6131788" y="243092"/>
                  <a:pt x="6123167" y="244530"/>
                </a:cubicBezTo>
                <a:cubicBezTo>
                  <a:pt x="6117705" y="245227"/>
                  <a:pt x="6111517" y="244457"/>
                  <a:pt x="6104605" y="242220"/>
                </a:cubicBezTo>
                <a:cubicBezTo>
                  <a:pt x="6079813" y="230368"/>
                  <a:pt x="6058897" y="215538"/>
                  <a:pt x="6041856" y="197730"/>
                </a:cubicBezTo>
                <a:lnTo>
                  <a:pt x="6027320" y="180377"/>
                </a:lnTo>
                <a:lnTo>
                  <a:pt x="6013547" y="193030"/>
                </a:lnTo>
                <a:cubicBezTo>
                  <a:pt x="5998382" y="205752"/>
                  <a:pt x="5982939" y="215102"/>
                  <a:pt x="5967217" y="221079"/>
                </a:cubicBezTo>
                <a:cubicBezTo>
                  <a:pt x="5957630" y="224012"/>
                  <a:pt x="5952083" y="224237"/>
                  <a:pt x="5950577" y="221753"/>
                </a:cubicBezTo>
                <a:cubicBezTo>
                  <a:pt x="5948914" y="218381"/>
                  <a:pt x="5951567" y="214183"/>
                  <a:pt x="5958535" y="209159"/>
                </a:cubicBezTo>
                <a:cubicBezTo>
                  <a:pt x="5971585" y="198155"/>
                  <a:pt x="5984768" y="182487"/>
                  <a:pt x="5998087" y="162155"/>
                </a:cubicBezTo>
                <a:cubicBezTo>
                  <a:pt x="6000813" y="157429"/>
                  <a:pt x="6002770" y="153124"/>
                  <a:pt x="6003959" y="149241"/>
                </a:cubicBezTo>
                <a:lnTo>
                  <a:pt x="6005103" y="139808"/>
                </a:lnTo>
                <a:lnTo>
                  <a:pt x="6000329" y="140845"/>
                </a:lnTo>
                <a:cubicBezTo>
                  <a:pt x="5996407" y="140845"/>
                  <a:pt x="5993794" y="141176"/>
                  <a:pt x="5992490" y="141839"/>
                </a:cubicBezTo>
                <a:cubicBezTo>
                  <a:pt x="5982386" y="143289"/>
                  <a:pt x="5973843" y="139091"/>
                  <a:pt x="5966863" y="129245"/>
                </a:cubicBezTo>
                <a:cubicBezTo>
                  <a:pt x="5963514" y="125896"/>
                  <a:pt x="5961839" y="122266"/>
                  <a:pt x="5961839" y="118354"/>
                </a:cubicBezTo>
                <a:cubicBezTo>
                  <a:pt x="5963098" y="114218"/>
                  <a:pt x="5966374" y="112864"/>
                  <a:pt x="5971668" y="114291"/>
                </a:cubicBezTo>
                <a:cubicBezTo>
                  <a:pt x="5989663" y="114291"/>
                  <a:pt x="6003364" y="113622"/>
                  <a:pt x="6012772" y="112285"/>
                </a:cubicBezTo>
                <a:cubicBezTo>
                  <a:pt x="6019291" y="111554"/>
                  <a:pt x="6032222" y="110470"/>
                  <a:pt x="6051565" y="109031"/>
                </a:cubicBezTo>
                <a:lnTo>
                  <a:pt x="6088820" y="106084"/>
                </a:lnTo>
                <a:lnTo>
                  <a:pt x="6083750" y="101933"/>
                </a:lnTo>
                <a:cubicBezTo>
                  <a:pt x="6083075" y="99932"/>
                  <a:pt x="6082418" y="98443"/>
                  <a:pt x="6081777" y="97465"/>
                </a:cubicBezTo>
                <a:cubicBezTo>
                  <a:pt x="6073427" y="97465"/>
                  <a:pt x="6064935" y="98173"/>
                  <a:pt x="6056303" y="99590"/>
                </a:cubicBezTo>
                <a:cubicBezTo>
                  <a:pt x="6055438" y="99590"/>
                  <a:pt x="6055375" y="99590"/>
                  <a:pt x="6056117" y="99590"/>
                </a:cubicBezTo>
                <a:cubicBezTo>
                  <a:pt x="6056117" y="99342"/>
                  <a:pt x="6055764" y="99921"/>
                  <a:pt x="6055055" y="101326"/>
                </a:cubicBezTo>
                <a:cubicBezTo>
                  <a:pt x="6055055" y="102237"/>
                  <a:pt x="6055055" y="102692"/>
                  <a:pt x="6055055" y="102692"/>
                </a:cubicBezTo>
                <a:cubicBezTo>
                  <a:pt x="6050807" y="109087"/>
                  <a:pt x="6045715" y="111127"/>
                  <a:pt x="6039780" y="108812"/>
                </a:cubicBezTo>
                <a:cubicBezTo>
                  <a:pt x="6039780" y="108812"/>
                  <a:pt x="6039280" y="108559"/>
                  <a:pt x="6038280" y="108053"/>
                </a:cubicBezTo>
                <a:cubicBezTo>
                  <a:pt x="6037370" y="108053"/>
                  <a:pt x="6035088" y="106682"/>
                  <a:pt x="6031435" y="103939"/>
                </a:cubicBezTo>
                <a:cubicBezTo>
                  <a:pt x="6029525" y="101084"/>
                  <a:pt x="6027856" y="93228"/>
                  <a:pt x="6026428" y="80370"/>
                </a:cubicBezTo>
                <a:cubicBezTo>
                  <a:pt x="6025709" y="71659"/>
                  <a:pt x="6023595" y="60695"/>
                  <a:pt x="6020089" y="47477"/>
                </a:cubicBezTo>
                <a:cubicBezTo>
                  <a:pt x="6018729" y="42026"/>
                  <a:pt x="6017104" y="37423"/>
                  <a:pt x="6015216" y="33669"/>
                </a:cubicBezTo>
                <a:cubicBezTo>
                  <a:pt x="6014441" y="32882"/>
                  <a:pt x="6014053" y="32489"/>
                  <a:pt x="6014053" y="32489"/>
                </a:cubicBezTo>
                <a:cubicBezTo>
                  <a:pt x="6013098" y="29241"/>
                  <a:pt x="6012974" y="26791"/>
                  <a:pt x="6013682" y="25138"/>
                </a:cubicBezTo>
                <a:cubicBezTo>
                  <a:pt x="6013682" y="24655"/>
                  <a:pt x="6013682" y="23919"/>
                  <a:pt x="6013682" y="22930"/>
                </a:cubicBezTo>
                <a:cubicBezTo>
                  <a:pt x="6015863" y="19659"/>
                  <a:pt x="6019409" y="18024"/>
                  <a:pt x="6024320" y="18024"/>
                </a:cubicBezTo>
                <a:cubicBezTo>
                  <a:pt x="6026052" y="18024"/>
                  <a:pt x="6028636" y="18456"/>
                  <a:pt x="6032076" y="19322"/>
                </a:cubicBezTo>
                <a:cubicBezTo>
                  <a:pt x="6033166" y="19861"/>
                  <a:pt x="6033756" y="20131"/>
                  <a:pt x="6033846" y="20131"/>
                </a:cubicBezTo>
                <a:cubicBezTo>
                  <a:pt x="6035633" y="20131"/>
                  <a:pt x="6036881" y="20485"/>
                  <a:pt x="6037589" y="21193"/>
                </a:cubicBezTo>
                <a:cubicBezTo>
                  <a:pt x="6040073" y="21193"/>
                  <a:pt x="6041315" y="21547"/>
                  <a:pt x="6041315" y="22255"/>
                </a:cubicBezTo>
                <a:cubicBezTo>
                  <a:pt x="6041090" y="22255"/>
                  <a:pt x="6043107" y="21946"/>
                  <a:pt x="6047367" y="21328"/>
                </a:cubicBezTo>
                <a:cubicBezTo>
                  <a:pt x="6048964" y="20530"/>
                  <a:pt x="6050823" y="20131"/>
                  <a:pt x="6052948" y="20131"/>
                </a:cubicBezTo>
                <a:cubicBezTo>
                  <a:pt x="6060152" y="19479"/>
                  <a:pt x="6073297" y="16680"/>
                  <a:pt x="6092382" y="11735"/>
                </a:cubicBezTo>
                <a:cubicBezTo>
                  <a:pt x="6096097" y="10650"/>
                  <a:pt x="6099333" y="10239"/>
                  <a:pt x="6102089" y="10500"/>
                </a:cubicBezTo>
                <a:close/>
                <a:moveTo>
                  <a:pt x="3844664" y="10500"/>
                </a:moveTo>
                <a:cubicBezTo>
                  <a:pt x="3847420" y="10761"/>
                  <a:pt x="3849698" y="11696"/>
                  <a:pt x="3851496" y="13303"/>
                </a:cubicBezTo>
                <a:cubicBezTo>
                  <a:pt x="3860387" y="17754"/>
                  <a:pt x="3866748" y="23818"/>
                  <a:pt x="3870581" y="31494"/>
                </a:cubicBezTo>
                <a:cubicBezTo>
                  <a:pt x="3873436" y="36923"/>
                  <a:pt x="3873453" y="41947"/>
                  <a:pt x="3870632" y="46567"/>
                </a:cubicBezTo>
                <a:cubicBezTo>
                  <a:pt x="3870632" y="47117"/>
                  <a:pt x="3869474" y="49708"/>
                  <a:pt x="3867158" y="54339"/>
                </a:cubicBezTo>
                <a:cubicBezTo>
                  <a:pt x="3865641" y="58880"/>
                  <a:pt x="3864551" y="61482"/>
                  <a:pt x="3863888" y="62145"/>
                </a:cubicBezTo>
                <a:cubicBezTo>
                  <a:pt x="3862033" y="68327"/>
                  <a:pt x="3860005" y="76132"/>
                  <a:pt x="3857802" y="85563"/>
                </a:cubicBezTo>
                <a:cubicBezTo>
                  <a:pt x="3856638" y="89828"/>
                  <a:pt x="3854794" y="93707"/>
                  <a:pt x="3852268" y="97200"/>
                </a:cubicBezTo>
                <a:lnTo>
                  <a:pt x="3844781" y="104450"/>
                </a:lnTo>
                <a:lnTo>
                  <a:pt x="3865641" y="101663"/>
                </a:lnTo>
                <a:cubicBezTo>
                  <a:pt x="3877049" y="98786"/>
                  <a:pt x="3887098" y="103490"/>
                  <a:pt x="3895786" y="115775"/>
                </a:cubicBezTo>
                <a:cubicBezTo>
                  <a:pt x="3901585" y="127318"/>
                  <a:pt x="3898551" y="133561"/>
                  <a:pt x="3886682" y="134505"/>
                </a:cubicBezTo>
                <a:cubicBezTo>
                  <a:pt x="3882287" y="134505"/>
                  <a:pt x="3875453" y="134505"/>
                  <a:pt x="3866181" y="134505"/>
                </a:cubicBezTo>
                <a:cubicBezTo>
                  <a:pt x="3846568" y="133797"/>
                  <a:pt x="3833243" y="133668"/>
                  <a:pt x="3826207" y="134118"/>
                </a:cubicBezTo>
                <a:cubicBezTo>
                  <a:pt x="3829028" y="136467"/>
                  <a:pt x="3829028" y="141019"/>
                  <a:pt x="3826207" y="147774"/>
                </a:cubicBezTo>
                <a:cubicBezTo>
                  <a:pt x="3826207" y="149055"/>
                  <a:pt x="3825853" y="149527"/>
                  <a:pt x="3825145" y="149190"/>
                </a:cubicBezTo>
                <a:cubicBezTo>
                  <a:pt x="3823436" y="149347"/>
                  <a:pt x="3824420" y="149055"/>
                  <a:pt x="3828095" y="148313"/>
                </a:cubicBezTo>
                <a:cubicBezTo>
                  <a:pt x="3836165" y="145380"/>
                  <a:pt x="3840684" y="143913"/>
                  <a:pt x="3841650" y="143913"/>
                </a:cubicBezTo>
                <a:cubicBezTo>
                  <a:pt x="3846528" y="142486"/>
                  <a:pt x="3851609" y="143407"/>
                  <a:pt x="3856891" y="146678"/>
                </a:cubicBezTo>
                <a:cubicBezTo>
                  <a:pt x="3862275" y="150511"/>
                  <a:pt x="3866074" y="155361"/>
                  <a:pt x="3868288" y="161228"/>
                </a:cubicBezTo>
                <a:cubicBezTo>
                  <a:pt x="3869850" y="164274"/>
                  <a:pt x="3869305" y="167353"/>
                  <a:pt x="3866653" y="170467"/>
                </a:cubicBezTo>
                <a:cubicBezTo>
                  <a:pt x="3864012" y="173996"/>
                  <a:pt x="3858330" y="175761"/>
                  <a:pt x="3849608" y="175761"/>
                </a:cubicBezTo>
                <a:cubicBezTo>
                  <a:pt x="3838368" y="176469"/>
                  <a:pt x="3829157" y="176823"/>
                  <a:pt x="3821975" y="176823"/>
                </a:cubicBezTo>
                <a:cubicBezTo>
                  <a:pt x="3821975" y="178992"/>
                  <a:pt x="3821621" y="182184"/>
                  <a:pt x="3820913" y="186399"/>
                </a:cubicBezTo>
                <a:cubicBezTo>
                  <a:pt x="3828343" y="190052"/>
                  <a:pt x="3835794" y="193238"/>
                  <a:pt x="3843269" y="195958"/>
                </a:cubicBezTo>
                <a:cubicBezTo>
                  <a:pt x="3859476" y="202994"/>
                  <a:pt x="3885305" y="209991"/>
                  <a:pt x="3920755" y="216948"/>
                </a:cubicBezTo>
                <a:cubicBezTo>
                  <a:pt x="3927004" y="217847"/>
                  <a:pt x="3930752" y="219533"/>
                  <a:pt x="3932000" y="222006"/>
                </a:cubicBezTo>
                <a:cubicBezTo>
                  <a:pt x="3932000" y="224760"/>
                  <a:pt x="3928606" y="226625"/>
                  <a:pt x="3921817" y="227603"/>
                </a:cubicBezTo>
                <a:cubicBezTo>
                  <a:pt x="3917861" y="228255"/>
                  <a:pt x="3911791" y="230290"/>
                  <a:pt x="3903609" y="233706"/>
                </a:cubicBezTo>
                <a:cubicBezTo>
                  <a:pt x="3886985" y="239484"/>
                  <a:pt x="3874363" y="243092"/>
                  <a:pt x="3865742" y="244530"/>
                </a:cubicBezTo>
                <a:cubicBezTo>
                  <a:pt x="3860280" y="245227"/>
                  <a:pt x="3854092" y="244457"/>
                  <a:pt x="3847180" y="242220"/>
                </a:cubicBezTo>
                <a:cubicBezTo>
                  <a:pt x="3822388" y="230368"/>
                  <a:pt x="3801472" y="215538"/>
                  <a:pt x="3784431" y="197730"/>
                </a:cubicBezTo>
                <a:lnTo>
                  <a:pt x="3769895" y="180377"/>
                </a:lnTo>
                <a:lnTo>
                  <a:pt x="3756122" y="193030"/>
                </a:lnTo>
                <a:cubicBezTo>
                  <a:pt x="3740957" y="205752"/>
                  <a:pt x="3725514" y="215102"/>
                  <a:pt x="3709793" y="221079"/>
                </a:cubicBezTo>
                <a:cubicBezTo>
                  <a:pt x="3700205" y="224012"/>
                  <a:pt x="3694658" y="224237"/>
                  <a:pt x="3693152" y="221753"/>
                </a:cubicBezTo>
                <a:cubicBezTo>
                  <a:pt x="3691489" y="218381"/>
                  <a:pt x="3694141" y="214183"/>
                  <a:pt x="3701110" y="209159"/>
                </a:cubicBezTo>
                <a:cubicBezTo>
                  <a:pt x="3714159" y="198155"/>
                  <a:pt x="3727343" y="182487"/>
                  <a:pt x="3740662" y="162155"/>
                </a:cubicBezTo>
                <a:cubicBezTo>
                  <a:pt x="3743388" y="157429"/>
                  <a:pt x="3745345" y="153124"/>
                  <a:pt x="3746534" y="149241"/>
                </a:cubicBezTo>
                <a:lnTo>
                  <a:pt x="3747678" y="139808"/>
                </a:lnTo>
                <a:lnTo>
                  <a:pt x="3742904" y="140845"/>
                </a:lnTo>
                <a:cubicBezTo>
                  <a:pt x="3738982" y="140845"/>
                  <a:pt x="3736369" y="141176"/>
                  <a:pt x="3735065" y="141839"/>
                </a:cubicBezTo>
                <a:cubicBezTo>
                  <a:pt x="3724960" y="143289"/>
                  <a:pt x="3716418" y="139091"/>
                  <a:pt x="3709438" y="129245"/>
                </a:cubicBezTo>
                <a:cubicBezTo>
                  <a:pt x="3706089" y="125896"/>
                  <a:pt x="3704414" y="122266"/>
                  <a:pt x="3704414" y="118354"/>
                </a:cubicBezTo>
                <a:cubicBezTo>
                  <a:pt x="3705673" y="114218"/>
                  <a:pt x="3708950" y="112864"/>
                  <a:pt x="3714243" y="114291"/>
                </a:cubicBezTo>
                <a:cubicBezTo>
                  <a:pt x="3732238" y="114291"/>
                  <a:pt x="3745939" y="113622"/>
                  <a:pt x="3755347" y="112285"/>
                </a:cubicBezTo>
                <a:cubicBezTo>
                  <a:pt x="3761866" y="111554"/>
                  <a:pt x="3774797" y="110470"/>
                  <a:pt x="3794140" y="109031"/>
                </a:cubicBezTo>
                <a:lnTo>
                  <a:pt x="3831395" y="106084"/>
                </a:lnTo>
                <a:lnTo>
                  <a:pt x="3826325" y="101933"/>
                </a:lnTo>
                <a:cubicBezTo>
                  <a:pt x="3825651" y="99932"/>
                  <a:pt x="3824993" y="98443"/>
                  <a:pt x="3824352" y="97465"/>
                </a:cubicBezTo>
                <a:cubicBezTo>
                  <a:pt x="3816001" y="97465"/>
                  <a:pt x="3807510" y="98173"/>
                  <a:pt x="3798878" y="99590"/>
                </a:cubicBezTo>
                <a:cubicBezTo>
                  <a:pt x="3798012" y="99590"/>
                  <a:pt x="3797951" y="99590"/>
                  <a:pt x="3798692" y="99590"/>
                </a:cubicBezTo>
                <a:cubicBezTo>
                  <a:pt x="3798692" y="99342"/>
                  <a:pt x="3798338" y="99921"/>
                  <a:pt x="3797630" y="101326"/>
                </a:cubicBezTo>
                <a:cubicBezTo>
                  <a:pt x="3797630" y="102237"/>
                  <a:pt x="3797630" y="102692"/>
                  <a:pt x="3797630" y="102692"/>
                </a:cubicBezTo>
                <a:cubicBezTo>
                  <a:pt x="3793382" y="109087"/>
                  <a:pt x="3788290" y="111127"/>
                  <a:pt x="3782356" y="108812"/>
                </a:cubicBezTo>
                <a:cubicBezTo>
                  <a:pt x="3782356" y="108812"/>
                  <a:pt x="3781856" y="108559"/>
                  <a:pt x="3780855" y="108053"/>
                </a:cubicBezTo>
                <a:cubicBezTo>
                  <a:pt x="3779945" y="108053"/>
                  <a:pt x="3777663" y="106682"/>
                  <a:pt x="3774010" y="103939"/>
                </a:cubicBezTo>
                <a:cubicBezTo>
                  <a:pt x="3772099" y="101084"/>
                  <a:pt x="3770430" y="93228"/>
                  <a:pt x="3769003" y="80370"/>
                </a:cubicBezTo>
                <a:cubicBezTo>
                  <a:pt x="3768284" y="71659"/>
                  <a:pt x="3766170" y="60695"/>
                  <a:pt x="3762664" y="47477"/>
                </a:cubicBezTo>
                <a:cubicBezTo>
                  <a:pt x="3761304" y="42026"/>
                  <a:pt x="3759680" y="37423"/>
                  <a:pt x="3757791" y="33669"/>
                </a:cubicBezTo>
                <a:cubicBezTo>
                  <a:pt x="3757016" y="32882"/>
                  <a:pt x="3756628" y="32489"/>
                  <a:pt x="3756628" y="32489"/>
                </a:cubicBezTo>
                <a:cubicBezTo>
                  <a:pt x="3755673" y="29241"/>
                  <a:pt x="3755549" y="26791"/>
                  <a:pt x="3756257" y="25138"/>
                </a:cubicBezTo>
                <a:cubicBezTo>
                  <a:pt x="3756257" y="24655"/>
                  <a:pt x="3756257" y="23919"/>
                  <a:pt x="3756257" y="22930"/>
                </a:cubicBezTo>
                <a:cubicBezTo>
                  <a:pt x="3758438" y="19659"/>
                  <a:pt x="3761984" y="18024"/>
                  <a:pt x="3766895" y="18024"/>
                </a:cubicBezTo>
                <a:cubicBezTo>
                  <a:pt x="3768626" y="18024"/>
                  <a:pt x="3771211" y="18456"/>
                  <a:pt x="3774651" y="19322"/>
                </a:cubicBezTo>
                <a:cubicBezTo>
                  <a:pt x="3775741" y="19861"/>
                  <a:pt x="3776331" y="20131"/>
                  <a:pt x="3776421" y="20131"/>
                </a:cubicBezTo>
                <a:cubicBezTo>
                  <a:pt x="3778208" y="20131"/>
                  <a:pt x="3779456" y="20485"/>
                  <a:pt x="3780164" y="21193"/>
                </a:cubicBezTo>
                <a:cubicBezTo>
                  <a:pt x="3782648" y="21193"/>
                  <a:pt x="3783890" y="21547"/>
                  <a:pt x="3783890" y="22255"/>
                </a:cubicBezTo>
                <a:cubicBezTo>
                  <a:pt x="3783665" y="22255"/>
                  <a:pt x="3785683" y="21946"/>
                  <a:pt x="3789942" y="21328"/>
                </a:cubicBezTo>
                <a:cubicBezTo>
                  <a:pt x="3791538" y="20530"/>
                  <a:pt x="3793398" y="20131"/>
                  <a:pt x="3795523" y="20131"/>
                </a:cubicBezTo>
                <a:cubicBezTo>
                  <a:pt x="3802728" y="19479"/>
                  <a:pt x="3815872" y="16680"/>
                  <a:pt x="3834957" y="11735"/>
                </a:cubicBezTo>
                <a:cubicBezTo>
                  <a:pt x="3838672" y="10650"/>
                  <a:pt x="3841907" y="10239"/>
                  <a:pt x="3844664" y="10500"/>
                </a:cubicBezTo>
                <a:close/>
                <a:moveTo>
                  <a:pt x="1006171" y="9560"/>
                </a:moveTo>
                <a:cubicBezTo>
                  <a:pt x="1018342" y="12606"/>
                  <a:pt x="1028576" y="17529"/>
                  <a:pt x="1036872" y="24329"/>
                </a:cubicBezTo>
                <a:cubicBezTo>
                  <a:pt x="1040097" y="28634"/>
                  <a:pt x="1040552" y="33349"/>
                  <a:pt x="1038236" y="38474"/>
                </a:cubicBezTo>
                <a:cubicBezTo>
                  <a:pt x="1037686" y="40126"/>
                  <a:pt x="1036376" y="47056"/>
                  <a:pt x="1034308" y="59262"/>
                </a:cubicBezTo>
                <a:cubicBezTo>
                  <a:pt x="1036174" y="59374"/>
                  <a:pt x="1038815" y="58408"/>
                  <a:pt x="1042232" y="56362"/>
                </a:cubicBezTo>
                <a:cubicBezTo>
                  <a:pt x="1049313" y="54058"/>
                  <a:pt x="1054978" y="54446"/>
                  <a:pt x="1059227" y="57525"/>
                </a:cubicBezTo>
                <a:cubicBezTo>
                  <a:pt x="1061846" y="58402"/>
                  <a:pt x="1064307" y="60768"/>
                  <a:pt x="1066611" y="64623"/>
                </a:cubicBezTo>
                <a:cubicBezTo>
                  <a:pt x="1067005" y="65016"/>
                  <a:pt x="1067780" y="65792"/>
                  <a:pt x="1068938" y="66950"/>
                </a:cubicBezTo>
                <a:cubicBezTo>
                  <a:pt x="1071949" y="75627"/>
                  <a:pt x="1070123" y="80499"/>
                  <a:pt x="1063458" y="81567"/>
                </a:cubicBezTo>
                <a:cubicBezTo>
                  <a:pt x="1057086" y="83691"/>
                  <a:pt x="1047549" y="85815"/>
                  <a:pt x="1034847" y="87940"/>
                </a:cubicBezTo>
                <a:cubicBezTo>
                  <a:pt x="1032701" y="88648"/>
                  <a:pt x="1032044" y="89002"/>
                  <a:pt x="1032875" y="89002"/>
                </a:cubicBezTo>
                <a:cubicBezTo>
                  <a:pt x="1032414" y="93194"/>
                  <a:pt x="1032184" y="96679"/>
                  <a:pt x="1032184" y="99455"/>
                </a:cubicBezTo>
                <a:cubicBezTo>
                  <a:pt x="1033016" y="98769"/>
                  <a:pt x="1034892" y="98426"/>
                  <a:pt x="1037815" y="98426"/>
                </a:cubicBezTo>
                <a:cubicBezTo>
                  <a:pt x="1039591" y="97831"/>
                  <a:pt x="1042423" y="97145"/>
                  <a:pt x="1046313" y="96369"/>
                </a:cubicBezTo>
                <a:cubicBezTo>
                  <a:pt x="1057158" y="95021"/>
                  <a:pt x="1063880" y="93689"/>
                  <a:pt x="1066477" y="92374"/>
                </a:cubicBezTo>
                <a:cubicBezTo>
                  <a:pt x="1072759" y="90047"/>
                  <a:pt x="1078451" y="90424"/>
                  <a:pt x="1083555" y="93503"/>
                </a:cubicBezTo>
                <a:cubicBezTo>
                  <a:pt x="1091793" y="97257"/>
                  <a:pt x="1098604" y="102602"/>
                  <a:pt x="1103988" y="109537"/>
                </a:cubicBezTo>
                <a:cubicBezTo>
                  <a:pt x="1105495" y="119124"/>
                  <a:pt x="1102280" y="123564"/>
                  <a:pt x="1094345" y="122856"/>
                </a:cubicBezTo>
                <a:cubicBezTo>
                  <a:pt x="1093064" y="122856"/>
                  <a:pt x="1090596" y="122856"/>
                  <a:pt x="1086943" y="122856"/>
                </a:cubicBezTo>
                <a:cubicBezTo>
                  <a:pt x="1073051" y="122159"/>
                  <a:pt x="1058328" y="122305"/>
                  <a:pt x="1042772" y="123294"/>
                </a:cubicBezTo>
                <a:cubicBezTo>
                  <a:pt x="1049819" y="126171"/>
                  <a:pt x="1052640" y="129729"/>
                  <a:pt x="1051234" y="133966"/>
                </a:cubicBezTo>
                <a:cubicBezTo>
                  <a:pt x="1051234" y="132831"/>
                  <a:pt x="1051234" y="132263"/>
                  <a:pt x="1051234" y="132263"/>
                </a:cubicBezTo>
                <a:cubicBezTo>
                  <a:pt x="1054696" y="132353"/>
                  <a:pt x="1058800" y="131381"/>
                  <a:pt x="1063543" y="129346"/>
                </a:cubicBezTo>
                <a:cubicBezTo>
                  <a:pt x="1070163" y="127054"/>
                  <a:pt x="1075681" y="128312"/>
                  <a:pt x="1080098" y="133123"/>
                </a:cubicBezTo>
                <a:cubicBezTo>
                  <a:pt x="1084325" y="135944"/>
                  <a:pt x="1087967" y="138883"/>
                  <a:pt x="1091023" y="141940"/>
                </a:cubicBezTo>
                <a:cubicBezTo>
                  <a:pt x="1094822" y="150516"/>
                  <a:pt x="1092232" y="155793"/>
                  <a:pt x="1083251" y="157771"/>
                </a:cubicBezTo>
                <a:cubicBezTo>
                  <a:pt x="1072540" y="157771"/>
                  <a:pt x="1061514" y="158069"/>
                  <a:pt x="1050173" y="158665"/>
                </a:cubicBezTo>
                <a:lnTo>
                  <a:pt x="1050173" y="169354"/>
                </a:lnTo>
                <a:cubicBezTo>
                  <a:pt x="1050173" y="181841"/>
                  <a:pt x="1050511" y="193806"/>
                  <a:pt x="1051184" y="205248"/>
                </a:cubicBezTo>
                <a:cubicBezTo>
                  <a:pt x="1051926" y="223512"/>
                  <a:pt x="1044233" y="236870"/>
                  <a:pt x="1028104" y="245323"/>
                </a:cubicBezTo>
                <a:cubicBezTo>
                  <a:pt x="1020147" y="248312"/>
                  <a:pt x="1013835" y="246823"/>
                  <a:pt x="1009171" y="240855"/>
                </a:cubicBezTo>
                <a:cubicBezTo>
                  <a:pt x="1004349" y="228458"/>
                  <a:pt x="996448" y="218477"/>
                  <a:pt x="985467" y="210912"/>
                </a:cubicBezTo>
                <a:cubicBezTo>
                  <a:pt x="983388" y="208833"/>
                  <a:pt x="982348" y="206967"/>
                  <a:pt x="982348" y="205315"/>
                </a:cubicBezTo>
                <a:cubicBezTo>
                  <a:pt x="982348" y="202449"/>
                  <a:pt x="984686" y="201730"/>
                  <a:pt x="989361" y="203157"/>
                </a:cubicBezTo>
                <a:cubicBezTo>
                  <a:pt x="991216" y="203157"/>
                  <a:pt x="994834" y="203545"/>
                  <a:pt x="1000219" y="204320"/>
                </a:cubicBezTo>
                <a:cubicBezTo>
                  <a:pt x="1007963" y="205028"/>
                  <a:pt x="1013212" y="205720"/>
                  <a:pt x="1015965" y="206394"/>
                </a:cubicBezTo>
                <a:cubicBezTo>
                  <a:pt x="1016561" y="206338"/>
                  <a:pt x="1016988" y="205888"/>
                  <a:pt x="1017247" y="205045"/>
                </a:cubicBezTo>
                <a:lnTo>
                  <a:pt x="1017247" y="160941"/>
                </a:lnTo>
                <a:cubicBezTo>
                  <a:pt x="998724" y="163740"/>
                  <a:pt x="986777" y="164954"/>
                  <a:pt x="981403" y="164583"/>
                </a:cubicBezTo>
                <a:cubicBezTo>
                  <a:pt x="991766" y="165055"/>
                  <a:pt x="998651" y="166994"/>
                  <a:pt x="1002057" y="170399"/>
                </a:cubicBezTo>
                <a:cubicBezTo>
                  <a:pt x="1010856" y="178087"/>
                  <a:pt x="1012189" y="187253"/>
                  <a:pt x="1006051" y="197897"/>
                </a:cubicBezTo>
                <a:cubicBezTo>
                  <a:pt x="1001219" y="202179"/>
                  <a:pt x="996184" y="203039"/>
                  <a:pt x="990945" y="200476"/>
                </a:cubicBezTo>
                <a:cubicBezTo>
                  <a:pt x="983494" y="195273"/>
                  <a:pt x="976756" y="185623"/>
                  <a:pt x="970732" y="171529"/>
                </a:cubicBezTo>
                <a:cubicBezTo>
                  <a:pt x="969304" y="171529"/>
                  <a:pt x="968591" y="170821"/>
                  <a:pt x="968591" y="169405"/>
                </a:cubicBezTo>
                <a:cubicBezTo>
                  <a:pt x="967522" y="169405"/>
                  <a:pt x="965224" y="168972"/>
                  <a:pt x="961695" y="168106"/>
                </a:cubicBezTo>
                <a:cubicBezTo>
                  <a:pt x="960548" y="166960"/>
                  <a:pt x="959694" y="166106"/>
                  <a:pt x="959132" y="165544"/>
                </a:cubicBezTo>
                <a:cubicBezTo>
                  <a:pt x="954019" y="161891"/>
                  <a:pt x="950708" y="158929"/>
                  <a:pt x="949202" y="156659"/>
                </a:cubicBezTo>
                <a:cubicBezTo>
                  <a:pt x="946605" y="153399"/>
                  <a:pt x="945751" y="150988"/>
                  <a:pt x="946639" y="149426"/>
                </a:cubicBezTo>
                <a:cubicBezTo>
                  <a:pt x="947775" y="147167"/>
                  <a:pt x="950140" y="146037"/>
                  <a:pt x="953738" y="146037"/>
                </a:cubicBezTo>
                <a:cubicBezTo>
                  <a:pt x="966067" y="144666"/>
                  <a:pt x="977571" y="142913"/>
                  <a:pt x="988248" y="140777"/>
                </a:cubicBezTo>
                <a:cubicBezTo>
                  <a:pt x="993014" y="140092"/>
                  <a:pt x="999995" y="139395"/>
                  <a:pt x="1009188" y="138687"/>
                </a:cubicBezTo>
                <a:cubicBezTo>
                  <a:pt x="1014448" y="137945"/>
                  <a:pt x="1017134" y="137574"/>
                  <a:pt x="1017247" y="137574"/>
                </a:cubicBezTo>
                <a:cubicBezTo>
                  <a:pt x="1016584" y="132505"/>
                  <a:pt x="1015886" y="129009"/>
                  <a:pt x="1015156" y="127087"/>
                </a:cubicBezTo>
                <a:cubicBezTo>
                  <a:pt x="1011076" y="127436"/>
                  <a:pt x="1005244" y="128140"/>
                  <a:pt x="997660" y="129199"/>
                </a:cubicBezTo>
                <a:lnTo>
                  <a:pt x="975102" y="132617"/>
                </a:lnTo>
                <a:lnTo>
                  <a:pt x="969838" y="134354"/>
                </a:lnTo>
                <a:cubicBezTo>
                  <a:pt x="963094" y="135860"/>
                  <a:pt x="957385" y="135298"/>
                  <a:pt x="952709" y="132668"/>
                </a:cubicBezTo>
                <a:cubicBezTo>
                  <a:pt x="950011" y="130633"/>
                  <a:pt x="947634" y="128425"/>
                  <a:pt x="945577" y="126042"/>
                </a:cubicBezTo>
                <a:cubicBezTo>
                  <a:pt x="946229" y="126132"/>
                  <a:pt x="945931" y="126823"/>
                  <a:pt x="944683" y="128116"/>
                </a:cubicBezTo>
                <a:cubicBezTo>
                  <a:pt x="943346" y="130105"/>
                  <a:pt x="942542" y="131235"/>
                  <a:pt x="942273" y="131504"/>
                </a:cubicBezTo>
                <a:cubicBezTo>
                  <a:pt x="942273" y="158142"/>
                  <a:pt x="942273" y="181352"/>
                  <a:pt x="942273" y="201134"/>
                </a:cubicBezTo>
                <a:cubicBezTo>
                  <a:pt x="944385" y="217173"/>
                  <a:pt x="938485" y="228716"/>
                  <a:pt x="924571" y="235763"/>
                </a:cubicBezTo>
                <a:cubicBezTo>
                  <a:pt x="917062" y="238787"/>
                  <a:pt x="910673" y="235819"/>
                  <a:pt x="905401" y="226861"/>
                </a:cubicBezTo>
                <a:cubicBezTo>
                  <a:pt x="898039" y="215464"/>
                  <a:pt x="890368" y="206782"/>
                  <a:pt x="882388" y="200814"/>
                </a:cubicBezTo>
                <a:cubicBezTo>
                  <a:pt x="879196" y="199251"/>
                  <a:pt x="878044" y="197284"/>
                  <a:pt x="878932" y="194913"/>
                </a:cubicBezTo>
                <a:cubicBezTo>
                  <a:pt x="880348" y="191934"/>
                  <a:pt x="882950" y="191159"/>
                  <a:pt x="886738" y="192586"/>
                </a:cubicBezTo>
                <a:cubicBezTo>
                  <a:pt x="889312" y="192586"/>
                  <a:pt x="895409" y="193322"/>
                  <a:pt x="905031" y="194795"/>
                </a:cubicBezTo>
                <a:cubicBezTo>
                  <a:pt x="906941" y="195435"/>
                  <a:pt x="907941" y="195756"/>
                  <a:pt x="908031" y="195756"/>
                </a:cubicBezTo>
                <a:cubicBezTo>
                  <a:pt x="909616" y="195441"/>
                  <a:pt x="910408" y="194750"/>
                  <a:pt x="910408" y="193682"/>
                </a:cubicBezTo>
                <a:cubicBezTo>
                  <a:pt x="910408" y="180981"/>
                  <a:pt x="910408" y="170068"/>
                  <a:pt x="910408" y="160941"/>
                </a:cubicBezTo>
                <a:cubicBezTo>
                  <a:pt x="910858" y="164347"/>
                  <a:pt x="908588" y="168893"/>
                  <a:pt x="903597" y="174580"/>
                </a:cubicBezTo>
                <a:cubicBezTo>
                  <a:pt x="901113" y="177694"/>
                  <a:pt x="899152" y="179970"/>
                  <a:pt x="897713" y="181408"/>
                </a:cubicBezTo>
                <a:cubicBezTo>
                  <a:pt x="893117" y="183994"/>
                  <a:pt x="888940" y="184904"/>
                  <a:pt x="885187" y="184140"/>
                </a:cubicBezTo>
                <a:cubicBezTo>
                  <a:pt x="874251" y="179442"/>
                  <a:pt x="866809" y="172355"/>
                  <a:pt x="862866" y="162880"/>
                </a:cubicBezTo>
                <a:cubicBezTo>
                  <a:pt x="862112" y="156586"/>
                  <a:pt x="864124" y="152461"/>
                  <a:pt x="868900" y="150505"/>
                </a:cubicBezTo>
                <a:cubicBezTo>
                  <a:pt x="873655" y="149134"/>
                  <a:pt x="879932" y="146324"/>
                  <a:pt x="887733" y="142075"/>
                </a:cubicBezTo>
                <a:cubicBezTo>
                  <a:pt x="895139" y="138029"/>
                  <a:pt x="902720" y="133421"/>
                  <a:pt x="910476" y="128251"/>
                </a:cubicBezTo>
                <a:cubicBezTo>
                  <a:pt x="911127" y="121687"/>
                  <a:pt x="911454" y="115308"/>
                  <a:pt x="911454" y="109115"/>
                </a:cubicBezTo>
                <a:cubicBezTo>
                  <a:pt x="912746" y="109115"/>
                  <a:pt x="912055" y="109778"/>
                  <a:pt x="909380" y="111105"/>
                </a:cubicBezTo>
                <a:cubicBezTo>
                  <a:pt x="906593" y="111801"/>
                  <a:pt x="904569" y="112465"/>
                  <a:pt x="903310" y="113094"/>
                </a:cubicBezTo>
                <a:cubicBezTo>
                  <a:pt x="897950" y="114668"/>
                  <a:pt x="893229" y="114336"/>
                  <a:pt x="889149" y="112099"/>
                </a:cubicBezTo>
                <a:cubicBezTo>
                  <a:pt x="882068" y="108165"/>
                  <a:pt x="877207" y="103996"/>
                  <a:pt x="874566" y="99590"/>
                </a:cubicBezTo>
                <a:cubicBezTo>
                  <a:pt x="871654" y="92160"/>
                  <a:pt x="873666" y="87900"/>
                  <a:pt x="880601" y="86810"/>
                </a:cubicBezTo>
                <a:cubicBezTo>
                  <a:pt x="881230" y="86799"/>
                  <a:pt x="883585" y="86450"/>
                  <a:pt x="887665" y="85765"/>
                </a:cubicBezTo>
                <a:cubicBezTo>
                  <a:pt x="899501" y="83674"/>
                  <a:pt x="907430" y="82123"/>
                  <a:pt x="911454" y="81112"/>
                </a:cubicBezTo>
                <a:lnTo>
                  <a:pt x="911454" y="75194"/>
                </a:lnTo>
                <a:cubicBezTo>
                  <a:pt x="911454" y="45937"/>
                  <a:pt x="909898" y="30061"/>
                  <a:pt x="906784" y="27566"/>
                </a:cubicBezTo>
                <a:cubicBezTo>
                  <a:pt x="904963" y="23273"/>
                  <a:pt x="905350" y="19659"/>
                  <a:pt x="907946" y="16725"/>
                </a:cubicBezTo>
                <a:cubicBezTo>
                  <a:pt x="911409" y="14050"/>
                  <a:pt x="915573" y="13876"/>
                  <a:pt x="920440" y="16203"/>
                </a:cubicBezTo>
                <a:cubicBezTo>
                  <a:pt x="929375" y="19181"/>
                  <a:pt x="938277" y="25475"/>
                  <a:pt x="947145" y="35085"/>
                </a:cubicBezTo>
                <a:cubicBezTo>
                  <a:pt x="949539" y="39143"/>
                  <a:pt x="950337" y="43689"/>
                  <a:pt x="949539" y="48725"/>
                </a:cubicBezTo>
                <a:cubicBezTo>
                  <a:pt x="947786" y="51877"/>
                  <a:pt x="946392" y="55568"/>
                  <a:pt x="945353" y="59797"/>
                </a:cubicBezTo>
                <a:lnTo>
                  <a:pt x="943495" y="72851"/>
                </a:lnTo>
                <a:lnTo>
                  <a:pt x="950770" y="71173"/>
                </a:lnTo>
                <a:cubicBezTo>
                  <a:pt x="954333" y="71061"/>
                  <a:pt x="957524" y="71743"/>
                  <a:pt x="960346" y="73221"/>
                </a:cubicBezTo>
                <a:lnTo>
                  <a:pt x="966311" y="77350"/>
                </a:lnTo>
                <a:lnTo>
                  <a:pt x="965893" y="74718"/>
                </a:lnTo>
                <a:cubicBezTo>
                  <a:pt x="966696" y="72787"/>
                  <a:pt x="968719" y="71547"/>
                  <a:pt x="971962" y="70996"/>
                </a:cubicBezTo>
                <a:cubicBezTo>
                  <a:pt x="979864" y="70288"/>
                  <a:pt x="989316" y="68709"/>
                  <a:pt x="1000320" y="66258"/>
                </a:cubicBezTo>
                <a:cubicBezTo>
                  <a:pt x="1000320" y="65663"/>
                  <a:pt x="1000674" y="63943"/>
                  <a:pt x="1001382" y="61099"/>
                </a:cubicBezTo>
                <a:cubicBezTo>
                  <a:pt x="1001382" y="59211"/>
                  <a:pt x="1001382" y="57559"/>
                  <a:pt x="1001382" y="56143"/>
                </a:cubicBezTo>
                <a:cubicBezTo>
                  <a:pt x="1001382" y="40497"/>
                  <a:pt x="999387" y="28679"/>
                  <a:pt x="995397" y="20687"/>
                </a:cubicBezTo>
                <a:cubicBezTo>
                  <a:pt x="993037" y="13269"/>
                  <a:pt x="996627" y="9560"/>
                  <a:pt x="1006171" y="9560"/>
                </a:cubicBezTo>
                <a:close/>
                <a:moveTo>
                  <a:pt x="7732465" y="8498"/>
                </a:moveTo>
                <a:cubicBezTo>
                  <a:pt x="7761250" y="8498"/>
                  <a:pt x="7776053" y="12572"/>
                  <a:pt x="7776873" y="20721"/>
                </a:cubicBezTo>
                <a:cubicBezTo>
                  <a:pt x="7781863" y="27442"/>
                  <a:pt x="7781892" y="35007"/>
                  <a:pt x="7776957" y="43414"/>
                </a:cubicBezTo>
                <a:cubicBezTo>
                  <a:pt x="7775856" y="43414"/>
                  <a:pt x="7776716" y="43060"/>
                  <a:pt x="7779537" y="42352"/>
                </a:cubicBezTo>
                <a:cubicBezTo>
                  <a:pt x="7782055" y="42352"/>
                  <a:pt x="7783932" y="42037"/>
                  <a:pt x="7785168" y="41408"/>
                </a:cubicBezTo>
                <a:cubicBezTo>
                  <a:pt x="7800903" y="39980"/>
                  <a:pt x="7811862" y="38238"/>
                  <a:pt x="7818043" y="36181"/>
                </a:cubicBezTo>
                <a:cubicBezTo>
                  <a:pt x="7824529" y="33225"/>
                  <a:pt x="7830789" y="33304"/>
                  <a:pt x="7836825" y="36417"/>
                </a:cubicBezTo>
                <a:cubicBezTo>
                  <a:pt x="7848751" y="40879"/>
                  <a:pt x="7856961" y="47983"/>
                  <a:pt x="7861457" y="57728"/>
                </a:cubicBezTo>
                <a:cubicBezTo>
                  <a:pt x="7864368" y="67753"/>
                  <a:pt x="7861007" y="73238"/>
                  <a:pt x="7851375" y="74182"/>
                </a:cubicBezTo>
                <a:cubicBezTo>
                  <a:pt x="7842417" y="74531"/>
                  <a:pt x="7834113" y="75877"/>
                  <a:pt x="7826461" y="78220"/>
                </a:cubicBezTo>
                <a:lnTo>
                  <a:pt x="7805484" y="88235"/>
                </a:lnTo>
                <a:lnTo>
                  <a:pt x="7805129" y="93314"/>
                </a:lnTo>
                <a:lnTo>
                  <a:pt x="7803663" y="94141"/>
                </a:lnTo>
                <a:lnTo>
                  <a:pt x="7817618" y="100289"/>
                </a:lnTo>
                <a:cubicBezTo>
                  <a:pt x="7822505" y="103532"/>
                  <a:pt x="7826850" y="107626"/>
                  <a:pt x="7830655" y="112571"/>
                </a:cubicBezTo>
                <a:cubicBezTo>
                  <a:pt x="7832947" y="117573"/>
                  <a:pt x="7832077" y="121254"/>
                  <a:pt x="7828041" y="123614"/>
                </a:cubicBezTo>
                <a:cubicBezTo>
                  <a:pt x="7825423" y="124941"/>
                  <a:pt x="7821455" y="126739"/>
                  <a:pt x="7816139" y="129009"/>
                </a:cubicBezTo>
                <a:cubicBezTo>
                  <a:pt x="7807147" y="132471"/>
                  <a:pt x="7796205" y="137023"/>
                  <a:pt x="7783313" y="142665"/>
                </a:cubicBezTo>
                <a:cubicBezTo>
                  <a:pt x="7816729" y="164088"/>
                  <a:pt x="7850459" y="177576"/>
                  <a:pt x="7884503" y="183128"/>
                </a:cubicBezTo>
                <a:cubicBezTo>
                  <a:pt x="7888123" y="184038"/>
                  <a:pt x="7890713" y="185404"/>
                  <a:pt x="7892276" y="187225"/>
                </a:cubicBezTo>
                <a:cubicBezTo>
                  <a:pt x="7890882" y="190586"/>
                  <a:pt x="7888561" y="192676"/>
                  <a:pt x="7885313" y="193497"/>
                </a:cubicBezTo>
                <a:cubicBezTo>
                  <a:pt x="7864655" y="197891"/>
                  <a:pt x="7845525" y="201499"/>
                  <a:pt x="7827923" y="204320"/>
                </a:cubicBezTo>
                <a:cubicBezTo>
                  <a:pt x="7827058" y="204320"/>
                  <a:pt x="7826085" y="204320"/>
                  <a:pt x="7825007" y="204320"/>
                </a:cubicBezTo>
                <a:cubicBezTo>
                  <a:pt x="7819679" y="205028"/>
                  <a:pt x="7815633" y="204096"/>
                  <a:pt x="7812868" y="201522"/>
                </a:cubicBezTo>
                <a:cubicBezTo>
                  <a:pt x="7809519" y="199510"/>
                  <a:pt x="7802961" y="194317"/>
                  <a:pt x="7793193" y="185944"/>
                </a:cubicBezTo>
                <a:cubicBezTo>
                  <a:pt x="7787989" y="182235"/>
                  <a:pt x="7786107" y="179543"/>
                  <a:pt x="7787545" y="177868"/>
                </a:cubicBezTo>
                <a:cubicBezTo>
                  <a:pt x="7788242" y="182263"/>
                  <a:pt x="7788590" y="188579"/>
                  <a:pt x="7788590" y="196818"/>
                </a:cubicBezTo>
                <a:cubicBezTo>
                  <a:pt x="7784837" y="229896"/>
                  <a:pt x="7772551" y="247211"/>
                  <a:pt x="7751735" y="248762"/>
                </a:cubicBezTo>
                <a:cubicBezTo>
                  <a:pt x="7745902" y="248762"/>
                  <a:pt x="7742985" y="246531"/>
                  <a:pt x="7742985" y="242069"/>
                </a:cubicBezTo>
                <a:cubicBezTo>
                  <a:pt x="7737130" y="229705"/>
                  <a:pt x="7727992" y="220078"/>
                  <a:pt x="7715572" y="213188"/>
                </a:cubicBezTo>
                <a:cubicBezTo>
                  <a:pt x="7713392" y="210986"/>
                  <a:pt x="7712301" y="208867"/>
                  <a:pt x="7712301" y="206832"/>
                </a:cubicBezTo>
                <a:cubicBezTo>
                  <a:pt x="7714043" y="205090"/>
                  <a:pt x="7716607" y="204219"/>
                  <a:pt x="7719989" y="204219"/>
                </a:cubicBezTo>
                <a:cubicBezTo>
                  <a:pt x="7729869" y="205624"/>
                  <a:pt x="7738349" y="206327"/>
                  <a:pt x="7745430" y="206327"/>
                </a:cubicBezTo>
                <a:cubicBezTo>
                  <a:pt x="7747386" y="206315"/>
                  <a:pt x="7749038" y="205163"/>
                  <a:pt x="7750387" y="202870"/>
                </a:cubicBezTo>
                <a:cubicBezTo>
                  <a:pt x="7750387" y="202387"/>
                  <a:pt x="7750387" y="201718"/>
                  <a:pt x="7750387" y="200864"/>
                </a:cubicBezTo>
                <a:cubicBezTo>
                  <a:pt x="7751792" y="195919"/>
                  <a:pt x="7752494" y="190704"/>
                  <a:pt x="7752494" y="185219"/>
                </a:cubicBezTo>
                <a:cubicBezTo>
                  <a:pt x="7752494" y="183106"/>
                  <a:pt x="7752494" y="182066"/>
                  <a:pt x="7752494" y="182100"/>
                </a:cubicBezTo>
                <a:cubicBezTo>
                  <a:pt x="7728621" y="198959"/>
                  <a:pt x="7704461" y="209187"/>
                  <a:pt x="7680015" y="212784"/>
                </a:cubicBezTo>
                <a:cubicBezTo>
                  <a:pt x="7672620" y="213492"/>
                  <a:pt x="7668922" y="212885"/>
                  <a:pt x="7668922" y="210963"/>
                </a:cubicBezTo>
                <a:cubicBezTo>
                  <a:pt x="7668214" y="209165"/>
                  <a:pt x="7670434" y="206703"/>
                  <a:pt x="7675581" y="203579"/>
                </a:cubicBezTo>
                <a:cubicBezTo>
                  <a:pt x="7700657" y="188270"/>
                  <a:pt x="7724182" y="171664"/>
                  <a:pt x="7746155" y="153759"/>
                </a:cubicBezTo>
                <a:cubicBezTo>
                  <a:pt x="7744739" y="153107"/>
                  <a:pt x="7744031" y="152332"/>
                  <a:pt x="7744031" y="151432"/>
                </a:cubicBezTo>
                <a:cubicBezTo>
                  <a:pt x="7725957" y="165370"/>
                  <a:pt x="7706440" y="175586"/>
                  <a:pt x="7685478" y="182083"/>
                </a:cubicBezTo>
                <a:cubicBezTo>
                  <a:pt x="7680072" y="182802"/>
                  <a:pt x="7676503" y="182386"/>
                  <a:pt x="7674772" y="180835"/>
                </a:cubicBezTo>
                <a:cubicBezTo>
                  <a:pt x="7673693" y="177801"/>
                  <a:pt x="7675323" y="174845"/>
                  <a:pt x="7679661" y="171967"/>
                </a:cubicBezTo>
                <a:cubicBezTo>
                  <a:pt x="7696847" y="160289"/>
                  <a:pt x="7710902" y="148150"/>
                  <a:pt x="7721827" y="135551"/>
                </a:cubicBezTo>
                <a:cubicBezTo>
                  <a:pt x="7707519" y="141879"/>
                  <a:pt x="7691458" y="146110"/>
                  <a:pt x="7673643" y="148246"/>
                </a:cubicBezTo>
                <a:cubicBezTo>
                  <a:pt x="7666967" y="148246"/>
                  <a:pt x="7663628" y="146464"/>
                  <a:pt x="7663628" y="142901"/>
                </a:cubicBezTo>
                <a:cubicBezTo>
                  <a:pt x="7663628" y="140620"/>
                  <a:pt x="7666275" y="138602"/>
                  <a:pt x="7671569" y="136849"/>
                </a:cubicBezTo>
                <a:cubicBezTo>
                  <a:pt x="7691812" y="127767"/>
                  <a:pt x="7711734" y="117112"/>
                  <a:pt x="7731335" y="104883"/>
                </a:cubicBezTo>
                <a:cubicBezTo>
                  <a:pt x="7732089" y="104883"/>
                  <a:pt x="7731577" y="104883"/>
                  <a:pt x="7729801" y="104883"/>
                </a:cubicBezTo>
                <a:cubicBezTo>
                  <a:pt x="7724373" y="105580"/>
                  <a:pt x="7716943" y="100522"/>
                  <a:pt x="7707513" y="89710"/>
                </a:cubicBezTo>
                <a:lnTo>
                  <a:pt x="7706907" y="82733"/>
                </a:lnTo>
                <a:lnTo>
                  <a:pt x="7699741" y="97718"/>
                </a:lnTo>
                <a:cubicBezTo>
                  <a:pt x="7692627" y="103192"/>
                  <a:pt x="7685456" y="103147"/>
                  <a:pt x="7678229" y="97583"/>
                </a:cubicBezTo>
                <a:cubicBezTo>
                  <a:pt x="7669911" y="84950"/>
                  <a:pt x="7669012" y="74042"/>
                  <a:pt x="7675531" y="64859"/>
                </a:cubicBezTo>
                <a:cubicBezTo>
                  <a:pt x="7685321" y="54373"/>
                  <a:pt x="7691267" y="45285"/>
                  <a:pt x="7693368" y="37597"/>
                </a:cubicBezTo>
                <a:cubicBezTo>
                  <a:pt x="7696167" y="33000"/>
                  <a:pt x="7698797" y="31410"/>
                  <a:pt x="7701259" y="32826"/>
                </a:cubicBezTo>
                <a:cubicBezTo>
                  <a:pt x="7702596" y="32826"/>
                  <a:pt x="7703799" y="34428"/>
                  <a:pt x="7704867" y="37631"/>
                </a:cubicBezTo>
                <a:cubicBezTo>
                  <a:pt x="7706991" y="41891"/>
                  <a:pt x="7708604" y="45932"/>
                  <a:pt x="7709705" y="49753"/>
                </a:cubicBezTo>
                <a:cubicBezTo>
                  <a:pt x="7710762" y="49753"/>
                  <a:pt x="7714707" y="49416"/>
                  <a:pt x="7721541" y="48742"/>
                </a:cubicBezTo>
                <a:cubicBezTo>
                  <a:pt x="7737085" y="47325"/>
                  <a:pt x="7748111" y="46421"/>
                  <a:pt x="7754619" y="46027"/>
                </a:cubicBezTo>
                <a:cubicBezTo>
                  <a:pt x="7745493" y="37575"/>
                  <a:pt x="7736119" y="27420"/>
                  <a:pt x="7726497" y="15562"/>
                </a:cubicBezTo>
                <a:cubicBezTo>
                  <a:pt x="7725497" y="12921"/>
                  <a:pt x="7724997" y="11600"/>
                  <a:pt x="7724997" y="11600"/>
                </a:cubicBezTo>
                <a:cubicBezTo>
                  <a:pt x="7726739" y="9532"/>
                  <a:pt x="7729228" y="8498"/>
                  <a:pt x="7732465" y="8498"/>
                </a:cubicBezTo>
                <a:close/>
                <a:moveTo>
                  <a:pt x="6884926" y="6235"/>
                </a:moveTo>
                <a:cubicBezTo>
                  <a:pt x="6886640" y="5653"/>
                  <a:pt x="6888629" y="5733"/>
                  <a:pt x="6890894" y="6475"/>
                </a:cubicBezTo>
                <a:cubicBezTo>
                  <a:pt x="6905641" y="7947"/>
                  <a:pt x="6917397" y="13067"/>
                  <a:pt x="6926165" y="21834"/>
                </a:cubicBezTo>
                <a:cubicBezTo>
                  <a:pt x="6928917" y="24756"/>
                  <a:pt x="6929469" y="28943"/>
                  <a:pt x="6927816" y="34394"/>
                </a:cubicBezTo>
                <a:cubicBezTo>
                  <a:pt x="6926569" y="36282"/>
                  <a:pt x="6925602" y="41307"/>
                  <a:pt x="6924917" y="49466"/>
                </a:cubicBezTo>
                <a:cubicBezTo>
                  <a:pt x="6924265" y="51400"/>
                  <a:pt x="6923939" y="52569"/>
                  <a:pt x="6923939" y="52973"/>
                </a:cubicBezTo>
                <a:cubicBezTo>
                  <a:pt x="6923939" y="62313"/>
                  <a:pt x="6923590" y="67933"/>
                  <a:pt x="6922893" y="69833"/>
                </a:cubicBezTo>
                <a:cubicBezTo>
                  <a:pt x="6925737" y="63066"/>
                  <a:pt x="6929261" y="54429"/>
                  <a:pt x="6933464" y="43920"/>
                </a:cubicBezTo>
                <a:cubicBezTo>
                  <a:pt x="6936904" y="38424"/>
                  <a:pt x="6938623" y="32624"/>
                  <a:pt x="6938623" y="26521"/>
                </a:cubicBezTo>
                <a:cubicBezTo>
                  <a:pt x="6938623" y="20137"/>
                  <a:pt x="6942422" y="17681"/>
                  <a:pt x="6950020" y="19153"/>
                </a:cubicBezTo>
                <a:cubicBezTo>
                  <a:pt x="6960664" y="22199"/>
                  <a:pt x="6970476" y="27459"/>
                  <a:pt x="6979457" y="34934"/>
                </a:cubicBezTo>
                <a:cubicBezTo>
                  <a:pt x="6982649" y="38609"/>
                  <a:pt x="6982475" y="42970"/>
                  <a:pt x="6978935" y="48017"/>
                </a:cubicBezTo>
                <a:cubicBezTo>
                  <a:pt x="6966223" y="57896"/>
                  <a:pt x="6952122" y="66230"/>
                  <a:pt x="6936634" y="73019"/>
                </a:cubicBezTo>
                <a:cubicBezTo>
                  <a:pt x="6935959" y="73098"/>
                  <a:pt x="6937853" y="72766"/>
                  <a:pt x="6942315" y="72024"/>
                </a:cubicBezTo>
                <a:cubicBezTo>
                  <a:pt x="6946024" y="71283"/>
                  <a:pt x="6948930" y="70912"/>
                  <a:pt x="6951032" y="70912"/>
                </a:cubicBezTo>
                <a:cubicBezTo>
                  <a:pt x="6959091" y="69574"/>
                  <a:pt x="6967335" y="67500"/>
                  <a:pt x="6975765" y="64691"/>
                </a:cubicBezTo>
                <a:cubicBezTo>
                  <a:pt x="6982722" y="62476"/>
                  <a:pt x="6988718" y="63701"/>
                  <a:pt x="6993753" y="68366"/>
                </a:cubicBezTo>
                <a:cubicBezTo>
                  <a:pt x="7002431" y="73424"/>
                  <a:pt x="7010096" y="80033"/>
                  <a:pt x="7016750" y="88193"/>
                </a:cubicBezTo>
                <a:cubicBezTo>
                  <a:pt x="7020471" y="95791"/>
                  <a:pt x="7018643" y="100635"/>
                  <a:pt x="7011270" y="102725"/>
                </a:cubicBezTo>
                <a:cubicBezTo>
                  <a:pt x="7002335" y="104102"/>
                  <a:pt x="6994116" y="106412"/>
                  <a:pt x="6986613" y="109655"/>
                </a:cubicBezTo>
                <a:lnTo>
                  <a:pt x="6966455" y="122059"/>
                </a:lnTo>
                <a:lnTo>
                  <a:pt x="6967643" y="127277"/>
                </a:lnTo>
                <a:cubicBezTo>
                  <a:pt x="6967157" y="129663"/>
                  <a:pt x="6965722" y="132404"/>
                  <a:pt x="6963339" y="135500"/>
                </a:cubicBezTo>
                <a:cubicBezTo>
                  <a:pt x="6959315" y="140187"/>
                  <a:pt x="6956056" y="144627"/>
                  <a:pt x="6953561" y="148819"/>
                </a:cubicBezTo>
                <a:cubicBezTo>
                  <a:pt x="6955404" y="149786"/>
                  <a:pt x="6957461" y="152545"/>
                  <a:pt x="6959731" y="157097"/>
                </a:cubicBezTo>
                <a:cubicBezTo>
                  <a:pt x="6961260" y="162762"/>
                  <a:pt x="6959153" y="166139"/>
                  <a:pt x="6953409" y="167230"/>
                </a:cubicBezTo>
                <a:cubicBezTo>
                  <a:pt x="6951892" y="167983"/>
                  <a:pt x="6949289" y="168359"/>
                  <a:pt x="6945603" y="168359"/>
                </a:cubicBezTo>
                <a:cubicBezTo>
                  <a:pt x="6942782" y="169056"/>
                  <a:pt x="6941557" y="169405"/>
                  <a:pt x="6941928" y="169405"/>
                </a:cubicBezTo>
                <a:cubicBezTo>
                  <a:pt x="6945794" y="169281"/>
                  <a:pt x="6948491" y="170377"/>
                  <a:pt x="6950020" y="172692"/>
                </a:cubicBezTo>
                <a:cubicBezTo>
                  <a:pt x="6952381" y="176210"/>
                  <a:pt x="6952207" y="180459"/>
                  <a:pt x="6949498" y="185438"/>
                </a:cubicBezTo>
                <a:cubicBezTo>
                  <a:pt x="6945867" y="190889"/>
                  <a:pt x="6944051" y="197515"/>
                  <a:pt x="6944051" y="205315"/>
                </a:cubicBezTo>
                <a:cubicBezTo>
                  <a:pt x="6944051" y="212542"/>
                  <a:pt x="6946789" y="216409"/>
                  <a:pt x="6952262" y="216914"/>
                </a:cubicBezTo>
                <a:cubicBezTo>
                  <a:pt x="6966762" y="216914"/>
                  <a:pt x="6975843" y="216302"/>
                  <a:pt x="6979507" y="215077"/>
                </a:cubicBezTo>
                <a:cubicBezTo>
                  <a:pt x="6983475" y="213368"/>
                  <a:pt x="6987128" y="207001"/>
                  <a:pt x="6990467" y="195975"/>
                </a:cubicBezTo>
                <a:cubicBezTo>
                  <a:pt x="6992590" y="189321"/>
                  <a:pt x="6994360" y="182819"/>
                  <a:pt x="6995777" y="176469"/>
                </a:cubicBezTo>
                <a:cubicBezTo>
                  <a:pt x="6997677" y="171692"/>
                  <a:pt x="6999807" y="169303"/>
                  <a:pt x="7002166" y="169303"/>
                </a:cubicBezTo>
                <a:cubicBezTo>
                  <a:pt x="7004684" y="169303"/>
                  <a:pt x="7006437" y="171265"/>
                  <a:pt x="7007427" y="175187"/>
                </a:cubicBezTo>
                <a:cubicBezTo>
                  <a:pt x="7010259" y="186517"/>
                  <a:pt x="7015367" y="197554"/>
                  <a:pt x="7022752" y="208299"/>
                </a:cubicBezTo>
                <a:cubicBezTo>
                  <a:pt x="7025202" y="211559"/>
                  <a:pt x="7026827" y="215178"/>
                  <a:pt x="7027624" y="219157"/>
                </a:cubicBezTo>
                <a:cubicBezTo>
                  <a:pt x="7027624" y="222832"/>
                  <a:pt x="7026287" y="226007"/>
                  <a:pt x="7023611" y="228682"/>
                </a:cubicBezTo>
                <a:cubicBezTo>
                  <a:pt x="7014710" y="241304"/>
                  <a:pt x="6997069" y="248346"/>
                  <a:pt x="6970690" y="249807"/>
                </a:cubicBezTo>
                <a:cubicBezTo>
                  <a:pt x="6946233" y="251931"/>
                  <a:pt x="6930171" y="248071"/>
                  <a:pt x="6922506" y="238225"/>
                </a:cubicBezTo>
                <a:cubicBezTo>
                  <a:pt x="6914211" y="229109"/>
                  <a:pt x="6910417" y="217785"/>
                  <a:pt x="6911125" y="204253"/>
                </a:cubicBezTo>
                <a:lnTo>
                  <a:pt x="6912735" y="196364"/>
                </a:lnTo>
                <a:lnTo>
                  <a:pt x="6911307" y="197623"/>
                </a:lnTo>
                <a:cubicBezTo>
                  <a:pt x="6910219" y="198761"/>
                  <a:pt x="6908827" y="200347"/>
                  <a:pt x="6907130" y="202382"/>
                </a:cubicBezTo>
                <a:cubicBezTo>
                  <a:pt x="6905095" y="205090"/>
                  <a:pt x="6903359" y="207164"/>
                  <a:pt x="6901921" y="208603"/>
                </a:cubicBezTo>
                <a:cubicBezTo>
                  <a:pt x="6893187" y="218055"/>
                  <a:pt x="6881633" y="226378"/>
                  <a:pt x="6867257" y="233572"/>
                </a:cubicBezTo>
                <a:cubicBezTo>
                  <a:pt x="6852117" y="243676"/>
                  <a:pt x="6835943" y="249082"/>
                  <a:pt x="6818736" y="249790"/>
                </a:cubicBezTo>
                <a:cubicBezTo>
                  <a:pt x="6811913" y="250510"/>
                  <a:pt x="6808503" y="249436"/>
                  <a:pt x="6808503" y="246570"/>
                </a:cubicBezTo>
                <a:cubicBezTo>
                  <a:pt x="6808503" y="245266"/>
                  <a:pt x="6810649" y="243327"/>
                  <a:pt x="6814943" y="240754"/>
                </a:cubicBezTo>
                <a:cubicBezTo>
                  <a:pt x="6839276" y="228244"/>
                  <a:pt x="6857721" y="212222"/>
                  <a:pt x="6870275" y="192687"/>
                </a:cubicBezTo>
                <a:cubicBezTo>
                  <a:pt x="6873669" y="188607"/>
                  <a:pt x="6876356" y="185432"/>
                  <a:pt x="6878333" y="183162"/>
                </a:cubicBezTo>
                <a:cubicBezTo>
                  <a:pt x="6878333" y="183162"/>
                  <a:pt x="6878755" y="183162"/>
                  <a:pt x="6879599" y="183162"/>
                </a:cubicBezTo>
                <a:cubicBezTo>
                  <a:pt x="6871281" y="178183"/>
                  <a:pt x="6866279" y="172731"/>
                  <a:pt x="6864593" y="166808"/>
                </a:cubicBezTo>
                <a:lnTo>
                  <a:pt x="6856224" y="132434"/>
                </a:lnTo>
                <a:lnTo>
                  <a:pt x="6856231" y="132567"/>
                </a:lnTo>
                <a:cubicBezTo>
                  <a:pt x="6853017" y="147032"/>
                  <a:pt x="6845801" y="155080"/>
                  <a:pt x="6834584" y="156709"/>
                </a:cubicBezTo>
                <a:cubicBezTo>
                  <a:pt x="6815791" y="148740"/>
                  <a:pt x="6810357" y="134702"/>
                  <a:pt x="6818281" y="114594"/>
                </a:cubicBezTo>
                <a:cubicBezTo>
                  <a:pt x="6827306" y="103490"/>
                  <a:pt x="6832509" y="92739"/>
                  <a:pt x="6833893" y="82342"/>
                </a:cubicBezTo>
                <a:cubicBezTo>
                  <a:pt x="6833893" y="78251"/>
                  <a:pt x="6835680" y="76206"/>
                  <a:pt x="6839254" y="76206"/>
                </a:cubicBezTo>
                <a:cubicBezTo>
                  <a:pt x="6842007" y="76206"/>
                  <a:pt x="6844385" y="77700"/>
                  <a:pt x="6846385" y="80690"/>
                </a:cubicBezTo>
                <a:cubicBezTo>
                  <a:pt x="6846385" y="80690"/>
                  <a:pt x="6846751" y="81055"/>
                  <a:pt x="6847481" y="81786"/>
                </a:cubicBezTo>
                <a:cubicBezTo>
                  <a:pt x="6848268" y="83360"/>
                  <a:pt x="6849155" y="85371"/>
                  <a:pt x="6850145" y="87822"/>
                </a:cubicBezTo>
                <a:lnTo>
                  <a:pt x="6869133" y="84698"/>
                </a:lnTo>
                <a:lnTo>
                  <a:pt x="6867708" y="84167"/>
                </a:lnTo>
                <a:cubicBezTo>
                  <a:pt x="6864659" y="82383"/>
                  <a:pt x="6861705" y="79336"/>
                  <a:pt x="6858844" y="75025"/>
                </a:cubicBezTo>
                <a:cubicBezTo>
                  <a:pt x="6850977" y="65730"/>
                  <a:pt x="6844957" y="56918"/>
                  <a:pt x="6840787" y="48590"/>
                </a:cubicBezTo>
                <a:cubicBezTo>
                  <a:pt x="6839720" y="47522"/>
                  <a:pt x="6839187" y="45960"/>
                  <a:pt x="6839187" y="43903"/>
                </a:cubicBezTo>
                <a:cubicBezTo>
                  <a:pt x="6840929" y="42161"/>
                  <a:pt x="6843419" y="41290"/>
                  <a:pt x="6846655" y="41290"/>
                </a:cubicBezTo>
                <a:cubicBezTo>
                  <a:pt x="6857693" y="41290"/>
                  <a:pt x="6867263" y="42762"/>
                  <a:pt x="6875367" y="45707"/>
                </a:cubicBezTo>
                <a:cubicBezTo>
                  <a:pt x="6885887" y="48966"/>
                  <a:pt x="6890777" y="56059"/>
                  <a:pt x="6890035" y="66983"/>
                </a:cubicBezTo>
                <a:cubicBezTo>
                  <a:pt x="6889624" y="72373"/>
                  <a:pt x="6888344" y="76630"/>
                  <a:pt x="6886195" y="79754"/>
                </a:cubicBezTo>
                <a:lnTo>
                  <a:pt x="6881883" y="82600"/>
                </a:lnTo>
                <a:lnTo>
                  <a:pt x="6891029" y="81095"/>
                </a:lnTo>
                <a:cubicBezTo>
                  <a:pt x="6891029" y="64730"/>
                  <a:pt x="6890687" y="53468"/>
                  <a:pt x="6890001" y="47308"/>
                </a:cubicBezTo>
                <a:cubicBezTo>
                  <a:pt x="6889304" y="37620"/>
                  <a:pt x="6886573" y="28010"/>
                  <a:pt x="6881807" y="18479"/>
                </a:cubicBezTo>
                <a:cubicBezTo>
                  <a:pt x="6880189" y="14860"/>
                  <a:pt x="6879789" y="12022"/>
                  <a:pt x="6880610" y="9965"/>
                </a:cubicBezTo>
                <a:cubicBezTo>
                  <a:pt x="6881773" y="8060"/>
                  <a:pt x="6883212" y="6816"/>
                  <a:pt x="6884926" y="6235"/>
                </a:cubicBezTo>
                <a:close/>
                <a:moveTo>
                  <a:pt x="2368596" y="3204"/>
                </a:moveTo>
                <a:cubicBezTo>
                  <a:pt x="2386962" y="4733"/>
                  <a:pt x="2401399" y="12258"/>
                  <a:pt x="2411907" y="25779"/>
                </a:cubicBezTo>
                <a:cubicBezTo>
                  <a:pt x="2414212" y="31455"/>
                  <a:pt x="2414212" y="36721"/>
                  <a:pt x="2411907" y="41576"/>
                </a:cubicBezTo>
                <a:lnTo>
                  <a:pt x="2409143" y="64546"/>
                </a:lnTo>
                <a:lnTo>
                  <a:pt x="2436742" y="62533"/>
                </a:lnTo>
                <a:cubicBezTo>
                  <a:pt x="2442047" y="61881"/>
                  <a:pt x="2446750" y="60521"/>
                  <a:pt x="2450853" y="58453"/>
                </a:cubicBezTo>
                <a:cubicBezTo>
                  <a:pt x="2457844" y="54755"/>
                  <a:pt x="2464346" y="55598"/>
                  <a:pt x="2470360" y="60981"/>
                </a:cubicBezTo>
                <a:cubicBezTo>
                  <a:pt x="2477092" y="66208"/>
                  <a:pt x="2483257" y="73019"/>
                  <a:pt x="2488855" y="81415"/>
                </a:cubicBezTo>
                <a:cubicBezTo>
                  <a:pt x="2492046" y="86788"/>
                  <a:pt x="2491169" y="92582"/>
                  <a:pt x="2486224" y="98797"/>
                </a:cubicBezTo>
                <a:cubicBezTo>
                  <a:pt x="2478131" y="106890"/>
                  <a:pt x="2472141" y="115763"/>
                  <a:pt x="2468252" y="125418"/>
                </a:cubicBezTo>
                <a:cubicBezTo>
                  <a:pt x="2470152" y="126509"/>
                  <a:pt x="2471494" y="128234"/>
                  <a:pt x="2472281" y="130594"/>
                </a:cubicBezTo>
                <a:cubicBezTo>
                  <a:pt x="2474529" y="134033"/>
                  <a:pt x="2474766" y="137332"/>
                  <a:pt x="2472989" y="140491"/>
                </a:cubicBezTo>
                <a:cubicBezTo>
                  <a:pt x="2470944" y="143548"/>
                  <a:pt x="2467111" y="145076"/>
                  <a:pt x="2461491" y="145076"/>
                </a:cubicBezTo>
                <a:cubicBezTo>
                  <a:pt x="2446802" y="143671"/>
                  <a:pt x="2428953" y="143610"/>
                  <a:pt x="2407946" y="144891"/>
                </a:cubicBezTo>
                <a:lnTo>
                  <a:pt x="2407946" y="161936"/>
                </a:lnTo>
                <a:cubicBezTo>
                  <a:pt x="2407946" y="197678"/>
                  <a:pt x="2403247" y="225659"/>
                  <a:pt x="2393851" y="245879"/>
                </a:cubicBezTo>
                <a:cubicBezTo>
                  <a:pt x="2391851" y="249914"/>
                  <a:pt x="2389828" y="251931"/>
                  <a:pt x="2387782" y="251931"/>
                </a:cubicBezTo>
                <a:cubicBezTo>
                  <a:pt x="2385894" y="251931"/>
                  <a:pt x="2383948" y="250431"/>
                  <a:pt x="2381949" y="247430"/>
                </a:cubicBezTo>
                <a:cubicBezTo>
                  <a:pt x="2374519" y="234044"/>
                  <a:pt x="2370805" y="212250"/>
                  <a:pt x="2370805" y="182049"/>
                </a:cubicBezTo>
                <a:cubicBezTo>
                  <a:pt x="2370805" y="177812"/>
                  <a:pt x="2370805" y="171563"/>
                  <a:pt x="2370805" y="163301"/>
                </a:cubicBezTo>
                <a:cubicBezTo>
                  <a:pt x="2370097" y="154905"/>
                  <a:pt x="2369742" y="149538"/>
                  <a:pt x="2369742" y="147201"/>
                </a:cubicBezTo>
                <a:cubicBezTo>
                  <a:pt x="2359615" y="147875"/>
                  <a:pt x="2350759" y="148802"/>
                  <a:pt x="2343171" y="149982"/>
                </a:cubicBezTo>
                <a:cubicBezTo>
                  <a:pt x="2342441" y="159412"/>
                  <a:pt x="2338356" y="164128"/>
                  <a:pt x="2330916" y="164128"/>
                </a:cubicBezTo>
                <a:cubicBezTo>
                  <a:pt x="2320440" y="164824"/>
                  <a:pt x="2313999" y="157603"/>
                  <a:pt x="2311594" y="142463"/>
                </a:cubicBezTo>
                <a:cubicBezTo>
                  <a:pt x="2309481" y="111734"/>
                  <a:pt x="2305789" y="92082"/>
                  <a:pt x="2300518" y="83506"/>
                </a:cubicBezTo>
                <a:cubicBezTo>
                  <a:pt x="2298000" y="79639"/>
                  <a:pt x="2297618" y="76121"/>
                  <a:pt x="2299372" y="72952"/>
                </a:cubicBezTo>
                <a:cubicBezTo>
                  <a:pt x="2301394" y="69467"/>
                  <a:pt x="2304857" y="68439"/>
                  <a:pt x="2309757" y="69866"/>
                </a:cubicBezTo>
                <a:cubicBezTo>
                  <a:pt x="2313522" y="69866"/>
                  <a:pt x="2320609" y="71266"/>
                  <a:pt x="2331017" y="74064"/>
                </a:cubicBezTo>
                <a:lnTo>
                  <a:pt x="2339899" y="76035"/>
                </a:lnTo>
                <a:lnTo>
                  <a:pt x="2369742" y="70204"/>
                </a:lnTo>
                <a:lnTo>
                  <a:pt x="2369742" y="51810"/>
                </a:lnTo>
                <a:cubicBezTo>
                  <a:pt x="2370450" y="37682"/>
                  <a:pt x="2367393" y="25194"/>
                  <a:pt x="2360571" y="14348"/>
                </a:cubicBezTo>
                <a:cubicBezTo>
                  <a:pt x="2358221" y="6919"/>
                  <a:pt x="2360897" y="3204"/>
                  <a:pt x="2368596" y="3204"/>
                </a:cubicBezTo>
                <a:close/>
                <a:moveTo>
                  <a:pt x="8581633" y="27"/>
                </a:moveTo>
                <a:cubicBezTo>
                  <a:pt x="8583121" y="133"/>
                  <a:pt x="8584815" y="557"/>
                  <a:pt x="8586715" y="1299"/>
                </a:cubicBezTo>
                <a:cubicBezTo>
                  <a:pt x="8601102" y="7368"/>
                  <a:pt x="8609767" y="13719"/>
                  <a:pt x="8612712" y="20350"/>
                </a:cubicBezTo>
                <a:cubicBezTo>
                  <a:pt x="8614342" y="23846"/>
                  <a:pt x="8614454" y="27274"/>
                  <a:pt x="8613049" y="30634"/>
                </a:cubicBezTo>
                <a:cubicBezTo>
                  <a:pt x="8628020" y="48146"/>
                  <a:pt x="8649679" y="64848"/>
                  <a:pt x="8678025" y="80741"/>
                </a:cubicBezTo>
                <a:cubicBezTo>
                  <a:pt x="8687950" y="86406"/>
                  <a:pt x="8704765" y="94127"/>
                  <a:pt x="8728469" y="103906"/>
                </a:cubicBezTo>
                <a:cubicBezTo>
                  <a:pt x="8733470" y="106041"/>
                  <a:pt x="8736770" y="107502"/>
                  <a:pt x="8738365" y="108289"/>
                </a:cubicBezTo>
                <a:cubicBezTo>
                  <a:pt x="8741569" y="109346"/>
                  <a:pt x="8743170" y="111262"/>
                  <a:pt x="8743170" y="114038"/>
                </a:cubicBezTo>
                <a:cubicBezTo>
                  <a:pt x="8741630" y="117095"/>
                  <a:pt x="8739596" y="118624"/>
                  <a:pt x="8737067" y="118624"/>
                </a:cubicBezTo>
                <a:cubicBezTo>
                  <a:pt x="8731965" y="115735"/>
                  <a:pt x="8730475" y="114291"/>
                  <a:pt x="8732599" y="114291"/>
                </a:cubicBezTo>
                <a:cubicBezTo>
                  <a:pt x="8700971" y="120001"/>
                  <a:pt x="8682696" y="122856"/>
                  <a:pt x="8677773" y="122856"/>
                </a:cubicBezTo>
                <a:lnTo>
                  <a:pt x="8669470" y="121731"/>
                </a:lnTo>
                <a:lnTo>
                  <a:pt x="8673798" y="129098"/>
                </a:lnTo>
                <a:cubicBezTo>
                  <a:pt x="8674048" y="132085"/>
                  <a:pt x="8673035" y="135483"/>
                  <a:pt x="8670759" y="139294"/>
                </a:cubicBezTo>
                <a:cubicBezTo>
                  <a:pt x="8668140" y="145194"/>
                  <a:pt x="8666151" y="151236"/>
                  <a:pt x="8664791" y="157417"/>
                </a:cubicBezTo>
                <a:cubicBezTo>
                  <a:pt x="8664116" y="160149"/>
                  <a:pt x="8662655" y="164527"/>
                  <a:pt x="8660407" y="170551"/>
                </a:cubicBezTo>
                <a:cubicBezTo>
                  <a:pt x="8658957" y="174170"/>
                  <a:pt x="8657862" y="176727"/>
                  <a:pt x="8657120" y="178222"/>
                </a:cubicBezTo>
                <a:cubicBezTo>
                  <a:pt x="8652399" y="187686"/>
                  <a:pt x="8645262" y="193210"/>
                  <a:pt x="8635708" y="194795"/>
                </a:cubicBezTo>
                <a:cubicBezTo>
                  <a:pt x="8631325" y="194795"/>
                  <a:pt x="8627655" y="192333"/>
                  <a:pt x="8624699" y="187410"/>
                </a:cubicBezTo>
                <a:cubicBezTo>
                  <a:pt x="8621271" y="176418"/>
                  <a:pt x="8619501" y="169006"/>
                  <a:pt x="8619388" y="165173"/>
                </a:cubicBezTo>
                <a:cubicBezTo>
                  <a:pt x="8619388" y="166544"/>
                  <a:pt x="8619388" y="170675"/>
                  <a:pt x="8619388" y="177564"/>
                </a:cubicBezTo>
                <a:cubicBezTo>
                  <a:pt x="8618691" y="185365"/>
                  <a:pt x="8618343" y="190468"/>
                  <a:pt x="8618343" y="192873"/>
                </a:cubicBezTo>
                <a:cubicBezTo>
                  <a:pt x="8617579" y="222433"/>
                  <a:pt x="8613510" y="242001"/>
                  <a:pt x="8606137" y="251577"/>
                </a:cubicBezTo>
                <a:cubicBezTo>
                  <a:pt x="8604103" y="254635"/>
                  <a:pt x="8602152" y="256163"/>
                  <a:pt x="8600287" y="256163"/>
                </a:cubicBezTo>
                <a:cubicBezTo>
                  <a:pt x="8598005" y="256163"/>
                  <a:pt x="8596223" y="254230"/>
                  <a:pt x="8594942" y="250364"/>
                </a:cubicBezTo>
                <a:cubicBezTo>
                  <a:pt x="8594942" y="248947"/>
                  <a:pt x="8594650" y="247065"/>
                  <a:pt x="8594065" y="244716"/>
                </a:cubicBezTo>
                <a:cubicBezTo>
                  <a:pt x="8591829" y="233543"/>
                  <a:pt x="8590710" y="224007"/>
                  <a:pt x="8590710" y="216105"/>
                </a:cubicBezTo>
                <a:cubicBezTo>
                  <a:pt x="8590002" y="204169"/>
                  <a:pt x="8589648" y="185410"/>
                  <a:pt x="8589648" y="159828"/>
                </a:cubicBezTo>
                <a:cubicBezTo>
                  <a:pt x="8589648" y="154830"/>
                  <a:pt x="8589561" y="150216"/>
                  <a:pt x="8589387" y="145987"/>
                </a:cubicBezTo>
                <a:lnTo>
                  <a:pt x="8588797" y="137305"/>
                </a:lnTo>
                <a:lnTo>
                  <a:pt x="8584502" y="147310"/>
                </a:lnTo>
                <a:cubicBezTo>
                  <a:pt x="8582993" y="151379"/>
                  <a:pt x="8581578" y="155782"/>
                  <a:pt x="8580258" y="160520"/>
                </a:cubicBezTo>
                <a:cubicBezTo>
                  <a:pt x="8580235" y="160373"/>
                  <a:pt x="8581286" y="160649"/>
                  <a:pt x="8583410" y="161346"/>
                </a:cubicBezTo>
                <a:cubicBezTo>
                  <a:pt x="8584871" y="162852"/>
                  <a:pt x="8586192" y="164189"/>
                  <a:pt x="8587372" y="165358"/>
                </a:cubicBezTo>
                <a:cubicBezTo>
                  <a:pt x="8589676" y="171731"/>
                  <a:pt x="8588187" y="175536"/>
                  <a:pt x="8582905" y="176772"/>
                </a:cubicBezTo>
                <a:cubicBezTo>
                  <a:pt x="8568507" y="179627"/>
                  <a:pt x="8557025" y="181673"/>
                  <a:pt x="8548461" y="182909"/>
                </a:cubicBezTo>
                <a:cubicBezTo>
                  <a:pt x="8548494" y="182830"/>
                  <a:pt x="8548511" y="183398"/>
                  <a:pt x="8548511" y="184612"/>
                </a:cubicBezTo>
                <a:cubicBezTo>
                  <a:pt x="8546229" y="190704"/>
                  <a:pt x="8541408" y="192547"/>
                  <a:pt x="8534046" y="190142"/>
                </a:cubicBezTo>
                <a:cubicBezTo>
                  <a:pt x="8525976" y="186050"/>
                  <a:pt x="8522295" y="179436"/>
                  <a:pt x="8523003" y="170298"/>
                </a:cubicBezTo>
                <a:cubicBezTo>
                  <a:pt x="8522306" y="152517"/>
                  <a:pt x="8520008" y="138113"/>
                  <a:pt x="8516107" y="127087"/>
                </a:cubicBezTo>
                <a:cubicBezTo>
                  <a:pt x="8506037" y="134033"/>
                  <a:pt x="8497366" y="138226"/>
                  <a:pt x="8490093" y="139664"/>
                </a:cubicBezTo>
                <a:cubicBezTo>
                  <a:pt x="8486766" y="140451"/>
                  <a:pt x="8483979" y="139884"/>
                  <a:pt x="8481731" y="137962"/>
                </a:cubicBezTo>
                <a:cubicBezTo>
                  <a:pt x="8481731" y="135208"/>
                  <a:pt x="8482591" y="132971"/>
                  <a:pt x="8484311" y="131252"/>
                </a:cubicBezTo>
                <a:cubicBezTo>
                  <a:pt x="8518120" y="103074"/>
                  <a:pt x="8544442" y="73632"/>
                  <a:pt x="8563280" y="42925"/>
                </a:cubicBezTo>
                <a:cubicBezTo>
                  <a:pt x="8571687" y="27662"/>
                  <a:pt x="8575189" y="15905"/>
                  <a:pt x="8573784" y="7655"/>
                </a:cubicBezTo>
                <a:cubicBezTo>
                  <a:pt x="8574550" y="2252"/>
                  <a:pt x="8577167" y="-291"/>
                  <a:pt x="8581633" y="27"/>
                </a:cubicBezTo>
                <a:close/>
              </a:path>
            </a:pathLst>
          </a:custGeom>
          <a:solidFill>
            <a:srgbClr val="FBE6C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466A768-0571-4854-A6B4-730F61E2B898}"/>
              </a:ext>
            </a:extLst>
          </p:cNvPr>
          <p:cNvSpPr/>
          <p:nvPr/>
        </p:nvSpPr>
        <p:spPr>
          <a:xfrm>
            <a:off x="1" y="1927098"/>
            <a:ext cx="12192000" cy="3849624"/>
          </a:xfrm>
          <a:prstGeom prst="rect">
            <a:avLst/>
          </a:prstGeom>
          <a:gradFill>
            <a:gsLst>
              <a:gs pos="0">
                <a:srgbClr val="F2F2F2"/>
              </a:gs>
              <a:gs pos="100000">
                <a:srgbClr val="E6E8E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对角圆角矩形 1"/>
          <p:cNvSpPr/>
          <p:nvPr/>
        </p:nvSpPr>
        <p:spPr>
          <a:xfrm flipH="1">
            <a:off x="4262755" y="646430"/>
            <a:ext cx="396494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党性和人民性是高度一致的</a:t>
            </a:r>
          </a:p>
        </p:txBody>
      </p:sp>
      <p:sp>
        <p:nvSpPr>
          <p:cNvPr id="34" name="文本框 33"/>
          <p:cNvSpPr txBox="1"/>
          <p:nvPr/>
        </p:nvSpPr>
        <p:spPr>
          <a:xfrm>
            <a:off x="5340477" y="2217104"/>
            <a:ext cx="5774435" cy="3269613"/>
          </a:xfrm>
          <a:prstGeom prst="rect">
            <a:avLst/>
          </a:prstGeom>
          <a:noFill/>
        </p:spPr>
        <p:txBody>
          <a:bodyPr wrap="square" rtlCol="0">
            <a:spAutoFit/>
          </a:bodyPr>
          <a:lstStyle/>
          <a:p>
            <a:pPr marL="0" marR="0" lvl="0" indent="540000" algn="just" defTabSz="914400" rtl="0" fontAlgn="auto">
              <a:lnSpc>
                <a:spcPct val="150000"/>
              </a:lnSpc>
              <a:spcBef>
                <a:spcPts val="0"/>
              </a:spcBef>
              <a:spcAft>
                <a:spcPts val="0"/>
              </a:spcAft>
              <a:buClrTx/>
              <a:buSzTx/>
              <a:buFontTx/>
              <a:buNone/>
              <a:defRPr/>
            </a:pPr>
            <a:r>
              <a:rPr kumimoji="0" lang="zh-CN" altLang="en-US" sz="2000" i="0" u="none" strike="noStrike" kern="1200" cap="none" spc="0" normalizeH="0" baseline="0" noProof="0" dirty="0">
                <a:ln>
                  <a:noFill/>
                </a:ln>
                <a:solidFill>
                  <a:schemeClr val="tx1">
                    <a:lumMod val="85000"/>
                    <a:lumOff val="15000"/>
                  </a:schemeClr>
                </a:solidFill>
                <a:uLnTx/>
                <a:uFillTx/>
                <a:latin typeface="微软雅黑" panose="020B0503020204020204" pitchFamily="34" charset="-122"/>
                <a:ea typeface="微软雅黑" panose="020B0503020204020204" pitchFamily="34" charset="-122"/>
              </a:rPr>
              <a:t>     在中国共产党领导的社会主义中国，党性和人民性是一致的、统一的。党性寓于人民性之中，没有脱离人民性的党性，也没有脱离党性的人民性。那些“你是替党讲话，还是替老百姓讲话”、“你是站在党的一边，还是站在群众一边”的论调，把党性和人民性对立起来，在思想上是糊涂的，在理论上是错误的，在实践上是有害的。</a:t>
            </a:r>
          </a:p>
        </p:txBody>
      </p:sp>
      <p:pic>
        <p:nvPicPr>
          <p:cNvPr id="5" name="图片 4">
            <a:extLst>
              <a:ext uri="{FF2B5EF4-FFF2-40B4-BE49-F238E27FC236}">
                <a16:creationId xmlns:a16="http://schemas.microsoft.com/office/drawing/2014/main" id="{90C58FB5-AFDD-4513-8664-BFBBB0EB41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9455" l="9390" r="97887"/>
                    </a14:imgEffect>
                  </a14:imgLayer>
                </a14:imgProps>
              </a:ext>
              <a:ext uri="{28A0092B-C50C-407E-A947-70E740481C1C}">
                <a14:useLocalDpi xmlns:a14="http://schemas.microsoft.com/office/drawing/2010/main" val="0"/>
              </a:ext>
            </a:extLst>
          </a:blip>
          <a:stretch>
            <a:fillRect/>
          </a:stretch>
        </p:blipFill>
        <p:spPr>
          <a:xfrm>
            <a:off x="1077088" y="1454445"/>
            <a:ext cx="3713891" cy="47949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sp>
        <p:nvSpPr>
          <p:cNvPr id="17" name="矩形 16"/>
          <p:cNvSpPr/>
          <p:nvPr/>
        </p:nvSpPr>
        <p:spPr>
          <a:xfrm>
            <a:off x="1783560" y="840750"/>
            <a:ext cx="86248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（二）为中国人民谋幸福是中国共产党的初心</a:t>
            </a:r>
          </a:p>
        </p:txBody>
      </p:sp>
      <p:grpSp>
        <p:nvGrpSpPr>
          <p:cNvPr id="26" name="组合 25"/>
          <p:cNvGrpSpPr/>
          <p:nvPr/>
        </p:nvGrpSpPr>
        <p:grpSpPr>
          <a:xfrm>
            <a:off x="1101888" y="1768074"/>
            <a:ext cx="10293024" cy="3818085"/>
            <a:chOff x="1064709" y="1638633"/>
            <a:chExt cx="10293024" cy="3818085"/>
          </a:xfrm>
        </p:grpSpPr>
        <p:sp>
          <p:nvSpPr>
            <p:cNvPr id="28" name="图文框 27"/>
            <p:cNvSpPr/>
            <p:nvPr/>
          </p:nvSpPr>
          <p:spPr>
            <a:xfrm>
              <a:off x="1064709" y="1638633"/>
              <a:ext cx="10080000" cy="3600000"/>
            </a:xfrm>
            <a:prstGeom prst="frame">
              <a:avLst>
                <a:gd name="adj1" fmla="val 3956"/>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9" name="组合 28"/>
            <p:cNvGrpSpPr/>
            <p:nvPr/>
          </p:nvGrpSpPr>
          <p:grpSpPr>
            <a:xfrm>
              <a:off x="1277733" y="1856718"/>
              <a:ext cx="10080000" cy="3600000"/>
              <a:chOff x="1277733" y="1856718"/>
              <a:chExt cx="10080000" cy="3600000"/>
            </a:xfrm>
          </p:grpSpPr>
          <p:sp>
            <p:nvSpPr>
              <p:cNvPr id="30" name="矩形 29"/>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1" name="图片 3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32" name="矩形 31"/>
          <p:cNvSpPr/>
          <p:nvPr/>
        </p:nvSpPr>
        <p:spPr>
          <a:xfrm>
            <a:off x="2001888" y="2354998"/>
            <a:ext cx="8280000"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不忘初心、牢记使命，说到底是为什么人、靠什么人的问题，以百姓心为心，与人民同呼吸、共命运、心连心，是党的初心，也是党的恒心。</a:t>
            </a:r>
            <a:endParaRPr kumimoji="0" lang="en-US" altLang="zh-CN"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习近平在主持中共中央政治局“不忘初心、牢记使命</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b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b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专题民主生活会时的讲话要点</a:t>
            </a: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2019</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年</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12</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月</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26</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日</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—27</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日）</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056000" y="1635760"/>
            <a:ext cx="10080000" cy="1152000"/>
          </a:xfrm>
          <a:prstGeom prst="rect">
            <a:avLst/>
          </a:prstGeom>
          <a:solidFill>
            <a:schemeClr val="bg1"/>
          </a:solidFill>
          <a:ln w="6350">
            <a:gradFill>
              <a:gsLst>
                <a:gs pos="0">
                  <a:srgbClr val="9E0406"/>
                </a:gs>
                <a:gs pos="100000">
                  <a:srgbClr val="9E0406">
                    <a:alpha val="0"/>
                  </a:srgb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9" name="对角圆角矩形 1"/>
          <p:cNvSpPr/>
          <p:nvPr/>
        </p:nvSpPr>
        <p:spPr>
          <a:xfrm flipH="1">
            <a:off x="3846000" y="802650"/>
            <a:ext cx="450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中国共产党是人民利益的忠实代表</a:t>
            </a:r>
          </a:p>
        </p:txBody>
      </p:sp>
      <p:grpSp>
        <p:nvGrpSpPr>
          <p:cNvPr id="20" name="组合 19"/>
          <p:cNvGrpSpPr/>
          <p:nvPr/>
        </p:nvGrpSpPr>
        <p:grpSpPr>
          <a:xfrm>
            <a:off x="1295400" y="1755091"/>
            <a:ext cx="9601200" cy="913338"/>
            <a:chOff x="1295400" y="1778000"/>
            <a:chExt cx="9601200" cy="913338"/>
          </a:xfrm>
        </p:grpSpPr>
        <p:sp>
          <p:nvSpPr>
            <p:cNvPr id="21" name="文本框 20"/>
            <p:cNvSpPr txBox="1"/>
            <p:nvPr/>
          </p:nvSpPr>
          <p:spPr>
            <a:xfrm>
              <a:off x="1295400" y="1778000"/>
              <a:ext cx="9601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中国共产党摆脱了以往一切政治力量追求自身特殊利益的局限，一经诞生就把</a:t>
              </a:r>
            </a:p>
          </p:txBody>
        </p:sp>
        <p:grpSp>
          <p:nvGrpSpPr>
            <p:cNvPr id="22" name="组合 21"/>
            <p:cNvGrpSpPr/>
            <p:nvPr/>
          </p:nvGrpSpPr>
          <p:grpSpPr>
            <a:xfrm>
              <a:off x="2070241" y="2291228"/>
              <a:ext cx="8051519" cy="400110"/>
              <a:chOff x="1940481" y="2281068"/>
              <a:chExt cx="8051519" cy="400110"/>
            </a:xfrm>
          </p:grpSpPr>
          <p:sp>
            <p:nvSpPr>
              <p:cNvPr id="23" name="文本框 22"/>
              <p:cNvSpPr txBox="1"/>
              <p:nvPr/>
            </p:nvSpPr>
            <p:spPr>
              <a:xfrm>
                <a:off x="1940481" y="2340034"/>
                <a:ext cx="5161359" cy="282178"/>
              </a:xfrm>
              <a:custGeom>
                <a:avLst/>
                <a:gdLst/>
                <a:ahLst/>
                <a:cxnLst/>
                <a:rect l="l" t="t" r="r" b="b"/>
                <a:pathLst>
                  <a:path w="5161359" h="282178">
                    <a:moveTo>
                      <a:pt x="2341960" y="209550"/>
                    </a:moveTo>
                    <a:lnTo>
                      <a:pt x="2341960" y="253603"/>
                    </a:lnTo>
                    <a:lnTo>
                      <a:pt x="2370535" y="253603"/>
                    </a:lnTo>
                    <a:lnTo>
                      <a:pt x="2370535" y="209550"/>
                    </a:lnTo>
                    <a:close/>
                    <a:moveTo>
                      <a:pt x="2280047" y="209550"/>
                    </a:moveTo>
                    <a:lnTo>
                      <a:pt x="2280047" y="253603"/>
                    </a:lnTo>
                    <a:lnTo>
                      <a:pt x="2308622" y="253603"/>
                    </a:lnTo>
                    <a:lnTo>
                      <a:pt x="2308622" y="209550"/>
                    </a:lnTo>
                    <a:close/>
                    <a:moveTo>
                      <a:pt x="2456260" y="184546"/>
                    </a:moveTo>
                    <a:cubicBezTo>
                      <a:pt x="2503885" y="194071"/>
                      <a:pt x="2532460" y="207168"/>
                      <a:pt x="2541985" y="223837"/>
                    </a:cubicBezTo>
                    <a:cubicBezTo>
                      <a:pt x="2545160" y="229393"/>
                      <a:pt x="2546747" y="235346"/>
                      <a:pt x="2546747" y="241696"/>
                    </a:cubicBezTo>
                    <a:cubicBezTo>
                      <a:pt x="2546747" y="250428"/>
                      <a:pt x="2543969" y="257968"/>
                      <a:pt x="2538413" y="264318"/>
                    </a:cubicBezTo>
                    <a:cubicBezTo>
                      <a:pt x="2531269" y="273050"/>
                      <a:pt x="2524522" y="273050"/>
                      <a:pt x="2518172" y="264318"/>
                    </a:cubicBezTo>
                    <a:cubicBezTo>
                      <a:pt x="2498328" y="230187"/>
                      <a:pt x="2477294" y="204787"/>
                      <a:pt x="2455069" y="188118"/>
                    </a:cubicBezTo>
                    <a:close/>
                    <a:moveTo>
                      <a:pt x="4687491" y="180975"/>
                    </a:moveTo>
                    <a:cubicBezTo>
                      <a:pt x="4685110" y="183356"/>
                      <a:pt x="4683125" y="186134"/>
                      <a:pt x="4681538" y="189309"/>
                    </a:cubicBezTo>
                    <a:cubicBezTo>
                      <a:pt x="4693444" y="201215"/>
                      <a:pt x="4706938" y="210740"/>
                      <a:pt x="4722019" y="217884"/>
                    </a:cubicBezTo>
                    <a:cubicBezTo>
                      <a:pt x="4735513" y="207565"/>
                      <a:pt x="4746228" y="195262"/>
                      <a:pt x="4754166" y="180975"/>
                    </a:cubicBezTo>
                    <a:close/>
                    <a:moveTo>
                      <a:pt x="5028009" y="170259"/>
                    </a:moveTo>
                    <a:cubicBezTo>
                      <a:pt x="5101828" y="188515"/>
                      <a:pt x="5140325" y="211534"/>
                      <a:pt x="5143500" y="239315"/>
                    </a:cubicBezTo>
                    <a:cubicBezTo>
                      <a:pt x="5142706" y="255984"/>
                      <a:pt x="5134769" y="265112"/>
                      <a:pt x="5119688" y="266700"/>
                    </a:cubicBezTo>
                    <a:cubicBezTo>
                      <a:pt x="5112544" y="266700"/>
                      <a:pt x="5106194" y="261937"/>
                      <a:pt x="5100638" y="252412"/>
                    </a:cubicBezTo>
                    <a:cubicBezTo>
                      <a:pt x="5080794" y="222250"/>
                      <a:pt x="5055791" y="196453"/>
                      <a:pt x="5025628" y="175021"/>
                    </a:cubicBezTo>
                    <a:close/>
                    <a:moveTo>
                      <a:pt x="3475435" y="165496"/>
                    </a:moveTo>
                    <a:lnTo>
                      <a:pt x="3521869" y="169068"/>
                    </a:lnTo>
                    <a:cubicBezTo>
                      <a:pt x="3525838" y="169068"/>
                      <a:pt x="3527822" y="170259"/>
                      <a:pt x="3527822" y="172640"/>
                    </a:cubicBezTo>
                    <a:cubicBezTo>
                      <a:pt x="3528616" y="177403"/>
                      <a:pt x="3524250" y="180975"/>
                      <a:pt x="3514725" y="183356"/>
                    </a:cubicBezTo>
                    <a:lnTo>
                      <a:pt x="3514725" y="207168"/>
                    </a:lnTo>
                    <a:lnTo>
                      <a:pt x="3586163" y="207168"/>
                    </a:lnTo>
                    <a:lnTo>
                      <a:pt x="3605213" y="180975"/>
                    </a:lnTo>
                    <a:lnTo>
                      <a:pt x="3640931" y="205978"/>
                    </a:lnTo>
                    <a:cubicBezTo>
                      <a:pt x="3642519" y="206771"/>
                      <a:pt x="3643313" y="207962"/>
                      <a:pt x="3643313" y="209550"/>
                    </a:cubicBezTo>
                    <a:cubicBezTo>
                      <a:pt x="3642519" y="211931"/>
                      <a:pt x="3639344" y="213518"/>
                      <a:pt x="3633788" y="214312"/>
                    </a:cubicBezTo>
                    <a:lnTo>
                      <a:pt x="3514725" y="214312"/>
                    </a:lnTo>
                    <a:lnTo>
                      <a:pt x="3514725" y="230981"/>
                    </a:lnTo>
                    <a:cubicBezTo>
                      <a:pt x="3514725" y="242887"/>
                      <a:pt x="3514725" y="254396"/>
                      <a:pt x="3514725" y="265509"/>
                    </a:cubicBezTo>
                    <a:cubicBezTo>
                      <a:pt x="3515519" y="271065"/>
                      <a:pt x="3513535" y="274240"/>
                      <a:pt x="3508772" y="275034"/>
                    </a:cubicBezTo>
                    <a:cubicBezTo>
                      <a:pt x="3496072" y="276621"/>
                      <a:pt x="3484960" y="277415"/>
                      <a:pt x="3475435" y="277415"/>
                    </a:cubicBezTo>
                    <a:cubicBezTo>
                      <a:pt x="3475435" y="275034"/>
                      <a:pt x="3475435" y="269081"/>
                      <a:pt x="3475435" y="259556"/>
                    </a:cubicBezTo>
                    <a:cubicBezTo>
                      <a:pt x="3476228" y="247650"/>
                      <a:pt x="3476625" y="239315"/>
                      <a:pt x="3476625" y="234553"/>
                    </a:cubicBezTo>
                    <a:lnTo>
                      <a:pt x="3476625" y="214312"/>
                    </a:lnTo>
                    <a:lnTo>
                      <a:pt x="3351610" y="214312"/>
                    </a:lnTo>
                    <a:lnTo>
                      <a:pt x="3351610" y="207168"/>
                    </a:lnTo>
                    <a:lnTo>
                      <a:pt x="3476625" y="207168"/>
                    </a:lnTo>
                    <a:lnTo>
                      <a:pt x="3476625" y="201215"/>
                    </a:lnTo>
                    <a:cubicBezTo>
                      <a:pt x="3476625" y="197246"/>
                      <a:pt x="3476228" y="190103"/>
                      <a:pt x="3475435" y="179784"/>
                    </a:cubicBezTo>
                    <a:cubicBezTo>
                      <a:pt x="3475435" y="172640"/>
                      <a:pt x="3475435" y="167878"/>
                      <a:pt x="3475435" y="165496"/>
                    </a:cubicBezTo>
                    <a:close/>
                    <a:moveTo>
                      <a:pt x="4960144" y="164306"/>
                    </a:moveTo>
                    <a:lnTo>
                      <a:pt x="5007769" y="189309"/>
                    </a:lnTo>
                    <a:cubicBezTo>
                      <a:pt x="5011738" y="191690"/>
                      <a:pt x="5012928" y="193675"/>
                      <a:pt x="5011341" y="195262"/>
                    </a:cubicBezTo>
                    <a:cubicBezTo>
                      <a:pt x="5011341" y="200025"/>
                      <a:pt x="5005785" y="202009"/>
                      <a:pt x="4994672" y="201215"/>
                    </a:cubicBezTo>
                    <a:cubicBezTo>
                      <a:pt x="4961334" y="232965"/>
                      <a:pt x="4922837" y="257175"/>
                      <a:pt x="4879181" y="273843"/>
                    </a:cubicBezTo>
                    <a:lnTo>
                      <a:pt x="4876800" y="270271"/>
                    </a:lnTo>
                    <a:cubicBezTo>
                      <a:pt x="4923631" y="229790"/>
                      <a:pt x="4951412" y="194468"/>
                      <a:pt x="4960144" y="164306"/>
                    </a:cubicBezTo>
                    <a:close/>
                    <a:moveTo>
                      <a:pt x="2341960" y="155971"/>
                    </a:moveTo>
                    <a:lnTo>
                      <a:pt x="2341960" y="202406"/>
                    </a:lnTo>
                    <a:lnTo>
                      <a:pt x="2370535" y="202406"/>
                    </a:lnTo>
                    <a:lnTo>
                      <a:pt x="2370535" y="155971"/>
                    </a:lnTo>
                    <a:close/>
                    <a:moveTo>
                      <a:pt x="2280047" y="155971"/>
                    </a:moveTo>
                    <a:lnTo>
                      <a:pt x="2280047" y="202406"/>
                    </a:lnTo>
                    <a:lnTo>
                      <a:pt x="2308622" y="202406"/>
                    </a:lnTo>
                    <a:lnTo>
                      <a:pt x="2308622" y="155971"/>
                    </a:lnTo>
                    <a:close/>
                    <a:moveTo>
                      <a:pt x="2376488" y="130968"/>
                    </a:moveTo>
                    <a:lnTo>
                      <a:pt x="2412206" y="145256"/>
                    </a:lnTo>
                    <a:cubicBezTo>
                      <a:pt x="2414588" y="146050"/>
                      <a:pt x="2415778" y="147637"/>
                      <a:pt x="2415778" y="150018"/>
                    </a:cubicBezTo>
                    <a:cubicBezTo>
                      <a:pt x="2416572" y="153193"/>
                      <a:pt x="2413397" y="157559"/>
                      <a:pt x="2406253" y="163115"/>
                    </a:cubicBezTo>
                    <a:lnTo>
                      <a:pt x="2406253" y="204787"/>
                    </a:lnTo>
                    <a:cubicBezTo>
                      <a:pt x="2406253" y="218281"/>
                      <a:pt x="2406650" y="238521"/>
                      <a:pt x="2407444" y="265509"/>
                    </a:cubicBezTo>
                    <a:cubicBezTo>
                      <a:pt x="2407444" y="271065"/>
                      <a:pt x="2405063" y="274240"/>
                      <a:pt x="2400300" y="275034"/>
                    </a:cubicBezTo>
                    <a:cubicBezTo>
                      <a:pt x="2391569" y="276621"/>
                      <a:pt x="2381647" y="277415"/>
                      <a:pt x="2370535" y="277415"/>
                    </a:cubicBezTo>
                    <a:lnTo>
                      <a:pt x="2370535" y="260746"/>
                    </a:lnTo>
                    <a:lnTo>
                      <a:pt x="2280047" y="260746"/>
                    </a:lnTo>
                    <a:lnTo>
                      <a:pt x="2280047" y="265509"/>
                    </a:lnTo>
                    <a:cubicBezTo>
                      <a:pt x="2280047" y="270271"/>
                      <a:pt x="2277666" y="273446"/>
                      <a:pt x="2272903" y="275034"/>
                    </a:cubicBezTo>
                    <a:cubicBezTo>
                      <a:pt x="2264966" y="275828"/>
                      <a:pt x="2255441" y="276225"/>
                      <a:pt x="2244328" y="276225"/>
                    </a:cubicBezTo>
                    <a:cubicBezTo>
                      <a:pt x="2245122" y="257968"/>
                      <a:pt x="2245519" y="238125"/>
                      <a:pt x="2245519" y="216693"/>
                    </a:cubicBezTo>
                    <a:lnTo>
                      <a:pt x="2245519" y="186928"/>
                    </a:lnTo>
                    <a:cubicBezTo>
                      <a:pt x="2245519" y="171053"/>
                      <a:pt x="2245122" y="155178"/>
                      <a:pt x="2244328" y="139303"/>
                    </a:cubicBezTo>
                    <a:lnTo>
                      <a:pt x="2287191" y="150018"/>
                    </a:lnTo>
                    <a:lnTo>
                      <a:pt x="2365772" y="150018"/>
                    </a:lnTo>
                    <a:close/>
                    <a:moveTo>
                      <a:pt x="4670822" y="110728"/>
                    </a:moveTo>
                    <a:lnTo>
                      <a:pt x="4670822" y="138112"/>
                    </a:lnTo>
                    <a:lnTo>
                      <a:pt x="4772025" y="138112"/>
                    </a:lnTo>
                    <a:lnTo>
                      <a:pt x="4772025" y="110728"/>
                    </a:lnTo>
                    <a:close/>
                    <a:moveTo>
                      <a:pt x="1896666" y="102393"/>
                    </a:moveTo>
                    <a:cubicBezTo>
                      <a:pt x="1929210" y="107156"/>
                      <a:pt x="1945482" y="117078"/>
                      <a:pt x="1945482" y="132159"/>
                    </a:cubicBezTo>
                    <a:cubicBezTo>
                      <a:pt x="1943894" y="145653"/>
                      <a:pt x="1936354" y="153193"/>
                      <a:pt x="1922860" y="154781"/>
                    </a:cubicBezTo>
                    <a:cubicBezTo>
                      <a:pt x="1915716" y="154781"/>
                      <a:pt x="1911350" y="150018"/>
                      <a:pt x="1909763" y="140493"/>
                    </a:cubicBezTo>
                    <a:cubicBezTo>
                      <a:pt x="1907382" y="128587"/>
                      <a:pt x="1902222" y="117078"/>
                      <a:pt x="1894285" y="105965"/>
                    </a:cubicBezTo>
                    <a:close/>
                    <a:moveTo>
                      <a:pt x="3726656" y="94059"/>
                    </a:moveTo>
                    <a:lnTo>
                      <a:pt x="3726656" y="144065"/>
                    </a:lnTo>
                    <a:lnTo>
                      <a:pt x="3792141" y="144065"/>
                    </a:lnTo>
                    <a:cubicBezTo>
                      <a:pt x="3789760" y="129778"/>
                      <a:pt x="3787775" y="113109"/>
                      <a:pt x="3786188" y="94059"/>
                    </a:cubicBezTo>
                    <a:close/>
                    <a:moveTo>
                      <a:pt x="1288256" y="94059"/>
                    </a:moveTo>
                    <a:lnTo>
                      <a:pt x="1288256" y="144065"/>
                    </a:lnTo>
                    <a:lnTo>
                      <a:pt x="1353741" y="144065"/>
                    </a:lnTo>
                    <a:cubicBezTo>
                      <a:pt x="1351360" y="129778"/>
                      <a:pt x="1349375" y="113109"/>
                      <a:pt x="1347788" y="94059"/>
                    </a:cubicBezTo>
                    <a:close/>
                    <a:moveTo>
                      <a:pt x="4424363" y="91678"/>
                    </a:moveTo>
                    <a:lnTo>
                      <a:pt x="4424363" y="127396"/>
                    </a:lnTo>
                    <a:lnTo>
                      <a:pt x="4477941" y="127396"/>
                    </a:lnTo>
                    <a:lnTo>
                      <a:pt x="4477941" y="91678"/>
                    </a:lnTo>
                    <a:close/>
                    <a:moveTo>
                      <a:pt x="1681163" y="91678"/>
                    </a:moveTo>
                    <a:lnTo>
                      <a:pt x="1681163" y="127396"/>
                    </a:lnTo>
                    <a:lnTo>
                      <a:pt x="1734741" y="127396"/>
                    </a:lnTo>
                    <a:lnTo>
                      <a:pt x="1734741" y="91678"/>
                    </a:lnTo>
                    <a:close/>
                    <a:moveTo>
                      <a:pt x="4308872" y="85725"/>
                    </a:moveTo>
                    <a:lnTo>
                      <a:pt x="4345782" y="101203"/>
                    </a:lnTo>
                    <a:cubicBezTo>
                      <a:pt x="4348957" y="101996"/>
                      <a:pt x="4350544" y="103584"/>
                      <a:pt x="4350544" y="105965"/>
                    </a:cubicBezTo>
                    <a:cubicBezTo>
                      <a:pt x="4350544" y="109934"/>
                      <a:pt x="4346575" y="114300"/>
                      <a:pt x="4338638" y="119062"/>
                    </a:cubicBezTo>
                    <a:lnTo>
                      <a:pt x="4338638" y="202406"/>
                    </a:lnTo>
                    <a:lnTo>
                      <a:pt x="4379119" y="185737"/>
                    </a:lnTo>
                    <a:lnTo>
                      <a:pt x="4381500" y="189309"/>
                    </a:lnTo>
                    <a:cubicBezTo>
                      <a:pt x="4364038" y="209946"/>
                      <a:pt x="4344194" y="229790"/>
                      <a:pt x="4321969" y="248840"/>
                    </a:cubicBezTo>
                    <a:cubicBezTo>
                      <a:pt x="4322763" y="257571"/>
                      <a:pt x="4320778" y="261937"/>
                      <a:pt x="4316016" y="261937"/>
                    </a:cubicBezTo>
                    <a:cubicBezTo>
                      <a:pt x="4313635" y="261937"/>
                      <a:pt x="4312047" y="260350"/>
                      <a:pt x="4311253" y="257175"/>
                    </a:cubicBezTo>
                    <a:lnTo>
                      <a:pt x="4288632" y="225028"/>
                    </a:lnTo>
                    <a:cubicBezTo>
                      <a:pt x="4298950" y="220265"/>
                      <a:pt x="4303713" y="212725"/>
                      <a:pt x="4302919" y="202406"/>
                    </a:cubicBezTo>
                    <a:lnTo>
                      <a:pt x="4302919" y="113109"/>
                    </a:lnTo>
                    <a:lnTo>
                      <a:pt x="4267200" y="113109"/>
                    </a:lnTo>
                    <a:lnTo>
                      <a:pt x="4267200" y="105965"/>
                    </a:lnTo>
                    <a:lnTo>
                      <a:pt x="4298157" y="105965"/>
                    </a:lnTo>
                    <a:close/>
                    <a:moveTo>
                      <a:pt x="1565672" y="85725"/>
                    </a:moveTo>
                    <a:lnTo>
                      <a:pt x="1602582" y="101203"/>
                    </a:lnTo>
                    <a:cubicBezTo>
                      <a:pt x="1605756" y="101996"/>
                      <a:pt x="1607344" y="103584"/>
                      <a:pt x="1607344" y="105965"/>
                    </a:cubicBezTo>
                    <a:cubicBezTo>
                      <a:pt x="1607344" y="109934"/>
                      <a:pt x="1603375" y="114300"/>
                      <a:pt x="1595438" y="119062"/>
                    </a:cubicBezTo>
                    <a:lnTo>
                      <a:pt x="1595438" y="202406"/>
                    </a:lnTo>
                    <a:lnTo>
                      <a:pt x="1635919" y="185737"/>
                    </a:lnTo>
                    <a:lnTo>
                      <a:pt x="1638300" y="189309"/>
                    </a:lnTo>
                    <a:cubicBezTo>
                      <a:pt x="1620838" y="209946"/>
                      <a:pt x="1600994" y="229790"/>
                      <a:pt x="1578769" y="248840"/>
                    </a:cubicBezTo>
                    <a:cubicBezTo>
                      <a:pt x="1579563" y="257571"/>
                      <a:pt x="1577578" y="261937"/>
                      <a:pt x="1572816" y="261937"/>
                    </a:cubicBezTo>
                    <a:cubicBezTo>
                      <a:pt x="1570435" y="261937"/>
                      <a:pt x="1568847" y="260350"/>
                      <a:pt x="1568054" y="257175"/>
                    </a:cubicBezTo>
                    <a:lnTo>
                      <a:pt x="1545431" y="225028"/>
                    </a:lnTo>
                    <a:cubicBezTo>
                      <a:pt x="1555750" y="220265"/>
                      <a:pt x="1560513" y="212725"/>
                      <a:pt x="1559719" y="202406"/>
                    </a:cubicBezTo>
                    <a:lnTo>
                      <a:pt x="1559719" y="113109"/>
                    </a:lnTo>
                    <a:lnTo>
                      <a:pt x="1524000" y="113109"/>
                    </a:lnTo>
                    <a:lnTo>
                      <a:pt x="1524000" y="105965"/>
                    </a:lnTo>
                    <a:lnTo>
                      <a:pt x="1554957" y="105965"/>
                    </a:lnTo>
                    <a:close/>
                    <a:moveTo>
                      <a:pt x="3209925" y="79771"/>
                    </a:moveTo>
                    <a:lnTo>
                      <a:pt x="3209925" y="165496"/>
                    </a:lnTo>
                    <a:lnTo>
                      <a:pt x="3275410" y="165496"/>
                    </a:lnTo>
                    <a:lnTo>
                      <a:pt x="3275410" y="79771"/>
                    </a:lnTo>
                    <a:close/>
                    <a:moveTo>
                      <a:pt x="3105150" y="79771"/>
                    </a:moveTo>
                    <a:lnTo>
                      <a:pt x="3105150" y="165496"/>
                    </a:lnTo>
                    <a:lnTo>
                      <a:pt x="3170635" y="165496"/>
                    </a:lnTo>
                    <a:lnTo>
                      <a:pt x="3170635" y="79771"/>
                    </a:lnTo>
                    <a:close/>
                    <a:moveTo>
                      <a:pt x="466725" y="79771"/>
                    </a:moveTo>
                    <a:lnTo>
                      <a:pt x="466725" y="165496"/>
                    </a:lnTo>
                    <a:lnTo>
                      <a:pt x="532210" y="165496"/>
                    </a:lnTo>
                    <a:lnTo>
                      <a:pt x="532210" y="79771"/>
                    </a:lnTo>
                    <a:close/>
                    <a:moveTo>
                      <a:pt x="361950" y="79771"/>
                    </a:moveTo>
                    <a:lnTo>
                      <a:pt x="361950" y="165496"/>
                    </a:lnTo>
                    <a:lnTo>
                      <a:pt x="427435" y="165496"/>
                    </a:lnTo>
                    <a:lnTo>
                      <a:pt x="427435" y="79771"/>
                    </a:lnTo>
                    <a:close/>
                    <a:moveTo>
                      <a:pt x="4670822" y="75009"/>
                    </a:moveTo>
                    <a:lnTo>
                      <a:pt x="4670822" y="102393"/>
                    </a:lnTo>
                    <a:lnTo>
                      <a:pt x="4772025" y="102393"/>
                    </a:lnTo>
                    <a:lnTo>
                      <a:pt x="4772025" y="75009"/>
                    </a:lnTo>
                    <a:close/>
                    <a:moveTo>
                      <a:pt x="2294335" y="67865"/>
                    </a:moveTo>
                    <a:lnTo>
                      <a:pt x="2294335" y="114300"/>
                    </a:lnTo>
                    <a:lnTo>
                      <a:pt x="2356247" y="114300"/>
                    </a:lnTo>
                    <a:lnTo>
                      <a:pt x="2356247" y="67865"/>
                    </a:lnTo>
                    <a:close/>
                    <a:moveTo>
                      <a:pt x="4118372" y="65484"/>
                    </a:moveTo>
                    <a:lnTo>
                      <a:pt x="4158853" y="76200"/>
                    </a:lnTo>
                    <a:cubicBezTo>
                      <a:pt x="4162029" y="76200"/>
                      <a:pt x="4163616" y="77390"/>
                      <a:pt x="4163616" y="79771"/>
                    </a:cubicBezTo>
                    <a:cubicBezTo>
                      <a:pt x="4163616" y="83740"/>
                      <a:pt x="4158853" y="86915"/>
                      <a:pt x="4149328" y="89296"/>
                    </a:cubicBezTo>
                    <a:cubicBezTo>
                      <a:pt x="4144566" y="95646"/>
                      <a:pt x="4140597" y="101203"/>
                      <a:pt x="4137422" y="105965"/>
                    </a:cubicBezTo>
                    <a:lnTo>
                      <a:pt x="4186238" y="105965"/>
                    </a:lnTo>
                    <a:lnTo>
                      <a:pt x="4204097" y="82153"/>
                    </a:lnTo>
                    <a:lnTo>
                      <a:pt x="4237435" y="104775"/>
                    </a:lnTo>
                    <a:cubicBezTo>
                      <a:pt x="4239022" y="105568"/>
                      <a:pt x="4239816" y="106759"/>
                      <a:pt x="4239816" y="108346"/>
                    </a:cubicBezTo>
                    <a:cubicBezTo>
                      <a:pt x="4239022" y="112315"/>
                      <a:pt x="4235450" y="114300"/>
                      <a:pt x="4229100" y="114300"/>
                    </a:cubicBezTo>
                    <a:lnTo>
                      <a:pt x="4175522" y="114300"/>
                    </a:lnTo>
                    <a:cubicBezTo>
                      <a:pt x="4175522" y="134143"/>
                      <a:pt x="4174332" y="152003"/>
                      <a:pt x="4171950" y="167878"/>
                    </a:cubicBezTo>
                    <a:lnTo>
                      <a:pt x="4194572" y="167878"/>
                    </a:lnTo>
                    <a:lnTo>
                      <a:pt x="4213622" y="142875"/>
                    </a:lnTo>
                    <a:lnTo>
                      <a:pt x="4245769" y="166687"/>
                    </a:lnTo>
                    <a:cubicBezTo>
                      <a:pt x="4248150" y="167481"/>
                      <a:pt x="4248944" y="168275"/>
                      <a:pt x="4248150" y="169068"/>
                    </a:cubicBezTo>
                    <a:cubicBezTo>
                      <a:pt x="4248150" y="173037"/>
                      <a:pt x="4244975" y="175021"/>
                      <a:pt x="4238625" y="175021"/>
                    </a:cubicBezTo>
                    <a:lnTo>
                      <a:pt x="4175522" y="175021"/>
                    </a:lnTo>
                    <a:cubicBezTo>
                      <a:pt x="4193778" y="206771"/>
                      <a:pt x="4218781" y="227409"/>
                      <a:pt x="4250532" y="236934"/>
                    </a:cubicBezTo>
                    <a:lnTo>
                      <a:pt x="4249341" y="240506"/>
                    </a:lnTo>
                    <a:cubicBezTo>
                      <a:pt x="4236641" y="243681"/>
                      <a:pt x="4226322" y="255984"/>
                      <a:pt x="4218385" y="277415"/>
                    </a:cubicBezTo>
                    <a:cubicBezTo>
                      <a:pt x="4189810" y="253603"/>
                      <a:pt x="4173538" y="220265"/>
                      <a:pt x="4169569" y="177403"/>
                    </a:cubicBezTo>
                    <a:cubicBezTo>
                      <a:pt x="4162425" y="226615"/>
                      <a:pt x="4125913" y="259953"/>
                      <a:pt x="4060031" y="277415"/>
                    </a:cubicBezTo>
                    <a:lnTo>
                      <a:pt x="4057650" y="273843"/>
                    </a:lnTo>
                    <a:cubicBezTo>
                      <a:pt x="4100513" y="248443"/>
                      <a:pt x="4125516" y="215503"/>
                      <a:pt x="4132660" y="175021"/>
                    </a:cubicBezTo>
                    <a:lnTo>
                      <a:pt x="4082653" y="175021"/>
                    </a:lnTo>
                    <a:lnTo>
                      <a:pt x="4082653" y="167878"/>
                    </a:lnTo>
                    <a:lnTo>
                      <a:pt x="4135041" y="167878"/>
                    </a:lnTo>
                    <a:cubicBezTo>
                      <a:pt x="4137422" y="152003"/>
                      <a:pt x="4138613" y="134143"/>
                      <a:pt x="4138613" y="114300"/>
                    </a:cubicBezTo>
                    <a:lnTo>
                      <a:pt x="4131469" y="114300"/>
                    </a:lnTo>
                    <a:cubicBezTo>
                      <a:pt x="4120357" y="127793"/>
                      <a:pt x="4105672" y="142081"/>
                      <a:pt x="4087416" y="157162"/>
                    </a:cubicBezTo>
                    <a:lnTo>
                      <a:pt x="4083844" y="152400"/>
                    </a:lnTo>
                    <a:cubicBezTo>
                      <a:pt x="4098925" y="127000"/>
                      <a:pt x="4108450" y="106362"/>
                      <a:pt x="4112419" y="90487"/>
                    </a:cubicBezTo>
                    <a:cubicBezTo>
                      <a:pt x="4114800" y="83343"/>
                      <a:pt x="4116785" y="75009"/>
                      <a:pt x="4118372" y="65484"/>
                    </a:cubicBezTo>
                    <a:close/>
                    <a:moveTo>
                      <a:pt x="803672" y="52387"/>
                    </a:moveTo>
                    <a:lnTo>
                      <a:pt x="829866" y="72628"/>
                    </a:lnTo>
                    <a:cubicBezTo>
                      <a:pt x="830660" y="72628"/>
                      <a:pt x="831056" y="73025"/>
                      <a:pt x="831056" y="73818"/>
                    </a:cubicBezTo>
                    <a:cubicBezTo>
                      <a:pt x="831056" y="76200"/>
                      <a:pt x="829072" y="77787"/>
                      <a:pt x="825103" y="78581"/>
                    </a:cubicBezTo>
                    <a:lnTo>
                      <a:pt x="767953" y="78581"/>
                    </a:lnTo>
                    <a:lnTo>
                      <a:pt x="767953" y="129778"/>
                    </a:lnTo>
                    <a:lnTo>
                      <a:pt x="783431" y="129778"/>
                    </a:lnTo>
                    <a:lnTo>
                      <a:pt x="797719" y="110728"/>
                    </a:lnTo>
                    <a:lnTo>
                      <a:pt x="821531" y="129778"/>
                    </a:lnTo>
                    <a:cubicBezTo>
                      <a:pt x="822325" y="131365"/>
                      <a:pt x="822722" y="132159"/>
                      <a:pt x="822722" y="132159"/>
                    </a:cubicBezTo>
                    <a:cubicBezTo>
                      <a:pt x="822722" y="134540"/>
                      <a:pt x="820738" y="135731"/>
                      <a:pt x="816769" y="135731"/>
                    </a:cubicBezTo>
                    <a:lnTo>
                      <a:pt x="767953" y="135731"/>
                    </a:lnTo>
                    <a:lnTo>
                      <a:pt x="767953" y="204787"/>
                    </a:lnTo>
                    <a:lnTo>
                      <a:pt x="789385" y="204787"/>
                    </a:lnTo>
                    <a:lnTo>
                      <a:pt x="800100" y="192881"/>
                    </a:lnTo>
                    <a:cubicBezTo>
                      <a:pt x="794544" y="192087"/>
                      <a:pt x="790972" y="187721"/>
                      <a:pt x="789385" y="179784"/>
                    </a:cubicBezTo>
                    <a:cubicBezTo>
                      <a:pt x="787797" y="170259"/>
                      <a:pt x="783828" y="160734"/>
                      <a:pt x="777478" y="151209"/>
                    </a:cubicBezTo>
                    <a:lnTo>
                      <a:pt x="779860" y="148828"/>
                    </a:lnTo>
                    <a:cubicBezTo>
                      <a:pt x="806847" y="152796"/>
                      <a:pt x="820341" y="161528"/>
                      <a:pt x="820341" y="175021"/>
                    </a:cubicBezTo>
                    <a:cubicBezTo>
                      <a:pt x="820341" y="182165"/>
                      <a:pt x="817563" y="187325"/>
                      <a:pt x="812006" y="190500"/>
                    </a:cubicBezTo>
                    <a:lnTo>
                      <a:pt x="833438" y="205978"/>
                    </a:lnTo>
                    <a:cubicBezTo>
                      <a:pt x="833438" y="205978"/>
                      <a:pt x="833835" y="206375"/>
                      <a:pt x="834628" y="207168"/>
                    </a:cubicBezTo>
                    <a:cubicBezTo>
                      <a:pt x="834628" y="207168"/>
                      <a:pt x="834628" y="207565"/>
                      <a:pt x="834628" y="208359"/>
                    </a:cubicBezTo>
                    <a:cubicBezTo>
                      <a:pt x="833835" y="209946"/>
                      <a:pt x="831850" y="211137"/>
                      <a:pt x="828675" y="211931"/>
                    </a:cubicBezTo>
                    <a:lnTo>
                      <a:pt x="670322" y="211931"/>
                    </a:lnTo>
                    <a:lnTo>
                      <a:pt x="670322" y="204787"/>
                    </a:lnTo>
                    <a:lnTo>
                      <a:pt x="732235" y="204787"/>
                    </a:lnTo>
                    <a:lnTo>
                      <a:pt x="732235" y="135731"/>
                    </a:lnTo>
                    <a:lnTo>
                      <a:pt x="683419" y="135731"/>
                    </a:lnTo>
                    <a:lnTo>
                      <a:pt x="683419" y="129778"/>
                    </a:lnTo>
                    <a:lnTo>
                      <a:pt x="732235" y="129778"/>
                    </a:lnTo>
                    <a:lnTo>
                      <a:pt x="732235" y="78581"/>
                    </a:lnTo>
                    <a:lnTo>
                      <a:pt x="677466" y="78581"/>
                    </a:lnTo>
                    <a:lnTo>
                      <a:pt x="677466" y="71437"/>
                    </a:lnTo>
                    <a:lnTo>
                      <a:pt x="788194" y="71437"/>
                    </a:lnTo>
                    <a:close/>
                    <a:moveTo>
                      <a:pt x="4424363" y="51196"/>
                    </a:moveTo>
                    <a:lnTo>
                      <a:pt x="4424363" y="84534"/>
                    </a:lnTo>
                    <a:lnTo>
                      <a:pt x="4477941" y="84534"/>
                    </a:lnTo>
                    <a:lnTo>
                      <a:pt x="4477941" y="51196"/>
                    </a:lnTo>
                    <a:close/>
                    <a:moveTo>
                      <a:pt x="1681163" y="51196"/>
                    </a:moveTo>
                    <a:lnTo>
                      <a:pt x="1681163" y="84534"/>
                    </a:lnTo>
                    <a:lnTo>
                      <a:pt x="1734741" y="84534"/>
                    </a:lnTo>
                    <a:lnTo>
                      <a:pt x="1734741" y="51196"/>
                    </a:lnTo>
                    <a:close/>
                    <a:moveTo>
                      <a:pt x="2209800" y="46434"/>
                    </a:moveTo>
                    <a:lnTo>
                      <a:pt x="2241947" y="65484"/>
                    </a:lnTo>
                    <a:cubicBezTo>
                      <a:pt x="2245122" y="67071"/>
                      <a:pt x="2246710" y="68659"/>
                      <a:pt x="2246710" y="70246"/>
                    </a:cubicBezTo>
                    <a:cubicBezTo>
                      <a:pt x="2247503" y="74215"/>
                      <a:pt x="2243138" y="77390"/>
                      <a:pt x="2233613" y="79771"/>
                    </a:cubicBezTo>
                    <a:cubicBezTo>
                      <a:pt x="2224882" y="98028"/>
                      <a:pt x="2214563" y="114300"/>
                      <a:pt x="2202656" y="128587"/>
                    </a:cubicBezTo>
                    <a:lnTo>
                      <a:pt x="2202656" y="133350"/>
                    </a:lnTo>
                    <a:cubicBezTo>
                      <a:pt x="2228850" y="142081"/>
                      <a:pt x="2241154" y="152796"/>
                      <a:pt x="2239566" y="165496"/>
                    </a:cubicBezTo>
                    <a:cubicBezTo>
                      <a:pt x="2238772" y="175021"/>
                      <a:pt x="2232819" y="180181"/>
                      <a:pt x="2221707" y="180975"/>
                    </a:cubicBezTo>
                    <a:cubicBezTo>
                      <a:pt x="2216944" y="180975"/>
                      <a:pt x="2213769" y="177800"/>
                      <a:pt x="2212182" y="171450"/>
                    </a:cubicBezTo>
                    <a:cubicBezTo>
                      <a:pt x="2209800" y="159543"/>
                      <a:pt x="2206625" y="149225"/>
                      <a:pt x="2202656" y="140493"/>
                    </a:cubicBezTo>
                    <a:lnTo>
                      <a:pt x="2202656" y="264318"/>
                    </a:lnTo>
                    <a:cubicBezTo>
                      <a:pt x="2202656" y="271462"/>
                      <a:pt x="2199482" y="275431"/>
                      <a:pt x="2193132" y="276225"/>
                    </a:cubicBezTo>
                    <a:cubicBezTo>
                      <a:pt x="2183607" y="277812"/>
                      <a:pt x="2174875" y="278606"/>
                      <a:pt x="2166938" y="278606"/>
                    </a:cubicBezTo>
                    <a:cubicBezTo>
                      <a:pt x="2167732" y="254793"/>
                      <a:pt x="2168128" y="223043"/>
                      <a:pt x="2168128" y="183356"/>
                    </a:cubicBezTo>
                    <a:lnTo>
                      <a:pt x="2168128" y="163115"/>
                    </a:lnTo>
                    <a:cubicBezTo>
                      <a:pt x="2157016" y="172640"/>
                      <a:pt x="2144316" y="181768"/>
                      <a:pt x="2130028" y="190500"/>
                    </a:cubicBezTo>
                    <a:lnTo>
                      <a:pt x="2126457" y="186928"/>
                    </a:lnTo>
                    <a:cubicBezTo>
                      <a:pt x="2160588" y="146446"/>
                      <a:pt x="2184400" y="107950"/>
                      <a:pt x="2197894" y="71437"/>
                    </a:cubicBezTo>
                    <a:lnTo>
                      <a:pt x="2133600" y="71437"/>
                    </a:lnTo>
                    <a:lnTo>
                      <a:pt x="2133600" y="64293"/>
                    </a:lnTo>
                    <a:lnTo>
                      <a:pt x="2195513" y="64293"/>
                    </a:lnTo>
                    <a:close/>
                    <a:moveTo>
                      <a:pt x="2362200" y="41671"/>
                    </a:moveTo>
                    <a:lnTo>
                      <a:pt x="2395538" y="55959"/>
                    </a:lnTo>
                    <a:cubicBezTo>
                      <a:pt x="2399507" y="57546"/>
                      <a:pt x="2401491" y="59531"/>
                      <a:pt x="2401491" y="61912"/>
                    </a:cubicBezTo>
                    <a:cubicBezTo>
                      <a:pt x="2401491" y="65087"/>
                      <a:pt x="2397919" y="69056"/>
                      <a:pt x="2390775" y="73818"/>
                    </a:cubicBezTo>
                    <a:lnTo>
                      <a:pt x="2390775" y="85725"/>
                    </a:lnTo>
                    <a:cubicBezTo>
                      <a:pt x="2390775" y="93662"/>
                      <a:pt x="2391172" y="105171"/>
                      <a:pt x="2391966" y="120253"/>
                    </a:cubicBezTo>
                    <a:cubicBezTo>
                      <a:pt x="2391966" y="125015"/>
                      <a:pt x="2389981" y="127793"/>
                      <a:pt x="2386013" y="128587"/>
                    </a:cubicBezTo>
                    <a:cubicBezTo>
                      <a:pt x="2385219" y="129381"/>
                      <a:pt x="2383631" y="129778"/>
                      <a:pt x="2381250" y="129778"/>
                    </a:cubicBezTo>
                    <a:cubicBezTo>
                      <a:pt x="2378869" y="130571"/>
                      <a:pt x="2377281" y="130968"/>
                      <a:pt x="2376488" y="130968"/>
                    </a:cubicBezTo>
                    <a:cubicBezTo>
                      <a:pt x="2370138" y="131762"/>
                      <a:pt x="2363391" y="132159"/>
                      <a:pt x="2356247" y="132159"/>
                    </a:cubicBezTo>
                    <a:lnTo>
                      <a:pt x="2356247" y="120253"/>
                    </a:lnTo>
                    <a:lnTo>
                      <a:pt x="2294335" y="120253"/>
                    </a:lnTo>
                    <a:lnTo>
                      <a:pt x="2294335" y="126206"/>
                    </a:lnTo>
                    <a:cubicBezTo>
                      <a:pt x="2295128" y="130175"/>
                      <a:pt x="2293144" y="132556"/>
                      <a:pt x="2288381" y="133350"/>
                    </a:cubicBezTo>
                    <a:cubicBezTo>
                      <a:pt x="2283619" y="134937"/>
                      <a:pt x="2276475" y="136128"/>
                      <a:pt x="2266950" y="136921"/>
                    </a:cubicBezTo>
                    <a:cubicBezTo>
                      <a:pt x="2263775" y="137715"/>
                      <a:pt x="2261394" y="138112"/>
                      <a:pt x="2259806" y="138112"/>
                    </a:cubicBezTo>
                    <a:cubicBezTo>
                      <a:pt x="2260600" y="128587"/>
                      <a:pt x="2260997" y="116284"/>
                      <a:pt x="2260997" y="101203"/>
                    </a:cubicBezTo>
                    <a:lnTo>
                      <a:pt x="2260997" y="78581"/>
                    </a:lnTo>
                    <a:cubicBezTo>
                      <a:pt x="2260997" y="65881"/>
                      <a:pt x="2260600" y="56753"/>
                      <a:pt x="2259806" y="51196"/>
                    </a:cubicBezTo>
                    <a:lnTo>
                      <a:pt x="2303860" y="60721"/>
                    </a:lnTo>
                    <a:lnTo>
                      <a:pt x="2351485" y="60721"/>
                    </a:lnTo>
                    <a:close/>
                    <a:moveTo>
                      <a:pt x="664369" y="36909"/>
                    </a:moveTo>
                    <a:lnTo>
                      <a:pt x="664369" y="247650"/>
                    </a:lnTo>
                    <a:lnTo>
                      <a:pt x="840581" y="247650"/>
                    </a:lnTo>
                    <a:lnTo>
                      <a:pt x="840581" y="36909"/>
                    </a:lnTo>
                    <a:close/>
                    <a:moveTo>
                      <a:pt x="3726656" y="35718"/>
                    </a:moveTo>
                    <a:lnTo>
                      <a:pt x="3726656" y="86915"/>
                    </a:lnTo>
                    <a:lnTo>
                      <a:pt x="3867150" y="86915"/>
                    </a:lnTo>
                    <a:lnTo>
                      <a:pt x="3867150" y="35718"/>
                    </a:lnTo>
                    <a:close/>
                    <a:moveTo>
                      <a:pt x="1288256" y="35718"/>
                    </a:moveTo>
                    <a:lnTo>
                      <a:pt x="1288256" y="86915"/>
                    </a:lnTo>
                    <a:lnTo>
                      <a:pt x="1428750" y="86915"/>
                    </a:lnTo>
                    <a:lnTo>
                      <a:pt x="1428750" y="35718"/>
                    </a:lnTo>
                    <a:close/>
                    <a:moveTo>
                      <a:pt x="4902994" y="33337"/>
                    </a:moveTo>
                    <a:cubicBezTo>
                      <a:pt x="4949825" y="55562"/>
                      <a:pt x="4974431" y="78184"/>
                      <a:pt x="4976813" y="101203"/>
                    </a:cubicBezTo>
                    <a:cubicBezTo>
                      <a:pt x="4976019" y="120253"/>
                      <a:pt x="4966890" y="130175"/>
                      <a:pt x="4949428" y="130968"/>
                    </a:cubicBezTo>
                    <a:cubicBezTo>
                      <a:pt x="4942284" y="130968"/>
                      <a:pt x="4937522" y="125809"/>
                      <a:pt x="4935141" y="115490"/>
                    </a:cubicBezTo>
                    <a:cubicBezTo>
                      <a:pt x="4929585" y="87709"/>
                      <a:pt x="4918075" y="61118"/>
                      <a:pt x="4900613" y="35718"/>
                    </a:cubicBezTo>
                    <a:close/>
                    <a:moveTo>
                      <a:pt x="2771775" y="13096"/>
                    </a:moveTo>
                    <a:cubicBezTo>
                      <a:pt x="2813050" y="15478"/>
                      <a:pt x="2833688" y="26987"/>
                      <a:pt x="2833688" y="47625"/>
                    </a:cubicBezTo>
                    <a:cubicBezTo>
                      <a:pt x="2832894" y="62706"/>
                      <a:pt x="2824559" y="71040"/>
                      <a:pt x="2808685" y="72628"/>
                    </a:cubicBezTo>
                    <a:cubicBezTo>
                      <a:pt x="2802335" y="72628"/>
                      <a:pt x="2797572" y="69056"/>
                      <a:pt x="2794397" y="61912"/>
                    </a:cubicBezTo>
                    <a:cubicBezTo>
                      <a:pt x="2789635" y="43656"/>
                      <a:pt x="2781300" y="28178"/>
                      <a:pt x="2769394" y="15478"/>
                    </a:cubicBezTo>
                    <a:close/>
                    <a:moveTo>
                      <a:pt x="28575" y="13096"/>
                    </a:moveTo>
                    <a:cubicBezTo>
                      <a:pt x="69850" y="15478"/>
                      <a:pt x="90488" y="26987"/>
                      <a:pt x="90488" y="47625"/>
                    </a:cubicBezTo>
                    <a:cubicBezTo>
                      <a:pt x="89694" y="62706"/>
                      <a:pt x="81360" y="71040"/>
                      <a:pt x="65485" y="72628"/>
                    </a:cubicBezTo>
                    <a:cubicBezTo>
                      <a:pt x="59135" y="72628"/>
                      <a:pt x="54372" y="69056"/>
                      <a:pt x="51197" y="61912"/>
                    </a:cubicBezTo>
                    <a:cubicBezTo>
                      <a:pt x="46435" y="43656"/>
                      <a:pt x="38100" y="28178"/>
                      <a:pt x="26194" y="15478"/>
                    </a:cubicBezTo>
                    <a:close/>
                    <a:moveTo>
                      <a:pt x="1020366" y="9525"/>
                    </a:moveTo>
                    <a:lnTo>
                      <a:pt x="1075135" y="15478"/>
                    </a:lnTo>
                    <a:cubicBezTo>
                      <a:pt x="1079103" y="15478"/>
                      <a:pt x="1081088" y="16668"/>
                      <a:pt x="1081088" y="19050"/>
                    </a:cubicBezTo>
                    <a:cubicBezTo>
                      <a:pt x="1081088" y="23812"/>
                      <a:pt x="1075928" y="28178"/>
                      <a:pt x="1065610" y="32146"/>
                    </a:cubicBezTo>
                    <a:cubicBezTo>
                      <a:pt x="1065610" y="35321"/>
                      <a:pt x="1065610" y="38496"/>
                      <a:pt x="1065610" y="41671"/>
                    </a:cubicBezTo>
                    <a:cubicBezTo>
                      <a:pt x="1086247" y="134540"/>
                      <a:pt x="1132285" y="197246"/>
                      <a:pt x="1203722" y="229790"/>
                    </a:cubicBezTo>
                    <a:lnTo>
                      <a:pt x="1200150" y="236934"/>
                    </a:lnTo>
                    <a:cubicBezTo>
                      <a:pt x="1183481" y="236934"/>
                      <a:pt x="1167607" y="249634"/>
                      <a:pt x="1152525" y="275034"/>
                    </a:cubicBezTo>
                    <a:cubicBezTo>
                      <a:pt x="1100932" y="235346"/>
                      <a:pt x="1070769" y="170656"/>
                      <a:pt x="1062038" y="80962"/>
                    </a:cubicBezTo>
                    <a:cubicBezTo>
                      <a:pt x="1058863" y="178593"/>
                      <a:pt x="1009650" y="244475"/>
                      <a:pt x="914400" y="278606"/>
                    </a:cubicBezTo>
                    <a:lnTo>
                      <a:pt x="912019" y="273843"/>
                    </a:lnTo>
                    <a:cubicBezTo>
                      <a:pt x="982663" y="220662"/>
                      <a:pt x="1019175" y="148034"/>
                      <a:pt x="1021556" y="55959"/>
                    </a:cubicBezTo>
                    <a:cubicBezTo>
                      <a:pt x="1021556" y="42465"/>
                      <a:pt x="1021160" y="26987"/>
                      <a:pt x="1020366" y="9525"/>
                    </a:cubicBezTo>
                    <a:close/>
                    <a:moveTo>
                      <a:pt x="4979194" y="8334"/>
                    </a:moveTo>
                    <a:cubicBezTo>
                      <a:pt x="5019675" y="30559"/>
                      <a:pt x="5040709" y="55959"/>
                      <a:pt x="5042297" y="84534"/>
                    </a:cubicBezTo>
                    <a:cubicBezTo>
                      <a:pt x="5041503" y="103584"/>
                      <a:pt x="5032375" y="113506"/>
                      <a:pt x="5014913" y="114300"/>
                    </a:cubicBezTo>
                    <a:cubicBezTo>
                      <a:pt x="5006975" y="113506"/>
                      <a:pt x="5002213" y="107950"/>
                      <a:pt x="5000625" y="97631"/>
                    </a:cubicBezTo>
                    <a:cubicBezTo>
                      <a:pt x="4999037" y="64293"/>
                      <a:pt x="4991100" y="35321"/>
                      <a:pt x="4976813" y="10715"/>
                    </a:cubicBezTo>
                    <a:close/>
                    <a:moveTo>
                      <a:pt x="846535" y="8334"/>
                    </a:moveTo>
                    <a:lnTo>
                      <a:pt x="884635" y="23812"/>
                    </a:lnTo>
                    <a:cubicBezTo>
                      <a:pt x="887810" y="25399"/>
                      <a:pt x="889397" y="27384"/>
                      <a:pt x="889397" y="29765"/>
                    </a:cubicBezTo>
                    <a:cubicBezTo>
                      <a:pt x="889397" y="34528"/>
                      <a:pt x="885428" y="39290"/>
                      <a:pt x="877491" y="44053"/>
                    </a:cubicBezTo>
                    <a:lnTo>
                      <a:pt x="877491" y="113109"/>
                    </a:lnTo>
                    <a:cubicBezTo>
                      <a:pt x="877491" y="171846"/>
                      <a:pt x="878285" y="221853"/>
                      <a:pt x="879872" y="263128"/>
                    </a:cubicBezTo>
                    <a:cubicBezTo>
                      <a:pt x="879872" y="270271"/>
                      <a:pt x="877491" y="273843"/>
                      <a:pt x="872728" y="273843"/>
                    </a:cubicBezTo>
                    <a:cubicBezTo>
                      <a:pt x="868760" y="274637"/>
                      <a:pt x="861616" y="275431"/>
                      <a:pt x="851297" y="276225"/>
                    </a:cubicBezTo>
                    <a:cubicBezTo>
                      <a:pt x="846535" y="277018"/>
                      <a:pt x="842963" y="277415"/>
                      <a:pt x="840581" y="277415"/>
                    </a:cubicBezTo>
                    <a:lnTo>
                      <a:pt x="840581" y="252412"/>
                    </a:lnTo>
                    <a:lnTo>
                      <a:pt x="664369" y="252412"/>
                    </a:lnTo>
                    <a:lnTo>
                      <a:pt x="664369" y="264318"/>
                    </a:lnTo>
                    <a:cubicBezTo>
                      <a:pt x="665163" y="271462"/>
                      <a:pt x="662385" y="275034"/>
                      <a:pt x="656035" y="275034"/>
                    </a:cubicBezTo>
                    <a:cubicBezTo>
                      <a:pt x="640953" y="276621"/>
                      <a:pt x="630635" y="277018"/>
                      <a:pt x="625078" y="276225"/>
                    </a:cubicBezTo>
                    <a:cubicBezTo>
                      <a:pt x="626666" y="239712"/>
                      <a:pt x="627460" y="202406"/>
                      <a:pt x="627460" y="164306"/>
                    </a:cubicBezTo>
                    <a:lnTo>
                      <a:pt x="627460" y="88106"/>
                    </a:lnTo>
                    <a:cubicBezTo>
                      <a:pt x="627460" y="55562"/>
                      <a:pt x="627063" y="31750"/>
                      <a:pt x="626269" y="16668"/>
                    </a:cubicBezTo>
                    <a:lnTo>
                      <a:pt x="672703" y="29765"/>
                    </a:lnTo>
                    <a:lnTo>
                      <a:pt x="834628" y="29765"/>
                    </a:lnTo>
                    <a:close/>
                    <a:moveTo>
                      <a:pt x="5080397" y="7143"/>
                    </a:moveTo>
                    <a:lnTo>
                      <a:pt x="5137547" y="26193"/>
                    </a:lnTo>
                    <a:cubicBezTo>
                      <a:pt x="5140722" y="26987"/>
                      <a:pt x="5142309" y="28575"/>
                      <a:pt x="5142309" y="30956"/>
                    </a:cubicBezTo>
                    <a:cubicBezTo>
                      <a:pt x="5142309" y="35718"/>
                      <a:pt x="5136356" y="39290"/>
                      <a:pt x="5124450" y="41671"/>
                    </a:cubicBezTo>
                    <a:cubicBezTo>
                      <a:pt x="5110163" y="75803"/>
                      <a:pt x="5087541" y="111521"/>
                      <a:pt x="5056584" y="148828"/>
                    </a:cubicBezTo>
                    <a:lnTo>
                      <a:pt x="5100638" y="148828"/>
                    </a:lnTo>
                    <a:lnTo>
                      <a:pt x="5122069" y="121443"/>
                    </a:lnTo>
                    <a:lnTo>
                      <a:pt x="5158978" y="146446"/>
                    </a:lnTo>
                    <a:cubicBezTo>
                      <a:pt x="5160566" y="148034"/>
                      <a:pt x="5161359" y="149621"/>
                      <a:pt x="5161359" y="151209"/>
                    </a:cubicBezTo>
                    <a:cubicBezTo>
                      <a:pt x="5161359" y="153590"/>
                      <a:pt x="5158185" y="155178"/>
                      <a:pt x="5151834" y="155971"/>
                    </a:cubicBezTo>
                    <a:lnTo>
                      <a:pt x="4877991" y="155971"/>
                    </a:lnTo>
                    <a:lnTo>
                      <a:pt x="4877991" y="148828"/>
                    </a:lnTo>
                    <a:lnTo>
                      <a:pt x="5043488" y="148828"/>
                    </a:lnTo>
                    <a:cubicBezTo>
                      <a:pt x="5056187" y="114696"/>
                      <a:pt x="5066109" y="84534"/>
                      <a:pt x="5073253" y="58340"/>
                    </a:cubicBezTo>
                    <a:cubicBezTo>
                      <a:pt x="5078016" y="35321"/>
                      <a:pt x="5080397" y="18256"/>
                      <a:pt x="5080397" y="7143"/>
                    </a:cubicBezTo>
                    <a:close/>
                    <a:moveTo>
                      <a:pt x="4293394" y="7143"/>
                    </a:moveTo>
                    <a:cubicBezTo>
                      <a:pt x="4332288" y="15081"/>
                      <a:pt x="4350941" y="27781"/>
                      <a:pt x="4349353" y="45243"/>
                    </a:cubicBezTo>
                    <a:cubicBezTo>
                      <a:pt x="4347766" y="58737"/>
                      <a:pt x="4340225" y="66278"/>
                      <a:pt x="4326732" y="67865"/>
                    </a:cubicBezTo>
                    <a:cubicBezTo>
                      <a:pt x="4319588" y="67865"/>
                      <a:pt x="4314825" y="63103"/>
                      <a:pt x="4312444" y="53578"/>
                    </a:cubicBezTo>
                    <a:cubicBezTo>
                      <a:pt x="4308475" y="36115"/>
                      <a:pt x="4301728" y="21828"/>
                      <a:pt x="4292203" y="10715"/>
                    </a:cubicBezTo>
                    <a:close/>
                    <a:moveTo>
                      <a:pt x="3873103" y="7143"/>
                    </a:moveTo>
                    <a:lnTo>
                      <a:pt x="3912394" y="23812"/>
                    </a:lnTo>
                    <a:cubicBezTo>
                      <a:pt x="3915569" y="24606"/>
                      <a:pt x="3917156" y="26193"/>
                      <a:pt x="3917156" y="28575"/>
                    </a:cubicBezTo>
                    <a:cubicBezTo>
                      <a:pt x="3917950" y="33337"/>
                      <a:pt x="3913981" y="38100"/>
                      <a:pt x="3905250" y="42862"/>
                    </a:cubicBezTo>
                    <a:lnTo>
                      <a:pt x="3905250" y="51196"/>
                    </a:lnTo>
                    <a:cubicBezTo>
                      <a:pt x="3905250" y="71040"/>
                      <a:pt x="3905647" y="87709"/>
                      <a:pt x="3906441" y="101203"/>
                    </a:cubicBezTo>
                    <a:cubicBezTo>
                      <a:pt x="3907235" y="105965"/>
                      <a:pt x="3905250" y="108743"/>
                      <a:pt x="3900488" y="109537"/>
                    </a:cubicBezTo>
                    <a:cubicBezTo>
                      <a:pt x="3889375" y="111918"/>
                      <a:pt x="3878263" y="113109"/>
                      <a:pt x="3867150" y="113109"/>
                    </a:cubicBezTo>
                    <a:lnTo>
                      <a:pt x="3867150" y="94059"/>
                    </a:lnTo>
                    <a:lnTo>
                      <a:pt x="3824288" y="94059"/>
                    </a:lnTo>
                    <a:cubicBezTo>
                      <a:pt x="3825875" y="113903"/>
                      <a:pt x="3828256" y="130571"/>
                      <a:pt x="3831431" y="144065"/>
                    </a:cubicBezTo>
                    <a:lnTo>
                      <a:pt x="3875485" y="144065"/>
                    </a:lnTo>
                    <a:lnTo>
                      <a:pt x="3896916" y="115490"/>
                    </a:lnTo>
                    <a:lnTo>
                      <a:pt x="3933825" y="142875"/>
                    </a:lnTo>
                    <a:cubicBezTo>
                      <a:pt x="3935413" y="143668"/>
                      <a:pt x="3936206" y="144859"/>
                      <a:pt x="3936206" y="146446"/>
                    </a:cubicBezTo>
                    <a:cubicBezTo>
                      <a:pt x="3936206" y="150415"/>
                      <a:pt x="3933031" y="152400"/>
                      <a:pt x="3926681" y="152400"/>
                    </a:cubicBezTo>
                    <a:lnTo>
                      <a:pt x="3832622" y="152400"/>
                    </a:lnTo>
                    <a:cubicBezTo>
                      <a:pt x="3840560" y="184150"/>
                      <a:pt x="3858419" y="208756"/>
                      <a:pt x="3886200" y="226218"/>
                    </a:cubicBezTo>
                    <a:cubicBezTo>
                      <a:pt x="3894931" y="230981"/>
                      <a:pt x="3900884" y="229393"/>
                      <a:pt x="3904060" y="221456"/>
                    </a:cubicBezTo>
                    <a:lnTo>
                      <a:pt x="3923110" y="178593"/>
                    </a:lnTo>
                    <a:lnTo>
                      <a:pt x="3927872" y="179784"/>
                    </a:lnTo>
                    <a:lnTo>
                      <a:pt x="3927872" y="226218"/>
                    </a:lnTo>
                    <a:cubicBezTo>
                      <a:pt x="3927872" y="233362"/>
                      <a:pt x="3929063" y="238918"/>
                      <a:pt x="3931444" y="242887"/>
                    </a:cubicBezTo>
                    <a:cubicBezTo>
                      <a:pt x="3935413" y="246856"/>
                      <a:pt x="3937397" y="251221"/>
                      <a:pt x="3937397" y="255984"/>
                    </a:cubicBezTo>
                    <a:cubicBezTo>
                      <a:pt x="3936603" y="267096"/>
                      <a:pt x="3928666" y="273050"/>
                      <a:pt x="3913585" y="273843"/>
                    </a:cubicBezTo>
                    <a:cubicBezTo>
                      <a:pt x="3891359" y="273843"/>
                      <a:pt x="3868341" y="264715"/>
                      <a:pt x="3844528" y="246459"/>
                    </a:cubicBezTo>
                    <a:cubicBezTo>
                      <a:pt x="3818335" y="224234"/>
                      <a:pt x="3801269" y="192881"/>
                      <a:pt x="3793331" y="152400"/>
                    </a:cubicBezTo>
                    <a:lnTo>
                      <a:pt x="3726656" y="152400"/>
                    </a:lnTo>
                    <a:lnTo>
                      <a:pt x="3726656" y="220265"/>
                    </a:lnTo>
                    <a:lnTo>
                      <a:pt x="3807619" y="209550"/>
                    </a:lnTo>
                    <a:lnTo>
                      <a:pt x="3810000" y="214312"/>
                    </a:lnTo>
                    <a:cubicBezTo>
                      <a:pt x="3785394" y="228600"/>
                      <a:pt x="3752056" y="244475"/>
                      <a:pt x="3709988" y="261937"/>
                    </a:cubicBezTo>
                    <a:cubicBezTo>
                      <a:pt x="3706019" y="263525"/>
                      <a:pt x="3703241" y="264715"/>
                      <a:pt x="3701653" y="265509"/>
                    </a:cubicBezTo>
                    <a:cubicBezTo>
                      <a:pt x="3701653" y="273446"/>
                      <a:pt x="3699669" y="277415"/>
                      <a:pt x="3695700" y="277415"/>
                    </a:cubicBezTo>
                    <a:cubicBezTo>
                      <a:pt x="3693319" y="278209"/>
                      <a:pt x="3691334" y="276225"/>
                      <a:pt x="3689747" y="271462"/>
                    </a:cubicBezTo>
                    <a:lnTo>
                      <a:pt x="3673078" y="230981"/>
                    </a:lnTo>
                    <a:cubicBezTo>
                      <a:pt x="3683397" y="228600"/>
                      <a:pt x="3688160" y="221059"/>
                      <a:pt x="3687366" y="208359"/>
                    </a:cubicBezTo>
                    <a:lnTo>
                      <a:pt x="3687366" y="88106"/>
                    </a:lnTo>
                    <a:cubicBezTo>
                      <a:pt x="3687366" y="68262"/>
                      <a:pt x="3686969" y="44449"/>
                      <a:pt x="3686175" y="16668"/>
                    </a:cubicBezTo>
                    <a:lnTo>
                      <a:pt x="3734991" y="28575"/>
                    </a:lnTo>
                    <a:lnTo>
                      <a:pt x="3861197" y="28575"/>
                    </a:lnTo>
                    <a:close/>
                    <a:moveTo>
                      <a:pt x="1550194" y="7143"/>
                    </a:moveTo>
                    <a:cubicBezTo>
                      <a:pt x="1589088" y="15081"/>
                      <a:pt x="1607741" y="27781"/>
                      <a:pt x="1606153" y="45243"/>
                    </a:cubicBezTo>
                    <a:cubicBezTo>
                      <a:pt x="1604566" y="58737"/>
                      <a:pt x="1597025" y="66278"/>
                      <a:pt x="1583532" y="67865"/>
                    </a:cubicBezTo>
                    <a:cubicBezTo>
                      <a:pt x="1576388" y="67865"/>
                      <a:pt x="1571625" y="63103"/>
                      <a:pt x="1569244" y="53578"/>
                    </a:cubicBezTo>
                    <a:cubicBezTo>
                      <a:pt x="1565275" y="36115"/>
                      <a:pt x="1558529" y="21828"/>
                      <a:pt x="1549003" y="10715"/>
                    </a:cubicBezTo>
                    <a:close/>
                    <a:moveTo>
                      <a:pt x="1434703" y="7143"/>
                    </a:moveTo>
                    <a:lnTo>
                      <a:pt x="1473994" y="23812"/>
                    </a:lnTo>
                    <a:cubicBezTo>
                      <a:pt x="1477169" y="24606"/>
                      <a:pt x="1478757" y="26193"/>
                      <a:pt x="1478757" y="28575"/>
                    </a:cubicBezTo>
                    <a:cubicBezTo>
                      <a:pt x="1479550" y="33337"/>
                      <a:pt x="1475582" y="38100"/>
                      <a:pt x="1466850" y="42862"/>
                    </a:cubicBezTo>
                    <a:lnTo>
                      <a:pt x="1466850" y="51196"/>
                    </a:lnTo>
                    <a:cubicBezTo>
                      <a:pt x="1466850" y="71040"/>
                      <a:pt x="1467247" y="87709"/>
                      <a:pt x="1468041" y="101203"/>
                    </a:cubicBezTo>
                    <a:cubicBezTo>
                      <a:pt x="1468835" y="105965"/>
                      <a:pt x="1466850" y="108743"/>
                      <a:pt x="1462088" y="109537"/>
                    </a:cubicBezTo>
                    <a:cubicBezTo>
                      <a:pt x="1450975" y="111918"/>
                      <a:pt x="1439863" y="113109"/>
                      <a:pt x="1428750" y="113109"/>
                    </a:cubicBezTo>
                    <a:lnTo>
                      <a:pt x="1428750" y="94059"/>
                    </a:lnTo>
                    <a:lnTo>
                      <a:pt x="1385888" y="94059"/>
                    </a:lnTo>
                    <a:cubicBezTo>
                      <a:pt x="1387475" y="113903"/>
                      <a:pt x="1389857" y="130571"/>
                      <a:pt x="1393032" y="144065"/>
                    </a:cubicBezTo>
                    <a:lnTo>
                      <a:pt x="1437085" y="144065"/>
                    </a:lnTo>
                    <a:lnTo>
                      <a:pt x="1458516" y="115490"/>
                    </a:lnTo>
                    <a:lnTo>
                      <a:pt x="1495425" y="142875"/>
                    </a:lnTo>
                    <a:cubicBezTo>
                      <a:pt x="1497013" y="143668"/>
                      <a:pt x="1497807" y="144859"/>
                      <a:pt x="1497807" y="146446"/>
                    </a:cubicBezTo>
                    <a:cubicBezTo>
                      <a:pt x="1497807" y="150415"/>
                      <a:pt x="1494632" y="152400"/>
                      <a:pt x="1488281" y="152400"/>
                    </a:cubicBezTo>
                    <a:lnTo>
                      <a:pt x="1394222" y="152400"/>
                    </a:lnTo>
                    <a:cubicBezTo>
                      <a:pt x="1402160" y="184150"/>
                      <a:pt x="1420019" y="208756"/>
                      <a:pt x="1447800" y="226218"/>
                    </a:cubicBezTo>
                    <a:cubicBezTo>
                      <a:pt x="1456532" y="230981"/>
                      <a:pt x="1462485" y="229393"/>
                      <a:pt x="1465660" y="221456"/>
                    </a:cubicBezTo>
                    <a:lnTo>
                      <a:pt x="1484710" y="178593"/>
                    </a:lnTo>
                    <a:lnTo>
                      <a:pt x="1489472" y="179784"/>
                    </a:lnTo>
                    <a:lnTo>
                      <a:pt x="1489472" y="226218"/>
                    </a:lnTo>
                    <a:cubicBezTo>
                      <a:pt x="1489472" y="233362"/>
                      <a:pt x="1490663" y="238918"/>
                      <a:pt x="1493044" y="242887"/>
                    </a:cubicBezTo>
                    <a:cubicBezTo>
                      <a:pt x="1497013" y="246856"/>
                      <a:pt x="1498997" y="251221"/>
                      <a:pt x="1498997" y="255984"/>
                    </a:cubicBezTo>
                    <a:cubicBezTo>
                      <a:pt x="1498204" y="267096"/>
                      <a:pt x="1490266" y="273050"/>
                      <a:pt x="1475185" y="273843"/>
                    </a:cubicBezTo>
                    <a:cubicBezTo>
                      <a:pt x="1452960" y="273843"/>
                      <a:pt x="1429941" y="264715"/>
                      <a:pt x="1406128" y="246459"/>
                    </a:cubicBezTo>
                    <a:cubicBezTo>
                      <a:pt x="1379935" y="224234"/>
                      <a:pt x="1362869" y="192881"/>
                      <a:pt x="1354932" y="152400"/>
                    </a:cubicBezTo>
                    <a:lnTo>
                      <a:pt x="1288256" y="152400"/>
                    </a:lnTo>
                    <a:lnTo>
                      <a:pt x="1288256" y="220265"/>
                    </a:lnTo>
                    <a:lnTo>
                      <a:pt x="1369219" y="209550"/>
                    </a:lnTo>
                    <a:lnTo>
                      <a:pt x="1371600" y="214312"/>
                    </a:lnTo>
                    <a:cubicBezTo>
                      <a:pt x="1346994" y="228600"/>
                      <a:pt x="1313657" y="244475"/>
                      <a:pt x="1271588" y="261937"/>
                    </a:cubicBezTo>
                    <a:cubicBezTo>
                      <a:pt x="1267619" y="263525"/>
                      <a:pt x="1264841" y="264715"/>
                      <a:pt x="1263254" y="265509"/>
                    </a:cubicBezTo>
                    <a:cubicBezTo>
                      <a:pt x="1263254" y="273446"/>
                      <a:pt x="1261269" y="277415"/>
                      <a:pt x="1257300" y="277415"/>
                    </a:cubicBezTo>
                    <a:cubicBezTo>
                      <a:pt x="1254919" y="278209"/>
                      <a:pt x="1252935" y="276225"/>
                      <a:pt x="1251347" y="271462"/>
                    </a:cubicBezTo>
                    <a:lnTo>
                      <a:pt x="1234679" y="230981"/>
                    </a:lnTo>
                    <a:cubicBezTo>
                      <a:pt x="1244997" y="228600"/>
                      <a:pt x="1249760" y="221059"/>
                      <a:pt x="1248966" y="208359"/>
                    </a:cubicBezTo>
                    <a:lnTo>
                      <a:pt x="1248966" y="88106"/>
                    </a:lnTo>
                    <a:cubicBezTo>
                      <a:pt x="1248966" y="68262"/>
                      <a:pt x="1248569" y="44449"/>
                      <a:pt x="1247775" y="16668"/>
                    </a:cubicBezTo>
                    <a:lnTo>
                      <a:pt x="1296591" y="28575"/>
                    </a:lnTo>
                    <a:lnTo>
                      <a:pt x="1422797" y="28575"/>
                    </a:lnTo>
                    <a:close/>
                    <a:moveTo>
                      <a:pt x="4388644" y="5953"/>
                    </a:moveTo>
                    <a:lnTo>
                      <a:pt x="4431507" y="9525"/>
                    </a:lnTo>
                    <a:cubicBezTo>
                      <a:pt x="4434682" y="9525"/>
                      <a:pt x="4436269" y="10715"/>
                      <a:pt x="4436269" y="13096"/>
                    </a:cubicBezTo>
                    <a:cubicBezTo>
                      <a:pt x="4435475" y="17859"/>
                      <a:pt x="4431507" y="21431"/>
                      <a:pt x="4424363" y="23812"/>
                    </a:cubicBezTo>
                    <a:lnTo>
                      <a:pt x="4424363" y="44053"/>
                    </a:lnTo>
                    <a:lnTo>
                      <a:pt x="4477941" y="44053"/>
                    </a:lnTo>
                    <a:lnTo>
                      <a:pt x="4477941" y="32146"/>
                    </a:lnTo>
                    <a:lnTo>
                      <a:pt x="4476750" y="5953"/>
                    </a:lnTo>
                    <a:lnTo>
                      <a:pt x="4520803" y="9525"/>
                    </a:lnTo>
                    <a:cubicBezTo>
                      <a:pt x="4523185" y="9525"/>
                      <a:pt x="4524375" y="10715"/>
                      <a:pt x="4524375" y="13096"/>
                    </a:cubicBezTo>
                    <a:cubicBezTo>
                      <a:pt x="4523581" y="17859"/>
                      <a:pt x="4519613" y="21431"/>
                      <a:pt x="4512469" y="23812"/>
                    </a:cubicBezTo>
                    <a:lnTo>
                      <a:pt x="4512469" y="44053"/>
                    </a:lnTo>
                    <a:lnTo>
                      <a:pt x="4514850" y="44053"/>
                    </a:lnTo>
                    <a:lnTo>
                      <a:pt x="4530328" y="25003"/>
                    </a:lnTo>
                    <a:lnTo>
                      <a:pt x="4554141" y="44053"/>
                    </a:lnTo>
                    <a:cubicBezTo>
                      <a:pt x="4554935" y="44846"/>
                      <a:pt x="4555332" y="46037"/>
                      <a:pt x="4555332" y="47625"/>
                    </a:cubicBezTo>
                    <a:cubicBezTo>
                      <a:pt x="4554538" y="50006"/>
                      <a:pt x="4551363" y="51196"/>
                      <a:pt x="4545807" y="51196"/>
                    </a:cubicBezTo>
                    <a:lnTo>
                      <a:pt x="4512469" y="51196"/>
                    </a:lnTo>
                    <a:lnTo>
                      <a:pt x="4512469" y="59531"/>
                    </a:lnTo>
                    <a:cubicBezTo>
                      <a:pt x="4512469" y="62706"/>
                      <a:pt x="4512469" y="71040"/>
                      <a:pt x="4512469" y="84534"/>
                    </a:cubicBezTo>
                    <a:cubicBezTo>
                      <a:pt x="4513263" y="108346"/>
                      <a:pt x="4513660" y="125412"/>
                      <a:pt x="4513660" y="135731"/>
                    </a:cubicBezTo>
                    <a:cubicBezTo>
                      <a:pt x="4514454" y="141287"/>
                      <a:pt x="4512072" y="144859"/>
                      <a:pt x="4506516" y="146446"/>
                    </a:cubicBezTo>
                    <a:cubicBezTo>
                      <a:pt x="4495404" y="148828"/>
                      <a:pt x="4485879" y="149621"/>
                      <a:pt x="4477941" y="148828"/>
                    </a:cubicBezTo>
                    <a:lnTo>
                      <a:pt x="4477941" y="135731"/>
                    </a:lnTo>
                    <a:lnTo>
                      <a:pt x="4469607" y="135731"/>
                    </a:lnTo>
                    <a:lnTo>
                      <a:pt x="4469607" y="158353"/>
                    </a:lnTo>
                    <a:cubicBezTo>
                      <a:pt x="4469607" y="159146"/>
                      <a:pt x="4469607" y="159940"/>
                      <a:pt x="4469607" y="160734"/>
                    </a:cubicBezTo>
                    <a:cubicBezTo>
                      <a:pt x="4468813" y="164703"/>
                      <a:pt x="4468813" y="168275"/>
                      <a:pt x="4469607" y="171450"/>
                    </a:cubicBezTo>
                    <a:lnTo>
                      <a:pt x="4502944" y="171450"/>
                    </a:lnTo>
                    <a:lnTo>
                      <a:pt x="4521994" y="147637"/>
                    </a:lnTo>
                    <a:lnTo>
                      <a:pt x="4554141" y="171450"/>
                    </a:lnTo>
                    <a:cubicBezTo>
                      <a:pt x="4554935" y="172243"/>
                      <a:pt x="4555332" y="173434"/>
                      <a:pt x="4555332" y="175021"/>
                    </a:cubicBezTo>
                    <a:cubicBezTo>
                      <a:pt x="4555332" y="177403"/>
                      <a:pt x="4552554" y="178593"/>
                      <a:pt x="4546997" y="178593"/>
                    </a:cubicBezTo>
                    <a:lnTo>
                      <a:pt x="4479132" y="178593"/>
                    </a:lnTo>
                    <a:cubicBezTo>
                      <a:pt x="4498975" y="204787"/>
                      <a:pt x="4525963" y="220265"/>
                      <a:pt x="4560094" y="225028"/>
                    </a:cubicBezTo>
                    <a:lnTo>
                      <a:pt x="4560094" y="229790"/>
                    </a:lnTo>
                    <a:cubicBezTo>
                      <a:pt x="4549775" y="235346"/>
                      <a:pt x="4541441" y="246856"/>
                      <a:pt x="4535091" y="264318"/>
                    </a:cubicBezTo>
                    <a:cubicBezTo>
                      <a:pt x="4501753" y="248443"/>
                      <a:pt x="4480322" y="219868"/>
                      <a:pt x="4470797" y="178593"/>
                    </a:cubicBezTo>
                    <a:lnTo>
                      <a:pt x="4469607" y="178593"/>
                    </a:lnTo>
                    <a:cubicBezTo>
                      <a:pt x="4469607" y="215900"/>
                      <a:pt x="4470003" y="244475"/>
                      <a:pt x="4470797" y="264318"/>
                    </a:cubicBezTo>
                    <a:cubicBezTo>
                      <a:pt x="4471591" y="269875"/>
                      <a:pt x="4469210" y="273050"/>
                      <a:pt x="4463653" y="273843"/>
                    </a:cubicBezTo>
                    <a:cubicBezTo>
                      <a:pt x="4460478" y="274637"/>
                      <a:pt x="4454525" y="275431"/>
                      <a:pt x="4445794" y="276225"/>
                    </a:cubicBezTo>
                    <a:cubicBezTo>
                      <a:pt x="4439444" y="277018"/>
                      <a:pt x="4435078" y="277415"/>
                      <a:pt x="4432697" y="277415"/>
                    </a:cubicBezTo>
                    <a:cubicBezTo>
                      <a:pt x="4432697" y="268684"/>
                      <a:pt x="4433094" y="256778"/>
                      <a:pt x="4433888" y="241696"/>
                    </a:cubicBezTo>
                    <a:cubicBezTo>
                      <a:pt x="4433888" y="228203"/>
                      <a:pt x="4433888" y="218678"/>
                      <a:pt x="4433888" y="213121"/>
                    </a:cubicBezTo>
                    <a:cubicBezTo>
                      <a:pt x="4412457" y="236140"/>
                      <a:pt x="4378722" y="255190"/>
                      <a:pt x="4332685" y="270271"/>
                    </a:cubicBezTo>
                    <a:lnTo>
                      <a:pt x="4330303" y="265509"/>
                    </a:lnTo>
                    <a:cubicBezTo>
                      <a:pt x="4368403" y="240109"/>
                      <a:pt x="4397375" y="211137"/>
                      <a:pt x="4417219" y="178593"/>
                    </a:cubicBezTo>
                    <a:lnTo>
                      <a:pt x="4361260" y="178593"/>
                    </a:lnTo>
                    <a:lnTo>
                      <a:pt x="4361260" y="171450"/>
                    </a:lnTo>
                    <a:lnTo>
                      <a:pt x="4433888" y="171450"/>
                    </a:lnTo>
                    <a:lnTo>
                      <a:pt x="4433888" y="167878"/>
                    </a:lnTo>
                    <a:lnTo>
                      <a:pt x="4433888" y="135731"/>
                    </a:lnTo>
                    <a:lnTo>
                      <a:pt x="4424363" y="135731"/>
                    </a:lnTo>
                    <a:cubicBezTo>
                      <a:pt x="4424363" y="142081"/>
                      <a:pt x="4421188" y="146050"/>
                      <a:pt x="4414838" y="147637"/>
                    </a:cubicBezTo>
                    <a:cubicBezTo>
                      <a:pt x="4405313" y="149225"/>
                      <a:pt x="4396582" y="150018"/>
                      <a:pt x="4388644" y="150018"/>
                    </a:cubicBezTo>
                    <a:cubicBezTo>
                      <a:pt x="4388644" y="137318"/>
                      <a:pt x="4389041" y="120253"/>
                      <a:pt x="4389835" y="98821"/>
                    </a:cubicBezTo>
                    <a:cubicBezTo>
                      <a:pt x="4389835" y="86121"/>
                      <a:pt x="4389835" y="77390"/>
                      <a:pt x="4389835" y="72628"/>
                    </a:cubicBezTo>
                    <a:lnTo>
                      <a:pt x="4389835" y="51196"/>
                    </a:lnTo>
                    <a:lnTo>
                      <a:pt x="4361260" y="51196"/>
                    </a:lnTo>
                    <a:lnTo>
                      <a:pt x="4361260" y="44053"/>
                    </a:lnTo>
                    <a:lnTo>
                      <a:pt x="4389835" y="44053"/>
                    </a:lnTo>
                    <a:lnTo>
                      <a:pt x="4389835" y="33337"/>
                    </a:lnTo>
                    <a:close/>
                    <a:moveTo>
                      <a:pt x="1645444" y="5953"/>
                    </a:moveTo>
                    <a:lnTo>
                      <a:pt x="1688307" y="9525"/>
                    </a:lnTo>
                    <a:cubicBezTo>
                      <a:pt x="1691481" y="9525"/>
                      <a:pt x="1693069" y="10715"/>
                      <a:pt x="1693069" y="13096"/>
                    </a:cubicBezTo>
                    <a:cubicBezTo>
                      <a:pt x="1692275" y="17859"/>
                      <a:pt x="1688307" y="21431"/>
                      <a:pt x="1681163" y="23812"/>
                    </a:cubicBezTo>
                    <a:lnTo>
                      <a:pt x="1681163" y="44053"/>
                    </a:lnTo>
                    <a:lnTo>
                      <a:pt x="1734741" y="44053"/>
                    </a:lnTo>
                    <a:lnTo>
                      <a:pt x="1734741" y="32146"/>
                    </a:lnTo>
                    <a:lnTo>
                      <a:pt x="1733550" y="5953"/>
                    </a:lnTo>
                    <a:lnTo>
                      <a:pt x="1777604" y="9525"/>
                    </a:lnTo>
                    <a:cubicBezTo>
                      <a:pt x="1779985" y="9525"/>
                      <a:pt x="1781175" y="10715"/>
                      <a:pt x="1781175" y="13096"/>
                    </a:cubicBezTo>
                    <a:cubicBezTo>
                      <a:pt x="1780382" y="17859"/>
                      <a:pt x="1776413" y="21431"/>
                      <a:pt x="1769269" y="23812"/>
                    </a:cubicBezTo>
                    <a:lnTo>
                      <a:pt x="1769269" y="44053"/>
                    </a:lnTo>
                    <a:lnTo>
                      <a:pt x="1771650" y="44053"/>
                    </a:lnTo>
                    <a:lnTo>
                      <a:pt x="1787129" y="25003"/>
                    </a:lnTo>
                    <a:lnTo>
                      <a:pt x="1810941" y="44053"/>
                    </a:lnTo>
                    <a:cubicBezTo>
                      <a:pt x="1811735" y="44846"/>
                      <a:pt x="1812131" y="46037"/>
                      <a:pt x="1812131" y="47625"/>
                    </a:cubicBezTo>
                    <a:cubicBezTo>
                      <a:pt x="1811338" y="50006"/>
                      <a:pt x="1808163" y="51196"/>
                      <a:pt x="1802607" y="51196"/>
                    </a:cubicBezTo>
                    <a:lnTo>
                      <a:pt x="1769269" y="51196"/>
                    </a:lnTo>
                    <a:lnTo>
                      <a:pt x="1769269" y="59531"/>
                    </a:lnTo>
                    <a:cubicBezTo>
                      <a:pt x="1769269" y="62706"/>
                      <a:pt x="1769269" y="71040"/>
                      <a:pt x="1769269" y="84534"/>
                    </a:cubicBezTo>
                    <a:cubicBezTo>
                      <a:pt x="1770063" y="108346"/>
                      <a:pt x="1770460" y="125412"/>
                      <a:pt x="1770460" y="135731"/>
                    </a:cubicBezTo>
                    <a:cubicBezTo>
                      <a:pt x="1771253" y="141287"/>
                      <a:pt x="1768872" y="144859"/>
                      <a:pt x="1763316" y="146446"/>
                    </a:cubicBezTo>
                    <a:cubicBezTo>
                      <a:pt x="1752203" y="148828"/>
                      <a:pt x="1742678" y="149621"/>
                      <a:pt x="1734741" y="148828"/>
                    </a:cubicBezTo>
                    <a:lnTo>
                      <a:pt x="1734741" y="135731"/>
                    </a:lnTo>
                    <a:lnTo>
                      <a:pt x="1726407" y="135731"/>
                    </a:lnTo>
                    <a:lnTo>
                      <a:pt x="1726407" y="158353"/>
                    </a:lnTo>
                    <a:cubicBezTo>
                      <a:pt x="1726407" y="159146"/>
                      <a:pt x="1726407" y="159940"/>
                      <a:pt x="1726407" y="160734"/>
                    </a:cubicBezTo>
                    <a:cubicBezTo>
                      <a:pt x="1725613" y="164703"/>
                      <a:pt x="1725613" y="168275"/>
                      <a:pt x="1726407" y="171450"/>
                    </a:cubicBezTo>
                    <a:lnTo>
                      <a:pt x="1759744" y="171450"/>
                    </a:lnTo>
                    <a:lnTo>
                      <a:pt x="1778794" y="147637"/>
                    </a:lnTo>
                    <a:lnTo>
                      <a:pt x="1810941" y="171450"/>
                    </a:lnTo>
                    <a:cubicBezTo>
                      <a:pt x="1811735" y="172243"/>
                      <a:pt x="1812131" y="173434"/>
                      <a:pt x="1812131" y="175021"/>
                    </a:cubicBezTo>
                    <a:cubicBezTo>
                      <a:pt x="1812131" y="177403"/>
                      <a:pt x="1809353" y="178593"/>
                      <a:pt x="1803797" y="178593"/>
                    </a:cubicBezTo>
                    <a:lnTo>
                      <a:pt x="1735931" y="178593"/>
                    </a:lnTo>
                    <a:cubicBezTo>
                      <a:pt x="1755775" y="204787"/>
                      <a:pt x="1782763" y="220265"/>
                      <a:pt x="1816894" y="225028"/>
                    </a:cubicBezTo>
                    <a:lnTo>
                      <a:pt x="1816894" y="229790"/>
                    </a:lnTo>
                    <a:cubicBezTo>
                      <a:pt x="1806575" y="235346"/>
                      <a:pt x="1798241" y="246856"/>
                      <a:pt x="1791891" y="264318"/>
                    </a:cubicBezTo>
                    <a:cubicBezTo>
                      <a:pt x="1758554" y="248443"/>
                      <a:pt x="1737122" y="219868"/>
                      <a:pt x="1727597" y="178593"/>
                    </a:cubicBezTo>
                    <a:lnTo>
                      <a:pt x="1726407" y="178593"/>
                    </a:lnTo>
                    <a:cubicBezTo>
                      <a:pt x="1726407" y="215900"/>
                      <a:pt x="1726803" y="244475"/>
                      <a:pt x="1727597" y="264318"/>
                    </a:cubicBezTo>
                    <a:cubicBezTo>
                      <a:pt x="1728391" y="269875"/>
                      <a:pt x="1726010" y="273050"/>
                      <a:pt x="1720454" y="273843"/>
                    </a:cubicBezTo>
                    <a:cubicBezTo>
                      <a:pt x="1717279" y="274637"/>
                      <a:pt x="1711325" y="275431"/>
                      <a:pt x="1702594" y="276225"/>
                    </a:cubicBezTo>
                    <a:cubicBezTo>
                      <a:pt x="1696244" y="277018"/>
                      <a:pt x="1691879" y="277415"/>
                      <a:pt x="1689497" y="277415"/>
                    </a:cubicBezTo>
                    <a:cubicBezTo>
                      <a:pt x="1689497" y="268684"/>
                      <a:pt x="1689894" y="256778"/>
                      <a:pt x="1690688" y="241696"/>
                    </a:cubicBezTo>
                    <a:cubicBezTo>
                      <a:pt x="1690688" y="228203"/>
                      <a:pt x="1690688" y="218678"/>
                      <a:pt x="1690688" y="213121"/>
                    </a:cubicBezTo>
                    <a:cubicBezTo>
                      <a:pt x="1669257" y="236140"/>
                      <a:pt x="1635522" y="255190"/>
                      <a:pt x="1589485" y="270271"/>
                    </a:cubicBezTo>
                    <a:lnTo>
                      <a:pt x="1587104" y="265509"/>
                    </a:lnTo>
                    <a:cubicBezTo>
                      <a:pt x="1625203" y="240109"/>
                      <a:pt x="1654175" y="211137"/>
                      <a:pt x="1674019" y="178593"/>
                    </a:cubicBezTo>
                    <a:lnTo>
                      <a:pt x="1618060" y="178593"/>
                    </a:lnTo>
                    <a:lnTo>
                      <a:pt x="1618060" y="171450"/>
                    </a:lnTo>
                    <a:lnTo>
                      <a:pt x="1690688" y="171450"/>
                    </a:lnTo>
                    <a:lnTo>
                      <a:pt x="1690688" y="167878"/>
                    </a:lnTo>
                    <a:lnTo>
                      <a:pt x="1690688" y="135731"/>
                    </a:lnTo>
                    <a:lnTo>
                      <a:pt x="1681163" y="135731"/>
                    </a:lnTo>
                    <a:cubicBezTo>
                      <a:pt x="1681163" y="142081"/>
                      <a:pt x="1677988" y="146050"/>
                      <a:pt x="1671638" y="147637"/>
                    </a:cubicBezTo>
                    <a:cubicBezTo>
                      <a:pt x="1662113" y="149225"/>
                      <a:pt x="1653382" y="150018"/>
                      <a:pt x="1645444" y="150018"/>
                    </a:cubicBezTo>
                    <a:cubicBezTo>
                      <a:pt x="1645444" y="137318"/>
                      <a:pt x="1645841" y="120253"/>
                      <a:pt x="1646635" y="98821"/>
                    </a:cubicBezTo>
                    <a:cubicBezTo>
                      <a:pt x="1646635" y="86121"/>
                      <a:pt x="1646635" y="77390"/>
                      <a:pt x="1646635" y="72628"/>
                    </a:cubicBezTo>
                    <a:lnTo>
                      <a:pt x="1646635" y="51196"/>
                    </a:lnTo>
                    <a:lnTo>
                      <a:pt x="1618060" y="51196"/>
                    </a:lnTo>
                    <a:lnTo>
                      <a:pt x="1618060" y="44053"/>
                    </a:lnTo>
                    <a:lnTo>
                      <a:pt x="1646635" y="44053"/>
                    </a:lnTo>
                    <a:lnTo>
                      <a:pt x="1646635" y="33337"/>
                    </a:lnTo>
                    <a:close/>
                    <a:moveTo>
                      <a:pt x="4102894" y="4762"/>
                    </a:moveTo>
                    <a:lnTo>
                      <a:pt x="4150519" y="16668"/>
                    </a:lnTo>
                    <a:cubicBezTo>
                      <a:pt x="4152900" y="16668"/>
                      <a:pt x="4154091" y="17859"/>
                      <a:pt x="4154091" y="20240"/>
                    </a:cubicBezTo>
                    <a:cubicBezTo>
                      <a:pt x="4153297" y="25003"/>
                      <a:pt x="4148138" y="28575"/>
                      <a:pt x="4138613" y="30956"/>
                    </a:cubicBezTo>
                    <a:cubicBezTo>
                      <a:pt x="4133850" y="38100"/>
                      <a:pt x="4129485" y="44846"/>
                      <a:pt x="4125516" y="51196"/>
                    </a:cubicBezTo>
                    <a:lnTo>
                      <a:pt x="4192191" y="51196"/>
                    </a:lnTo>
                    <a:lnTo>
                      <a:pt x="4211241" y="27384"/>
                    </a:lnTo>
                    <a:lnTo>
                      <a:pt x="4244578" y="51196"/>
                    </a:lnTo>
                    <a:cubicBezTo>
                      <a:pt x="4244578" y="51196"/>
                      <a:pt x="4244975" y="51593"/>
                      <a:pt x="4245769" y="52387"/>
                    </a:cubicBezTo>
                    <a:cubicBezTo>
                      <a:pt x="4246563" y="52387"/>
                      <a:pt x="4246960" y="52784"/>
                      <a:pt x="4246960" y="53578"/>
                    </a:cubicBezTo>
                    <a:cubicBezTo>
                      <a:pt x="4245372" y="56753"/>
                      <a:pt x="4241800" y="58737"/>
                      <a:pt x="4236244" y="59531"/>
                    </a:cubicBezTo>
                    <a:lnTo>
                      <a:pt x="4119563" y="59531"/>
                    </a:lnTo>
                    <a:cubicBezTo>
                      <a:pt x="4110832" y="73025"/>
                      <a:pt x="4096147" y="87709"/>
                      <a:pt x="4075510" y="103584"/>
                    </a:cubicBezTo>
                    <a:lnTo>
                      <a:pt x="4071938" y="100012"/>
                    </a:lnTo>
                    <a:cubicBezTo>
                      <a:pt x="4072732" y="98425"/>
                      <a:pt x="4073922" y="96440"/>
                      <a:pt x="4075510" y="94059"/>
                    </a:cubicBezTo>
                    <a:cubicBezTo>
                      <a:pt x="4082653" y="82153"/>
                      <a:pt x="4087416" y="72628"/>
                      <a:pt x="4089797" y="65484"/>
                    </a:cubicBezTo>
                    <a:cubicBezTo>
                      <a:pt x="4088210" y="66278"/>
                      <a:pt x="4085035" y="66675"/>
                      <a:pt x="4080272" y="66675"/>
                    </a:cubicBezTo>
                    <a:lnTo>
                      <a:pt x="4025503" y="66675"/>
                    </a:lnTo>
                    <a:lnTo>
                      <a:pt x="4025503" y="84534"/>
                    </a:lnTo>
                    <a:cubicBezTo>
                      <a:pt x="4025503" y="94059"/>
                      <a:pt x="4025107" y="103584"/>
                      <a:pt x="4024313" y="113109"/>
                    </a:cubicBezTo>
                    <a:lnTo>
                      <a:pt x="4038600" y="113109"/>
                    </a:lnTo>
                    <a:lnTo>
                      <a:pt x="4049316" y="94059"/>
                    </a:lnTo>
                    <a:lnTo>
                      <a:pt x="4086225" y="110728"/>
                    </a:lnTo>
                    <a:cubicBezTo>
                      <a:pt x="4087813" y="111521"/>
                      <a:pt x="4088606" y="113109"/>
                      <a:pt x="4088606" y="115490"/>
                    </a:cubicBezTo>
                    <a:cubicBezTo>
                      <a:pt x="4088606" y="118665"/>
                      <a:pt x="4084638" y="122237"/>
                      <a:pt x="4076700" y="126206"/>
                    </a:cubicBezTo>
                    <a:cubicBezTo>
                      <a:pt x="4075113" y="160337"/>
                      <a:pt x="4073128" y="197246"/>
                      <a:pt x="4070747" y="236934"/>
                    </a:cubicBezTo>
                    <a:cubicBezTo>
                      <a:pt x="4069953" y="257571"/>
                      <a:pt x="4054475" y="269081"/>
                      <a:pt x="4024313" y="271462"/>
                    </a:cubicBezTo>
                    <a:cubicBezTo>
                      <a:pt x="4026694" y="256381"/>
                      <a:pt x="4019153" y="245665"/>
                      <a:pt x="4001691" y="239315"/>
                    </a:cubicBezTo>
                    <a:lnTo>
                      <a:pt x="4001691" y="236934"/>
                    </a:lnTo>
                    <a:lnTo>
                      <a:pt x="4025503" y="239315"/>
                    </a:lnTo>
                    <a:cubicBezTo>
                      <a:pt x="4033441" y="240903"/>
                      <a:pt x="4037410" y="237728"/>
                      <a:pt x="4037410" y="229790"/>
                    </a:cubicBezTo>
                    <a:cubicBezTo>
                      <a:pt x="4040585" y="196453"/>
                      <a:pt x="4042966" y="159940"/>
                      <a:pt x="4044553" y="120253"/>
                    </a:cubicBezTo>
                    <a:lnTo>
                      <a:pt x="4024313" y="120253"/>
                    </a:lnTo>
                    <a:cubicBezTo>
                      <a:pt x="4022725" y="193278"/>
                      <a:pt x="4002088" y="245268"/>
                      <a:pt x="3962400" y="276225"/>
                    </a:cubicBezTo>
                    <a:lnTo>
                      <a:pt x="3958828" y="273843"/>
                    </a:lnTo>
                    <a:cubicBezTo>
                      <a:pt x="3972322" y="244475"/>
                      <a:pt x="3981053" y="218678"/>
                      <a:pt x="3985022" y="196453"/>
                    </a:cubicBezTo>
                    <a:cubicBezTo>
                      <a:pt x="3988991" y="174228"/>
                      <a:pt x="3990975" y="140493"/>
                      <a:pt x="3990975" y="95250"/>
                    </a:cubicBezTo>
                    <a:lnTo>
                      <a:pt x="3990975" y="66675"/>
                    </a:lnTo>
                    <a:lnTo>
                      <a:pt x="3960019" y="66675"/>
                    </a:lnTo>
                    <a:lnTo>
                      <a:pt x="3960019" y="59531"/>
                    </a:lnTo>
                    <a:lnTo>
                      <a:pt x="4043363" y="59531"/>
                    </a:lnTo>
                    <a:lnTo>
                      <a:pt x="4060031" y="38100"/>
                    </a:lnTo>
                    <a:lnTo>
                      <a:pt x="4089797" y="59531"/>
                    </a:lnTo>
                    <a:cubicBezTo>
                      <a:pt x="4089797" y="59531"/>
                      <a:pt x="4090194" y="59928"/>
                      <a:pt x="4090988" y="60721"/>
                    </a:cubicBezTo>
                    <a:cubicBezTo>
                      <a:pt x="4090988" y="60721"/>
                      <a:pt x="4090988" y="61118"/>
                      <a:pt x="4090988" y="61912"/>
                    </a:cubicBezTo>
                    <a:cubicBezTo>
                      <a:pt x="4093369" y="54768"/>
                      <a:pt x="4095354" y="48021"/>
                      <a:pt x="4096941" y="41671"/>
                    </a:cubicBezTo>
                    <a:cubicBezTo>
                      <a:pt x="4100910" y="27384"/>
                      <a:pt x="4102894" y="15081"/>
                      <a:pt x="4102894" y="4762"/>
                    </a:cubicBezTo>
                    <a:close/>
                    <a:moveTo>
                      <a:pt x="3993356" y="4762"/>
                    </a:moveTo>
                    <a:cubicBezTo>
                      <a:pt x="4022725" y="11906"/>
                      <a:pt x="4037806" y="22225"/>
                      <a:pt x="4038600" y="35718"/>
                    </a:cubicBezTo>
                    <a:cubicBezTo>
                      <a:pt x="4037806" y="48418"/>
                      <a:pt x="4029869" y="55165"/>
                      <a:pt x="4014788" y="55959"/>
                    </a:cubicBezTo>
                    <a:cubicBezTo>
                      <a:pt x="4008438" y="56753"/>
                      <a:pt x="4004469" y="52387"/>
                      <a:pt x="4002881" y="42862"/>
                    </a:cubicBezTo>
                    <a:cubicBezTo>
                      <a:pt x="4002881" y="42068"/>
                      <a:pt x="4002485" y="40481"/>
                      <a:pt x="4001691" y="38100"/>
                    </a:cubicBezTo>
                    <a:cubicBezTo>
                      <a:pt x="3999310" y="25399"/>
                      <a:pt x="3995738" y="15081"/>
                      <a:pt x="3990975" y="7143"/>
                    </a:cubicBezTo>
                    <a:close/>
                    <a:moveTo>
                      <a:pt x="3495675" y="4762"/>
                    </a:moveTo>
                    <a:lnTo>
                      <a:pt x="3539728" y="8334"/>
                    </a:lnTo>
                    <a:cubicBezTo>
                      <a:pt x="3542903" y="8334"/>
                      <a:pt x="3544888" y="9525"/>
                      <a:pt x="3545681" y="11906"/>
                    </a:cubicBezTo>
                    <a:cubicBezTo>
                      <a:pt x="3546475" y="15081"/>
                      <a:pt x="3542110" y="18653"/>
                      <a:pt x="3532585" y="22621"/>
                    </a:cubicBezTo>
                    <a:lnTo>
                      <a:pt x="3532585" y="69056"/>
                    </a:lnTo>
                    <a:cubicBezTo>
                      <a:pt x="3536553" y="66675"/>
                      <a:pt x="3542506" y="62706"/>
                      <a:pt x="3550444" y="57150"/>
                    </a:cubicBezTo>
                    <a:cubicBezTo>
                      <a:pt x="3553619" y="55562"/>
                      <a:pt x="3555603" y="54371"/>
                      <a:pt x="3556397" y="53578"/>
                    </a:cubicBezTo>
                    <a:cubicBezTo>
                      <a:pt x="3568303" y="44053"/>
                      <a:pt x="3578622" y="34131"/>
                      <a:pt x="3587353" y="23812"/>
                    </a:cubicBezTo>
                    <a:lnTo>
                      <a:pt x="3624263" y="51196"/>
                    </a:lnTo>
                    <a:cubicBezTo>
                      <a:pt x="3626644" y="51990"/>
                      <a:pt x="3627835" y="53578"/>
                      <a:pt x="3627835" y="55959"/>
                    </a:cubicBezTo>
                    <a:cubicBezTo>
                      <a:pt x="3627041" y="60721"/>
                      <a:pt x="3620691" y="62706"/>
                      <a:pt x="3608785" y="61912"/>
                    </a:cubicBezTo>
                    <a:cubicBezTo>
                      <a:pt x="3584178" y="76200"/>
                      <a:pt x="3558778" y="88503"/>
                      <a:pt x="3532585" y="98821"/>
                    </a:cubicBezTo>
                    <a:lnTo>
                      <a:pt x="3532585" y="119062"/>
                    </a:lnTo>
                    <a:cubicBezTo>
                      <a:pt x="3531791" y="127793"/>
                      <a:pt x="3535760" y="131762"/>
                      <a:pt x="3544491" y="130968"/>
                    </a:cubicBezTo>
                    <a:lnTo>
                      <a:pt x="3587353" y="130968"/>
                    </a:lnTo>
                    <a:cubicBezTo>
                      <a:pt x="3594497" y="130968"/>
                      <a:pt x="3599656" y="127000"/>
                      <a:pt x="3602831" y="119062"/>
                    </a:cubicBezTo>
                    <a:lnTo>
                      <a:pt x="3614738" y="84534"/>
                    </a:lnTo>
                    <a:lnTo>
                      <a:pt x="3618310" y="84534"/>
                    </a:lnTo>
                    <a:lnTo>
                      <a:pt x="3621881" y="111918"/>
                    </a:lnTo>
                    <a:cubicBezTo>
                      <a:pt x="3622675" y="117475"/>
                      <a:pt x="3625057" y="122237"/>
                      <a:pt x="3629025" y="126206"/>
                    </a:cubicBezTo>
                    <a:cubicBezTo>
                      <a:pt x="3634582" y="130968"/>
                      <a:pt x="3637360" y="135731"/>
                      <a:pt x="3637360" y="140493"/>
                    </a:cubicBezTo>
                    <a:cubicBezTo>
                      <a:pt x="3636566" y="155575"/>
                      <a:pt x="3621881" y="163115"/>
                      <a:pt x="3593306" y="163115"/>
                    </a:cubicBezTo>
                    <a:lnTo>
                      <a:pt x="3526631" y="163115"/>
                    </a:lnTo>
                    <a:cubicBezTo>
                      <a:pt x="3504406" y="164703"/>
                      <a:pt x="3494088" y="153987"/>
                      <a:pt x="3495675" y="130968"/>
                    </a:cubicBezTo>
                    <a:lnTo>
                      <a:pt x="3495675" y="110728"/>
                    </a:lnTo>
                    <a:cubicBezTo>
                      <a:pt x="3479800" y="115490"/>
                      <a:pt x="3463528" y="119459"/>
                      <a:pt x="3446860" y="122634"/>
                    </a:cubicBezTo>
                    <a:lnTo>
                      <a:pt x="3444478" y="117871"/>
                    </a:lnTo>
                    <a:cubicBezTo>
                      <a:pt x="3462734" y="109934"/>
                      <a:pt x="3479800" y="101203"/>
                      <a:pt x="3495675" y="91678"/>
                    </a:cubicBezTo>
                    <a:lnTo>
                      <a:pt x="3495675" y="51196"/>
                    </a:lnTo>
                    <a:cubicBezTo>
                      <a:pt x="3495675" y="41671"/>
                      <a:pt x="3495675" y="26193"/>
                      <a:pt x="3495675" y="4762"/>
                    </a:cubicBezTo>
                    <a:close/>
                    <a:moveTo>
                      <a:pt x="3168253" y="4762"/>
                    </a:moveTo>
                    <a:lnTo>
                      <a:pt x="3215878" y="7143"/>
                    </a:lnTo>
                    <a:cubicBezTo>
                      <a:pt x="3220641" y="7937"/>
                      <a:pt x="3223022" y="9525"/>
                      <a:pt x="3223022" y="11906"/>
                    </a:cubicBezTo>
                    <a:cubicBezTo>
                      <a:pt x="3222228" y="17462"/>
                      <a:pt x="3217863" y="21431"/>
                      <a:pt x="3209925" y="23812"/>
                    </a:cubicBezTo>
                    <a:lnTo>
                      <a:pt x="3209925" y="72628"/>
                    </a:lnTo>
                    <a:lnTo>
                      <a:pt x="3269456" y="72628"/>
                    </a:lnTo>
                    <a:lnTo>
                      <a:pt x="3282553" y="52387"/>
                    </a:lnTo>
                    <a:lnTo>
                      <a:pt x="3320653" y="67865"/>
                    </a:lnTo>
                    <a:cubicBezTo>
                      <a:pt x="3323828" y="69453"/>
                      <a:pt x="3325416" y="71437"/>
                      <a:pt x="3325416" y="73818"/>
                    </a:cubicBezTo>
                    <a:cubicBezTo>
                      <a:pt x="3326210" y="77787"/>
                      <a:pt x="3322638" y="82549"/>
                      <a:pt x="3314700" y="88106"/>
                    </a:cubicBezTo>
                    <a:lnTo>
                      <a:pt x="3314700" y="116681"/>
                    </a:lnTo>
                    <a:cubicBezTo>
                      <a:pt x="3314700" y="121443"/>
                      <a:pt x="3314700" y="131762"/>
                      <a:pt x="3314700" y="147637"/>
                    </a:cubicBezTo>
                    <a:cubicBezTo>
                      <a:pt x="3315494" y="165893"/>
                      <a:pt x="3315891" y="178196"/>
                      <a:pt x="3315891" y="184546"/>
                    </a:cubicBezTo>
                    <a:cubicBezTo>
                      <a:pt x="3317478" y="189309"/>
                      <a:pt x="3315891" y="192087"/>
                      <a:pt x="3311128" y="192881"/>
                    </a:cubicBezTo>
                    <a:cubicBezTo>
                      <a:pt x="3300809" y="195262"/>
                      <a:pt x="3288903" y="196453"/>
                      <a:pt x="3275410" y="196453"/>
                    </a:cubicBezTo>
                    <a:lnTo>
                      <a:pt x="3275410" y="172640"/>
                    </a:lnTo>
                    <a:lnTo>
                      <a:pt x="3209925" y="172640"/>
                    </a:lnTo>
                    <a:lnTo>
                      <a:pt x="3209925" y="190500"/>
                    </a:lnTo>
                    <a:cubicBezTo>
                      <a:pt x="3209925" y="196850"/>
                      <a:pt x="3209925" y="209153"/>
                      <a:pt x="3209925" y="227409"/>
                    </a:cubicBezTo>
                    <a:cubicBezTo>
                      <a:pt x="3210719" y="246459"/>
                      <a:pt x="3211116" y="259556"/>
                      <a:pt x="3211116" y="266700"/>
                    </a:cubicBezTo>
                    <a:cubicBezTo>
                      <a:pt x="3211910" y="272256"/>
                      <a:pt x="3209925" y="275034"/>
                      <a:pt x="3205163" y="275034"/>
                    </a:cubicBezTo>
                    <a:cubicBezTo>
                      <a:pt x="3190875" y="276621"/>
                      <a:pt x="3178572" y="277415"/>
                      <a:pt x="3168253" y="277415"/>
                    </a:cubicBezTo>
                    <a:cubicBezTo>
                      <a:pt x="3169841" y="245665"/>
                      <a:pt x="3170635" y="216693"/>
                      <a:pt x="3170635" y="190500"/>
                    </a:cubicBezTo>
                    <a:lnTo>
                      <a:pt x="3170635" y="172640"/>
                    </a:lnTo>
                    <a:lnTo>
                      <a:pt x="3105150" y="172640"/>
                    </a:lnTo>
                    <a:lnTo>
                      <a:pt x="3105150" y="184546"/>
                    </a:lnTo>
                    <a:cubicBezTo>
                      <a:pt x="3105150" y="189309"/>
                      <a:pt x="3102769" y="192087"/>
                      <a:pt x="3098006" y="192881"/>
                    </a:cubicBezTo>
                    <a:cubicBezTo>
                      <a:pt x="3087688" y="195262"/>
                      <a:pt x="3076972" y="196453"/>
                      <a:pt x="3065860" y="196453"/>
                    </a:cubicBezTo>
                    <a:cubicBezTo>
                      <a:pt x="3067447" y="176609"/>
                      <a:pt x="3068241" y="155178"/>
                      <a:pt x="3068241" y="132159"/>
                    </a:cubicBezTo>
                    <a:lnTo>
                      <a:pt x="3068241" y="111918"/>
                    </a:lnTo>
                    <a:cubicBezTo>
                      <a:pt x="3068241" y="106362"/>
                      <a:pt x="3067844" y="97234"/>
                      <a:pt x="3067050" y="84534"/>
                    </a:cubicBezTo>
                    <a:cubicBezTo>
                      <a:pt x="3067050" y="72628"/>
                      <a:pt x="3067050" y="64293"/>
                      <a:pt x="3067050" y="59531"/>
                    </a:cubicBezTo>
                    <a:lnTo>
                      <a:pt x="3111103" y="72628"/>
                    </a:lnTo>
                    <a:lnTo>
                      <a:pt x="3170635" y="72628"/>
                    </a:lnTo>
                    <a:lnTo>
                      <a:pt x="3170635" y="66675"/>
                    </a:lnTo>
                    <a:cubicBezTo>
                      <a:pt x="3170635" y="44449"/>
                      <a:pt x="3169841" y="23812"/>
                      <a:pt x="3168253" y="4762"/>
                    </a:cubicBezTo>
                    <a:close/>
                    <a:moveTo>
                      <a:pt x="2851547" y="4762"/>
                    </a:moveTo>
                    <a:lnTo>
                      <a:pt x="2905125" y="8334"/>
                    </a:lnTo>
                    <a:cubicBezTo>
                      <a:pt x="2908300" y="8334"/>
                      <a:pt x="2909888" y="9525"/>
                      <a:pt x="2909888" y="11906"/>
                    </a:cubicBezTo>
                    <a:cubicBezTo>
                      <a:pt x="2910682" y="15874"/>
                      <a:pt x="2906316" y="20240"/>
                      <a:pt x="2896791" y="25003"/>
                    </a:cubicBezTo>
                    <a:cubicBezTo>
                      <a:pt x="2895997" y="30559"/>
                      <a:pt x="2895203" y="40878"/>
                      <a:pt x="2894410" y="55959"/>
                    </a:cubicBezTo>
                    <a:cubicBezTo>
                      <a:pt x="2893616" y="66278"/>
                      <a:pt x="2893219" y="73421"/>
                      <a:pt x="2893219" y="77390"/>
                    </a:cubicBezTo>
                    <a:lnTo>
                      <a:pt x="2969419" y="77390"/>
                    </a:lnTo>
                    <a:lnTo>
                      <a:pt x="2982516" y="55959"/>
                    </a:lnTo>
                    <a:lnTo>
                      <a:pt x="3024188" y="75009"/>
                    </a:lnTo>
                    <a:cubicBezTo>
                      <a:pt x="3027363" y="75803"/>
                      <a:pt x="3028553" y="77390"/>
                      <a:pt x="3027760" y="79771"/>
                    </a:cubicBezTo>
                    <a:cubicBezTo>
                      <a:pt x="3027760" y="84534"/>
                      <a:pt x="3023791" y="89296"/>
                      <a:pt x="3015853" y="94059"/>
                    </a:cubicBezTo>
                    <a:cubicBezTo>
                      <a:pt x="3015059" y="141684"/>
                      <a:pt x="3012678" y="184546"/>
                      <a:pt x="3008710" y="222646"/>
                    </a:cubicBezTo>
                    <a:cubicBezTo>
                      <a:pt x="3007916" y="255984"/>
                      <a:pt x="2982913" y="274240"/>
                      <a:pt x="2933700" y="277415"/>
                    </a:cubicBezTo>
                    <a:cubicBezTo>
                      <a:pt x="2936081" y="254396"/>
                      <a:pt x="2919413" y="239712"/>
                      <a:pt x="2883694" y="233362"/>
                    </a:cubicBezTo>
                    <a:lnTo>
                      <a:pt x="2884885" y="228600"/>
                    </a:lnTo>
                    <a:lnTo>
                      <a:pt x="2946797" y="232171"/>
                    </a:lnTo>
                    <a:cubicBezTo>
                      <a:pt x="2958703" y="232965"/>
                      <a:pt x="2965450" y="226615"/>
                      <a:pt x="2967038" y="213121"/>
                    </a:cubicBezTo>
                    <a:cubicBezTo>
                      <a:pt x="2971800" y="169465"/>
                      <a:pt x="2974181" y="127000"/>
                      <a:pt x="2974181" y="85725"/>
                    </a:cubicBezTo>
                    <a:lnTo>
                      <a:pt x="2893219" y="85725"/>
                    </a:lnTo>
                    <a:cubicBezTo>
                      <a:pt x="2893219" y="87312"/>
                      <a:pt x="2893219" y="88900"/>
                      <a:pt x="2893219" y="90487"/>
                    </a:cubicBezTo>
                    <a:cubicBezTo>
                      <a:pt x="2892425" y="100806"/>
                      <a:pt x="2891234" y="110331"/>
                      <a:pt x="2889647" y="119062"/>
                    </a:cubicBezTo>
                    <a:cubicBezTo>
                      <a:pt x="2930922" y="131762"/>
                      <a:pt x="2950766" y="147240"/>
                      <a:pt x="2949178" y="165496"/>
                    </a:cubicBezTo>
                    <a:cubicBezTo>
                      <a:pt x="2947591" y="182165"/>
                      <a:pt x="2938463" y="191690"/>
                      <a:pt x="2921794" y="194071"/>
                    </a:cubicBezTo>
                    <a:cubicBezTo>
                      <a:pt x="2912269" y="194071"/>
                      <a:pt x="2907110" y="189706"/>
                      <a:pt x="2906316" y="180975"/>
                    </a:cubicBezTo>
                    <a:cubicBezTo>
                      <a:pt x="2902347" y="162718"/>
                      <a:pt x="2896394" y="144859"/>
                      <a:pt x="2888456" y="127396"/>
                    </a:cubicBezTo>
                    <a:cubicBezTo>
                      <a:pt x="2879725" y="195659"/>
                      <a:pt x="2832497" y="246856"/>
                      <a:pt x="2746772" y="280987"/>
                    </a:cubicBezTo>
                    <a:lnTo>
                      <a:pt x="2743200" y="276225"/>
                    </a:lnTo>
                    <a:cubicBezTo>
                      <a:pt x="2809875" y="227012"/>
                      <a:pt x="2845991" y="164703"/>
                      <a:pt x="2851547" y="89296"/>
                    </a:cubicBezTo>
                    <a:cubicBezTo>
                      <a:pt x="2851547" y="87709"/>
                      <a:pt x="2851547" y="86518"/>
                      <a:pt x="2851547" y="85725"/>
                    </a:cubicBezTo>
                    <a:lnTo>
                      <a:pt x="2749153" y="85725"/>
                    </a:lnTo>
                    <a:lnTo>
                      <a:pt x="2749153" y="77390"/>
                    </a:lnTo>
                    <a:lnTo>
                      <a:pt x="2852738" y="77390"/>
                    </a:lnTo>
                    <a:cubicBezTo>
                      <a:pt x="2852738" y="74215"/>
                      <a:pt x="2852738" y="69056"/>
                      <a:pt x="2852738" y="61912"/>
                    </a:cubicBezTo>
                    <a:cubicBezTo>
                      <a:pt x="2853532" y="34131"/>
                      <a:pt x="2853134" y="15081"/>
                      <a:pt x="2851547" y="4762"/>
                    </a:cubicBezTo>
                    <a:close/>
                    <a:moveTo>
                      <a:pt x="1945482" y="4762"/>
                    </a:moveTo>
                    <a:lnTo>
                      <a:pt x="1990725" y="8334"/>
                    </a:lnTo>
                    <a:cubicBezTo>
                      <a:pt x="1995488" y="8334"/>
                      <a:pt x="1997869" y="9525"/>
                      <a:pt x="1997869" y="11906"/>
                    </a:cubicBezTo>
                    <a:cubicBezTo>
                      <a:pt x="1998663" y="16668"/>
                      <a:pt x="1994297" y="20637"/>
                      <a:pt x="1984772" y="23812"/>
                    </a:cubicBezTo>
                    <a:lnTo>
                      <a:pt x="1984772" y="46434"/>
                    </a:lnTo>
                    <a:lnTo>
                      <a:pt x="2035969" y="46434"/>
                    </a:lnTo>
                    <a:lnTo>
                      <a:pt x="2053828" y="22621"/>
                    </a:lnTo>
                    <a:lnTo>
                      <a:pt x="2087166" y="45243"/>
                    </a:lnTo>
                    <a:cubicBezTo>
                      <a:pt x="2088753" y="45243"/>
                      <a:pt x="2089547" y="46037"/>
                      <a:pt x="2089547" y="47625"/>
                    </a:cubicBezTo>
                    <a:cubicBezTo>
                      <a:pt x="2088753" y="51593"/>
                      <a:pt x="2085578" y="53578"/>
                      <a:pt x="2080022" y="53578"/>
                    </a:cubicBezTo>
                    <a:lnTo>
                      <a:pt x="1984772" y="53578"/>
                    </a:lnTo>
                    <a:lnTo>
                      <a:pt x="1984772" y="92868"/>
                    </a:lnTo>
                    <a:lnTo>
                      <a:pt x="2053828" y="92868"/>
                    </a:lnTo>
                    <a:lnTo>
                      <a:pt x="2072878" y="67865"/>
                    </a:lnTo>
                    <a:lnTo>
                      <a:pt x="2108597" y="91678"/>
                    </a:lnTo>
                    <a:cubicBezTo>
                      <a:pt x="2110185" y="92471"/>
                      <a:pt x="2110978" y="93662"/>
                      <a:pt x="2110978" y="95250"/>
                    </a:cubicBezTo>
                    <a:cubicBezTo>
                      <a:pt x="2110978" y="97631"/>
                      <a:pt x="2107804" y="99218"/>
                      <a:pt x="2101453" y="100012"/>
                    </a:cubicBezTo>
                    <a:lnTo>
                      <a:pt x="2010966" y="100012"/>
                    </a:lnTo>
                    <a:lnTo>
                      <a:pt x="2049066" y="110728"/>
                    </a:lnTo>
                    <a:cubicBezTo>
                      <a:pt x="2052241" y="110728"/>
                      <a:pt x="2053828" y="112315"/>
                      <a:pt x="2053828" y="115490"/>
                    </a:cubicBezTo>
                    <a:cubicBezTo>
                      <a:pt x="2052241" y="119459"/>
                      <a:pt x="2047082" y="121840"/>
                      <a:pt x="2038350" y="122634"/>
                    </a:cubicBezTo>
                    <a:cubicBezTo>
                      <a:pt x="2024063" y="138509"/>
                      <a:pt x="2012554" y="149225"/>
                      <a:pt x="2003822" y="154781"/>
                    </a:cubicBezTo>
                    <a:lnTo>
                      <a:pt x="2044303" y="154781"/>
                    </a:lnTo>
                    <a:lnTo>
                      <a:pt x="2063353" y="130968"/>
                    </a:lnTo>
                    <a:lnTo>
                      <a:pt x="2097882" y="154781"/>
                    </a:lnTo>
                    <a:cubicBezTo>
                      <a:pt x="2100263" y="154781"/>
                      <a:pt x="2101056" y="155575"/>
                      <a:pt x="2100263" y="157162"/>
                    </a:cubicBezTo>
                    <a:cubicBezTo>
                      <a:pt x="2100263" y="161131"/>
                      <a:pt x="2097088" y="163115"/>
                      <a:pt x="2090738" y="163115"/>
                    </a:cubicBezTo>
                    <a:lnTo>
                      <a:pt x="1985963" y="163115"/>
                    </a:lnTo>
                    <a:lnTo>
                      <a:pt x="1985963" y="195262"/>
                    </a:lnTo>
                    <a:lnTo>
                      <a:pt x="1985963" y="205978"/>
                    </a:lnTo>
                    <a:lnTo>
                      <a:pt x="2057400" y="205978"/>
                    </a:lnTo>
                    <a:lnTo>
                      <a:pt x="2077641" y="180975"/>
                    </a:lnTo>
                    <a:lnTo>
                      <a:pt x="2112169" y="205978"/>
                    </a:lnTo>
                    <a:cubicBezTo>
                      <a:pt x="2113756" y="205978"/>
                      <a:pt x="2114550" y="206771"/>
                      <a:pt x="2114550" y="208359"/>
                    </a:cubicBezTo>
                    <a:cubicBezTo>
                      <a:pt x="2114550" y="212328"/>
                      <a:pt x="2111375" y="214312"/>
                      <a:pt x="2105025" y="214312"/>
                    </a:cubicBezTo>
                    <a:lnTo>
                      <a:pt x="1985963" y="214312"/>
                    </a:lnTo>
                    <a:cubicBezTo>
                      <a:pt x="1985963" y="227806"/>
                      <a:pt x="1986360" y="244871"/>
                      <a:pt x="1987153" y="265509"/>
                    </a:cubicBezTo>
                    <a:cubicBezTo>
                      <a:pt x="1987153" y="270271"/>
                      <a:pt x="1984375" y="273446"/>
                      <a:pt x="1978819" y="275034"/>
                    </a:cubicBezTo>
                    <a:cubicBezTo>
                      <a:pt x="1977232" y="275034"/>
                      <a:pt x="1973263" y="275431"/>
                      <a:pt x="1966913" y="276225"/>
                    </a:cubicBezTo>
                    <a:cubicBezTo>
                      <a:pt x="1955800" y="277018"/>
                      <a:pt x="1948260" y="277415"/>
                      <a:pt x="1944291" y="277415"/>
                    </a:cubicBezTo>
                    <a:cubicBezTo>
                      <a:pt x="1944291" y="273446"/>
                      <a:pt x="1944291" y="264318"/>
                      <a:pt x="1944291" y="250031"/>
                    </a:cubicBezTo>
                    <a:cubicBezTo>
                      <a:pt x="1945085" y="233362"/>
                      <a:pt x="1945482" y="221456"/>
                      <a:pt x="1945482" y="214312"/>
                    </a:cubicBezTo>
                    <a:lnTo>
                      <a:pt x="1834754" y="214312"/>
                    </a:lnTo>
                    <a:lnTo>
                      <a:pt x="1834754" y="205978"/>
                    </a:lnTo>
                    <a:lnTo>
                      <a:pt x="1945482" y="205978"/>
                    </a:lnTo>
                    <a:cubicBezTo>
                      <a:pt x="1946275" y="200421"/>
                      <a:pt x="1946672" y="196453"/>
                      <a:pt x="1946672" y="194071"/>
                    </a:cubicBezTo>
                    <a:lnTo>
                      <a:pt x="1946672" y="163115"/>
                    </a:lnTo>
                    <a:lnTo>
                      <a:pt x="1850232" y="163115"/>
                    </a:lnTo>
                    <a:lnTo>
                      <a:pt x="1850232" y="154781"/>
                    </a:lnTo>
                    <a:lnTo>
                      <a:pt x="1922860" y="154781"/>
                    </a:lnTo>
                    <a:lnTo>
                      <a:pt x="1988344" y="154781"/>
                    </a:lnTo>
                    <a:cubicBezTo>
                      <a:pt x="1996281" y="134143"/>
                      <a:pt x="2001044" y="115887"/>
                      <a:pt x="2002632" y="100012"/>
                    </a:cubicBezTo>
                    <a:lnTo>
                      <a:pt x="1834754" y="100012"/>
                    </a:lnTo>
                    <a:lnTo>
                      <a:pt x="1834754" y="92868"/>
                    </a:lnTo>
                    <a:lnTo>
                      <a:pt x="1946672" y="92868"/>
                    </a:lnTo>
                    <a:lnTo>
                      <a:pt x="1946672" y="57150"/>
                    </a:lnTo>
                    <a:lnTo>
                      <a:pt x="1946672" y="53578"/>
                    </a:lnTo>
                    <a:lnTo>
                      <a:pt x="1856185" y="53578"/>
                    </a:lnTo>
                    <a:lnTo>
                      <a:pt x="1856185" y="46434"/>
                    </a:lnTo>
                    <a:lnTo>
                      <a:pt x="1946672" y="46434"/>
                    </a:lnTo>
                    <a:cubicBezTo>
                      <a:pt x="1946672" y="42465"/>
                      <a:pt x="1946672" y="35718"/>
                      <a:pt x="1946672" y="26193"/>
                    </a:cubicBezTo>
                    <a:cubicBezTo>
                      <a:pt x="1945878" y="16668"/>
                      <a:pt x="1945482" y="9525"/>
                      <a:pt x="1945482" y="4762"/>
                    </a:cubicBezTo>
                    <a:close/>
                    <a:moveTo>
                      <a:pt x="425053" y="4762"/>
                    </a:moveTo>
                    <a:lnTo>
                      <a:pt x="472678" y="7143"/>
                    </a:lnTo>
                    <a:cubicBezTo>
                      <a:pt x="477441" y="7937"/>
                      <a:pt x="479822" y="9525"/>
                      <a:pt x="479822" y="11906"/>
                    </a:cubicBezTo>
                    <a:cubicBezTo>
                      <a:pt x="479028" y="17462"/>
                      <a:pt x="474663" y="21431"/>
                      <a:pt x="466725" y="23812"/>
                    </a:cubicBezTo>
                    <a:lnTo>
                      <a:pt x="466725" y="72628"/>
                    </a:lnTo>
                    <a:lnTo>
                      <a:pt x="526256" y="72628"/>
                    </a:lnTo>
                    <a:lnTo>
                      <a:pt x="539353" y="52387"/>
                    </a:lnTo>
                    <a:lnTo>
                      <a:pt x="577453" y="67865"/>
                    </a:lnTo>
                    <a:cubicBezTo>
                      <a:pt x="580628" y="69453"/>
                      <a:pt x="582216" y="71437"/>
                      <a:pt x="582216" y="73818"/>
                    </a:cubicBezTo>
                    <a:cubicBezTo>
                      <a:pt x="583010" y="77787"/>
                      <a:pt x="579438" y="82549"/>
                      <a:pt x="571500" y="88106"/>
                    </a:cubicBezTo>
                    <a:lnTo>
                      <a:pt x="571500" y="116681"/>
                    </a:lnTo>
                    <a:cubicBezTo>
                      <a:pt x="571500" y="121443"/>
                      <a:pt x="571500" y="131762"/>
                      <a:pt x="571500" y="147637"/>
                    </a:cubicBezTo>
                    <a:cubicBezTo>
                      <a:pt x="572294" y="165893"/>
                      <a:pt x="572691" y="178196"/>
                      <a:pt x="572691" y="184546"/>
                    </a:cubicBezTo>
                    <a:cubicBezTo>
                      <a:pt x="574278" y="189309"/>
                      <a:pt x="572691" y="192087"/>
                      <a:pt x="567928" y="192881"/>
                    </a:cubicBezTo>
                    <a:cubicBezTo>
                      <a:pt x="557610" y="195262"/>
                      <a:pt x="545703" y="196453"/>
                      <a:pt x="532210" y="196453"/>
                    </a:cubicBezTo>
                    <a:lnTo>
                      <a:pt x="532210" y="172640"/>
                    </a:lnTo>
                    <a:lnTo>
                      <a:pt x="466725" y="172640"/>
                    </a:lnTo>
                    <a:lnTo>
                      <a:pt x="466725" y="190500"/>
                    </a:lnTo>
                    <a:cubicBezTo>
                      <a:pt x="466725" y="196850"/>
                      <a:pt x="466725" y="209153"/>
                      <a:pt x="466725" y="227409"/>
                    </a:cubicBezTo>
                    <a:cubicBezTo>
                      <a:pt x="467519" y="246459"/>
                      <a:pt x="467916" y="259556"/>
                      <a:pt x="467916" y="266700"/>
                    </a:cubicBezTo>
                    <a:cubicBezTo>
                      <a:pt x="468710" y="272256"/>
                      <a:pt x="466725" y="275034"/>
                      <a:pt x="461963" y="275034"/>
                    </a:cubicBezTo>
                    <a:cubicBezTo>
                      <a:pt x="447675" y="276621"/>
                      <a:pt x="435372" y="277415"/>
                      <a:pt x="425053" y="277415"/>
                    </a:cubicBezTo>
                    <a:cubicBezTo>
                      <a:pt x="426641" y="245665"/>
                      <a:pt x="427435" y="216693"/>
                      <a:pt x="427435" y="190500"/>
                    </a:cubicBezTo>
                    <a:lnTo>
                      <a:pt x="427435" y="172640"/>
                    </a:lnTo>
                    <a:lnTo>
                      <a:pt x="361950" y="172640"/>
                    </a:lnTo>
                    <a:lnTo>
                      <a:pt x="361950" y="184546"/>
                    </a:lnTo>
                    <a:cubicBezTo>
                      <a:pt x="361950" y="189309"/>
                      <a:pt x="359569" y="192087"/>
                      <a:pt x="354806" y="192881"/>
                    </a:cubicBezTo>
                    <a:cubicBezTo>
                      <a:pt x="344488" y="195262"/>
                      <a:pt x="333772" y="196453"/>
                      <a:pt x="322660" y="196453"/>
                    </a:cubicBezTo>
                    <a:cubicBezTo>
                      <a:pt x="324247" y="176609"/>
                      <a:pt x="325041" y="155178"/>
                      <a:pt x="325041" y="132159"/>
                    </a:cubicBezTo>
                    <a:lnTo>
                      <a:pt x="325041" y="111918"/>
                    </a:lnTo>
                    <a:cubicBezTo>
                      <a:pt x="325041" y="106362"/>
                      <a:pt x="324644" y="97234"/>
                      <a:pt x="323850" y="84534"/>
                    </a:cubicBezTo>
                    <a:cubicBezTo>
                      <a:pt x="323850" y="72628"/>
                      <a:pt x="323850" y="64293"/>
                      <a:pt x="323850" y="59531"/>
                    </a:cubicBezTo>
                    <a:lnTo>
                      <a:pt x="367903" y="72628"/>
                    </a:lnTo>
                    <a:lnTo>
                      <a:pt x="427435" y="72628"/>
                    </a:lnTo>
                    <a:lnTo>
                      <a:pt x="427435" y="66675"/>
                    </a:lnTo>
                    <a:cubicBezTo>
                      <a:pt x="427435" y="44449"/>
                      <a:pt x="426641" y="23812"/>
                      <a:pt x="425053" y="4762"/>
                    </a:cubicBezTo>
                    <a:close/>
                    <a:moveTo>
                      <a:pt x="108347" y="4762"/>
                    </a:moveTo>
                    <a:lnTo>
                      <a:pt x="161925" y="8334"/>
                    </a:lnTo>
                    <a:cubicBezTo>
                      <a:pt x="165100" y="8334"/>
                      <a:pt x="166688" y="9525"/>
                      <a:pt x="166688" y="11906"/>
                    </a:cubicBezTo>
                    <a:cubicBezTo>
                      <a:pt x="167481" y="15874"/>
                      <a:pt x="163116" y="20240"/>
                      <a:pt x="153591" y="25003"/>
                    </a:cubicBezTo>
                    <a:cubicBezTo>
                      <a:pt x="152797" y="30559"/>
                      <a:pt x="152003" y="40878"/>
                      <a:pt x="151210" y="55959"/>
                    </a:cubicBezTo>
                    <a:cubicBezTo>
                      <a:pt x="150416" y="66278"/>
                      <a:pt x="150019" y="73421"/>
                      <a:pt x="150019" y="77390"/>
                    </a:cubicBezTo>
                    <a:lnTo>
                      <a:pt x="226219" y="77390"/>
                    </a:lnTo>
                    <a:lnTo>
                      <a:pt x="239316" y="55959"/>
                    </a:lnTo>
                    <a:lnTo>
                      <a:pt x="280988" y="75009"/>
                    </a:lnTo>
                    <a:cubicBezTo>
                      <a:pt x="284163" y="75803"/>
                      <a:pt x="285353" y="77390"/>
                      <a:pt x="284560" y="79771"/>
                    </a:cubicBezTo>
                    <a:cubicBezTo>
                      <a:pt x="284560" y="84534"/>
                      <a:pt x="280591" y="89296"/>
                      <a:pt x="272653" y="94059"/>
                    </a:cubicBezTo>
                    <a:cubicBezTo>
                      <a:pt x="271860" y="141684"/>
                      <a:pt x="269478" y="184546"/>
                      <a:pt x="265510" y="222646"/>
                    </a:cubicBezTo>
                    <a:cubicBezTo>
                      <a:pt x="264716" y="255984"/>
                      <a:pt x="239713" y="274240"/>
                      <a:pt x="190500" y="277415"/>
                    </a:cubicBezTo>
                    <a:cubicBezTo>
                      <a:pt x="192881" y="254396"/>
                      <a:pt x="176213" y="239712"/>
                      <a:pt x="140494" y="233362"/>
                    </a:cubicBezTo>
                    <a:lnTo>
                      <a:pt x="141685" y="228600"/>
                    </a:lnTo>
                    <a:lnTo>
                      <a:pt x="203597" y="232171"/>
                    </a:lnTo>
                    <a:cubicBezTo>
                      <a:pt x="215503" y="232965"/>
                      <a:pt x="222250" y="226615"/>
                      <a:pt x="223838" y="213121"/>
                    </a:cubicBezTo>
                    <a:cubicBezTo>
                      <a:pt x="228600" y="169465"/>
                      <a:pt x="230981" y="127000"/>
                      <a:pt x="230981" y="85725"/>
                    </a:cubicBezTo>
                    <a:lnTo>
                      <a:pt x="150019" y="85725"/>
                    </a:lnTo>
                    <a:cubicBezTo>
                      <a:pt x="150019" y="87312"/>
                      <a:pt x="150019" y="88900"/>
                      <a:pt x="150019" y="90487"/>
                    </a:cubicBezTo>
                    <a:cubicBezTo>
                      <a:pt x="149225" y="100806"/>
                      <a:pt x="148034" y="110331"/>
                      <a:pt x="146447" y="119062"/>
                    </a:cubicBezTo>
                    <a:cubicBezTo>
                      <a:pt x="187722" y="131762"/>
                      <a:pt x="207566" y="147240"/>
                      <a:pt x="205978" y="165496"/>
                    </a:cubicBezTo>
                    <a:cubicBezTo>
                      <a:pt x="204391" y="182165"/>
                      <a:pt x="195263" y="191690"/>
                      <a:pt x="178594" y="194071"/>
                    </a:cubicBezTo>
                    <a:cubicBezTo>
                      <a:pt x="169069" y="194071"/>
                      <a:pt x="163910" y="189706"/>
                      <a:pt x="163116" y="180975"/>
                    </a:cubicBezTo>
                    <a:cubicBezTo>
                      <a:pt x="159147" y="162718"/>
                      <a:pt x="153194" y="144859"/>
                      <a:pt x="145256" y="127396"/>
                    </a:cubicBezTo>
                    <a:cubicBezTo>
                      <a:pt x="136525" y="195659"/>
                      <a:pt x="89297" y="246856"/>
                      <a:pt x="3572" y="280987"/>
                    </a:cubicBezTo>
                    <a:lnTo>
                      <a:pt x="0" y="276225"/>
                    </a:lnTo>
                    <a:cubicBezTo>
                      <a:pt x="66675" y="227012"/>
                      <a:pt x="102791" y="164703"/>
                      <a:pt x="108347" y="89296"/>
                    </a:cubicBezTo>
                    <a:cubicBezTo>
                      <a:pt x="108347" y="87709"/>
                      <a:pt x="108347" y="86518"/>
                      <a:pt x="108347" y="85725"/>
                    </a:cubicBezTo>
                    <a:lnTo>
                      <a:pt x="5953" y="85725"/>
                    </a:lnTo>
                    <a:lnTo>
                      <a:pt x="5953" y="77390"/>
                    </a:lnTo>
                    <a:lnTo>
                      <a:pt x="109538" y="77390"/>
                    </a:lnTo>
                    <a:cubicBezTo>
                      <a:pt x="109538" y="74215"/>
                      <a:pt x="109538" y="69056"/>
                      <a:pt x="109538" y="61912"/>
                    </a:cubicBezTo>
                    <a:cubicBezTo>
                      <a:pt x="110331" y="34131"/>
                      <a:pt x="109935" y="15081"/>
                      <a:pt x="108347" y="4762"/>
                    </a:cubicBezTo>
                    <a:close/>
                    <a:moveTo>
                      <a:pt x="2386013" y="3571"/>
                    </a:moveTo>
                    <a:lnTo>
                      <a:pt x="2419350" y="26193"/>
                    </a:lnTo>
                    <a:cubicBezTo>
                      <a:pt x="2420144" y="26193"/>
                      <a:pt x="2420541" y="26987"/>
                      <a:pt x="2420541" y="28575"/>
                    </a:cubicBezTo>
                    <a:cubicBezTo>
                      <a:pt x="2420541" y="30956"/>
                      <a:pt x="2417762" y="32543"/>
                      <a:pt x="2412206" y="33337"/>
                    </a:cubicBezTo>
                    <a:lnTo>
                      <a:pt x="2237185" y="33337"/>
                    </a:lnTo>
                    <a:lnTo>
                      <a:pt x="2237185" y="26193"/>
                    </a:lnTo>
                    <a:lnTo>
                      <a:pt x="2370535" y="26193"/>
                    </a:lnTo>
                    <a:close/>
                    <a:moveTo>
                      <a:pt x="3426619" y="2381"/>
                    </a:moveTo>
                    <a:lnTo>
                      <a:pt x="3471863" y="20240"/>
                    </a:lnTo>
                    <a:cubicBezTo>
                      <a:pt x="3475038" y="21828"/>
                      <a:pt x="3476625" y="23812"/>
                      <a:pt x="3476625" y="26193"/>
                    </a:cubicBezTo>
                    <a:cubicBezTo>
                      <a:pt x="3476625" y="30162"/>
                      <a:pt x="3471069" y="32146"/>
                      <a:pt x="3459956" y="32146"/>
                    </a:cubicBezTo>
                    <a:cubicBezTo>
                      <a:pt x="3459163" y="32940"/>
                      <a:pt x="3458369" y="34131"/>
                      <a:pt x="3457575" y="35718"/>
                    </a:cubicBezTo>
                    <a:cubicBezTo>
                      <a:pt x="3447256" y="50800"/>
                      <a:pt x="3438525" y="61515"/>
                      <a:pt x="3431381" y="67865"/>
                    </a:cubicBezTo>
                    <a:lnTo>
                      <a:pt x="3448050" y="70246"/>
                    </a:lnTo>
                    <a:cubicBezTo>
                      <a:pt x="3452019" y="70246"/>
                      <a:pt x="3454003" y="71437"/>
                      <a:pt x="3454003" y="73818"/>
                    </a:cubicBezTo>
                    <a:cubicBezTo>
                      <a:pt x="3454003" y="76993"/>
                      <a:pt x="3450035" y="80168"/>
                      <a:pt x="3442097" y="83343"/>
                    </a:cubicBezTo>
                    <a:lnTo>
                      <a:pt x="3442097" y="160734"/>
                    </a:lnTo>
                    <a:cubicBezTo>
                      <a:pt x="3442891" y="167084"/>
                      <a:pt x="3440113" y="170656"/>
                      <a:pt x="3433763" y="171450"/>
                    </a:cubicBezTo>
                    <a:cubicBezTo>
                      <a:pt x="3426619" y="173831"/>
                      <a:pt x="3417094" y="175021"/>
                      <a:pt x="3405188" y="175021"/>
                    </a:cubicBezTo>
                    <a:cubicBezTo>
                      <a:pt x="3405188" y="148828"/>
                      <a:pt x="3405188" y="131762"/>
                      <a:pt x="3405188" y="123825"/>
                    </a:cubicBezTo>
                    <a:lnTo>
                      <a:pt x="3405188" y="92868"/>
                    </a:lnTo>
                    <a:cubicBezTo>
                      <a:pt x="3390900" y="105568"/>
                      <a:pt x="3373835" y="117475"/>
                      <a:pt x="3353991" y="128587"/>
                    </a:cubicBezTo>
                    <a:lnTo>
                      <a:pt x="3350419" y="123825"/>
                    </a:lnTo>
                    <a:cubicBezTo>
                      <a:pt x="3391694" y="77787"/>
                      <a:pt x="3417094" y="37306"/>
                      <a:pt x="3426619" y="2381"/>
                    </a:cubicBezTo>
                    <a:close/>
                    <a:moveTo>
                      <a:pt x="2155032" y="1190"/>
                    </a:moveTo>
                    <a:cubicBezTo>
                      <a:pt x="2184400" y="5159"/>
                      <a:pt x="2199878" y="15478"/>
                      <a:pt x="2201466" y="32146"/>
                    </a:cubicBezTo>
                    <a:cubicBezTo>
                      <a:pt x="2200672" y="45640"/>
                      <a:pt x="2193528" y="52784"/>
                      <a:pt x="2180035" y="53578"/>
                    </a:cubicBezTo>
                    <a:cubicBezTo>
                      <a:pt x="2172891" y="54371"/>
                      <a:pt x="2168525" y="50403"/>
                      <a:pt x="2166938" y="41671"/>
                    </a:cubicBezTo>
                    <a:cubicBezTo>
                      <a:pt x="2165350" y="28178"/>
                      <a:pt x="2160985" y="15478"/>
                      <a:pt x="2153841" y="3571"/>
                    </a:cubicBezTo>
                    <a:close/>
                    <a:moveTo>
                      <a:pt x="4641057" y="0"/>
                    </a:moveTo>
                    <a:lnTo>
                      <a:pt x="4687491" y="10715"/>
                    </a:lnTo>
                    <a:cubicBezTo>
                      <a:pt x="4690666" y="10715"/>
                      <a:pt x="4692253" y="11906"/>
                      <a:pt x="4692253" y="14287"/>
                    </a:cubicBezTo>
                    <a:cubicBezTo>
                      <a:pt x="4693047" y="17462"/>
                      <a:pt x="4688285" y="20240"/>
                      <a:pt x="4677966" y="22621"/>
                    </a:cubicBezTo>
                    <a:cubicBezTo>
                      <a:pt x="4677172" y="24209"/>
                      <a:pt x="4675981" y="26193"/>
                      <a:pt x="4674394" y="28575"/>
                    </a:cubicBezTo>
                    <a:cubicBezTo>
                      <a:pt x="4672807" y="31750"/>
                      <a:pt x="4671616" y="34131"/>
                      <a:pt x="4670822" y="35718"/>
                    </a:cubicBezTo>
                    <a:lnTo>
                      <a:pt x="4786313" y="35718"/>
                    </a:lnTo>
                    <a:lnTo>
                      <a:pt x="4805363" y="9525"/>
                    </a:lnTo>
                    <a:lnTo>
                      <a:pt x="4842272" y="34528"/>
                    </a:lnTo>
                    <a:cubicBezTo>
                      <a:pt x="4843066" y="34528"/>
                      <a:pt x="4843463" y="35321"/>
                      <a:pt x="4843463" y="36909"/>
                    </a:cubicBezTo>
                    <a:cubicBezTo>
                      <a:pt x="4844257" y="40878"/>
                      <a:pt x="4841081" y="42862"/>
                      <a:pt x="4833938" y="42862"/>
                    </a:cubicBezTo>
                    <a:lnTo>
                      <a:pt x="4664869" y="42862"/>
                    </a:lnTo>
                    <a:cubicBezTo>
                      <a:pt x="4664075" y="44449"/>
                      <a:pt x="4662488" y="46434"/>
                      <a:pt x="4660107" y="48815"/>
                    </a:cubicBezTo>
                    <a:cubicBezTo>
                      <a:pt x="4656931" y="54371"/>
                      <a:pt x="4653757" y="58340"/>
                      <a:pt x="4650582" y="60721"/>
                    </a:cubicBezTo>
                    <a:lnTo>
                      <a:pt x="4680347" y="67865"/>
                    </a:lnTo>
                    <a:lnTo>
                      <a:pt x="4767263" y="67865"/>
                    </a:lnTo>
                    <a:lnTo>
                      <a:pt x="4777978" y="50006"/>
                    </a:lnTo>
                    <a:lnTo>
                      <a:pt x="4813697" y="64293"/>
                    </a:lnTo>
                    <a:cubicBezTo>
                      <a:pt x="4816872" y="65881"/>
                      <a:pt x="4818459" y="67468"/>
                      <a:pt x="4818459" y="69056"/>
                    </a:cubicBezTo>
                    <a:cubicBezTo>
                      <a:pt x="4818459" y="73025"/>
                      <a:pt x="4815285" y="77390"/>
                      <a:pt x="4808934" y="82153"/>
                    </a:cubicBezTo>
                    <a:lnTo>
                      <a:pt x="4808934" y="91678"/>
                    </a:lnTo>
                    <a:cubicBezTo>
                      <a:pt x="4808934" y="112315"/>
                      <a:pt x="4809331" y="128587"/>
                      <a:pt x="4810125" y="140493"/>
                    </a:cubicBezTo>
                    <a:cubicBezTo>
                      <a:pt x="4810125" y="146050"/>
                      <a:pt x="4807744" y="149225"/>
                      <a:pt x="4802981" y="150018"/>
                    </a:cubicBezTo>
                    <a:cubicBezTo>
                      <a:pt x="4799013" y="150812"/>
                      <a:pt x="4791472" y="151606"/>
                      <a:pt x="4780359" y="152400"/>
                    </a:cubicBezTo>
                    <a:cubicBezTo>
                      <a:pt x="4782741" y="152400"/>
                      <a:pt x="4779963" y="152796"/>
                      <a:pt x="4772025" y="153590"/>
                    </a:cubicBezTo>
                    <a:lnTo>
                      <a:pt x="4772025" y="145256"/>
                    </a:lnTo>
                    <a:lnTo>
                      <a:pt x="4670822" y="145256"/>
                    </a:lnTo>
                    <a:lnTo>
                      <a:pt x="4670822" y="146446"/>
                    </a:lnTo>
                    <a:lnTo>
                      <a:pt x="4707732" y="153590"/>
                    </a:lnTo>
                    <a:cubicBezTo>
                      <a:pt x="4710907" y="155178"/>
                      <a:pt x="4712494" y="156765"/>
                      <a:pt x="4712494" y="158353"/>
                    </a:cubicBezTo>
                    <a:cubicBezTo>
                      <a:pt x="4712494" y="162321"/>
                      <a:pt x="4707732" y="164703"/>
                      <a:pt x="4698207" y="165496"/>
                    </a:cubicBezTo>
                    <a:cubicBezTo>
                      <a:pt x="4697413" y="167084"/>
                      <a:pt x="4696222" y="169068"/>
                      <a:pt x="4694635" y="171450"/>
                    </a:cubicBezTo>
                    <a:cubicBezTo>
                      <a:pt x="4693841" y="172243"/>
                      <a:pt x="4693444" y="173037"/>
                      <a:pt x="4693444" y="173831"/>
                    </a:cubicBezTo>
                    <a:lnTo>
                      <a:pt x="4752975" y="173831"/>
                    </a:lnTo>
                    <a:lnTo>
                      <a:pt x="4764882" y="157162"/>
                    </a:lnTo>
                    <a:lnTo>
                      <a:pt x="4805363" y="176212"/>
                    </a:lnTo>
                    <a:cubicBezTo>
                      <a:pt x="4807744" y="176212"/>
                      <a:pt x="4808934" y="177800"/>
                      <a:pt x="4808934" y="180975"/>
                    </a:cubicBezTo>
                    <a:cubicBezTo>
                      <a:pt x="4808141" y="186531"/>
                      <a:pt x="4802981" y="190500"/>
                      <a:pt x="4793456" y="192881"/>
                    </a:cubicBezTo>
                    <a:cubicBezTo>
                      <a:pt x="4783138" y="205581"/>
                      <a:pt x="4772025" y="217487"/>
                      <a:pt x="4760119" y="228600"/>
                    </a:cubicBezTo>
                    <a:cubicBezTo>
                      <a:pt x="4779169" y="232568"/>
                      <a:pt x="4811713" y="233759"/>
                      <a:pt x="4857750" y="232171"/>
                    </a:cubicBezTo>
                    <a:lnTo>
                      <a:pt x="4856559" y="238125"/>
                    </a:lnTo>
                    <a:cubicBezTo>
                      <a:pt x="4843860" y="242093"/>
                      <a:pt x="4836319" y="254000"/>
                      <a:pt x="4833938" y="273843"/>
                    </a:cubicBezTo>
                    <a:cubicBezTo>
                      <a:pt x="4786313" y="270668"/>
                      <a:pt x="4750594" y="262334"/>
                      <a:pt x="4726782" y="248840"/>
                    </a:cubicBezTo>
                    <a:cubicBezTo>
                      <a:pt x="4698207" y="263921"/>
                      <a:pt x="4651375" y="275034"/>
                      <a:pt x="4586288" y="282178"/>
                    </a:cubicBezTo>
                    <a:lnTo>
                      <a:pt x="4583907" y="276225"/>
                    </a:lnTo>
                    <a:cubicBezTo>
                      <a:pt x="4637088" y="261937"/>
                      <a:pt x="4676379" y="247253"/>
                      <a:pt x="4701778" y="232171"/>
                    </a:cubicBezTo>
                    <a:cubicBezTo>
                      <a:pt x="4692253" y="222646"/>
                      <a:pt x="4683125" y="210740"/>
                      <a:pt x="4674394" y="196453"/>
                    </a:cubicBezTo>
                    <a:cubicBezTo>
                      <a:pt x="4653757" y="220265"/>
                      <a:pt x="4625578" y="239315"/>
                      <a:pt x="4589860" y="253603"/>
                    </a:cubicBezTo>
                    <a:lnTo>
                      <a:pt x="4586288" y="248840"/>
                    </a:lnTo>
                    <a:cubicBezTo>
                      <a:pt x="4617244" y="222646"/>
                      <a:pt x="4641453" y="192881"/>
                      <a:pt x="4658916" y="159543"/>
                    </a:cubicBezTo>
                    <a:cubicBezTo>
                      <a:pt x="4650185" y="160337"/>
                      <a:pt x="4642247" y="160734"/>
                      <a:pt x="4635103" y="160734"/>
                    </a:cubicBezTo>
                    <a:cubicBezTo>
                      <a:pt x="4635103" y="150415"/>
                      <a:pt x="4635500" y="136921"/>
                      <a:pt x="4636294" y="120253"/>
                    </a:cubicBezTo>
                    <a:cubicBezTo>
                      <a:pt x="4636294" y="108346"/>
                      <a:pt x="4636294" y="100012"/>
                      <a:pt x="4636294" y="95250"/>
                    </a:cubicBezTo>
                    <a:lnTo>
                      <a:pt x="4636294" y="77390"/>
                    </a:lnTo>
                    <a:cubicBezTo>
                      <a:pt x="4618831" y="93265"/>
                      <a:pt x="4601766" y="106362"/>
                      <a:pt x="4585097" y="116681"/>
                    </a:cubicBezTo>
                    <a:lnTo>
                      <a:pt x="4582716" y="113109"/>
                    </a:lnTo>
                    <a:cubicBezTo>
                      <a:pt x="4612878" y="75803"/>
                      <a:pt x="4632325" y="38100"/>
                      <a:pt x="4641057" y="0"/>
                    </a:cubicBezTo>
                    <a:close/>
                  </a:path>
                </a:pathLst>
              </a:custGeom>
              <a:solidFill>
                <a:srgbClr val="9E0406"/>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9E0406"/>
                  </a:solidFill>
                  <a:effectLst/>
                  <a:uLnTx/>
                  <a:uFillTx/>
                  <a:latin typeface="方正粗雅宋_GBK" panose="02000000000000000000" pitchFamily="2" charset="-122"/>
                  <a:ea typeface="方正粗雅宋_GBK" panose="02000000000000000000" pitchFamily="2" charset="-122"/>
                  <a:cs typeface="+mn-cs"/>
                </a:endParaRPr>
              </a:p>
            </p:txBody>
          </p:sp>
          <p:sp>
            <p:nvSpPr>
              <p:cNvPr id="24" name="文本框 23"/>
              <p:cNvSpPr txBox="1"/>
              <p:nvPr/>
            </p:nvSpPr>
            <p:spPr>
              <a:xfrm>
                <a:off x="7112000" y="2281068"/>
                <a:ext cx="288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确立为自己的初心使命。</a:t>
                </a:r>
              </a:p>
            </p:txBody>
          </p:sp>
        </p:grpSp>
      </p:grpSp>
      <p:grpSp>
        <p:nvGrpSpPr>
          <p:cNvPr id="37" name="组合 36"/>
          <p:cNvGrpSpPr/>
          <p:nvPr/>
        </p:nvGrpSpPr>
        <p:grpSpPr>
          <a:xfrm>
            <a:off x="4572900" y="3022431"/>
            <a:ext cx="3060000" cy="1584000"/>
            <a:chOff x="4538920" y="3449151"/>
            <a:chExt cx="3060000" cy="1584000"/>
          </a:xfrm>
        </p:grpSpPr>
        <p:sp>
          <p:nvSpPr>
            <p:cNvPr id="38" name="立方体 37"/>
            <p:cNvSpPr/>
            <p:nvPr/>
          </p:nvSpPr>
          <p:spPr>
            <a:xfrm flipH="1">
              <a:off x="4538920" y="3449151"/>
              <a:ext cx="3060000" cy="1584000"/>
            </a:xfrm>
            <a:prstGeom prst="cube">
              <a:avLst>
                <a:gd name="adj" fmla="val 3072"/>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39" name="组合 38"/>
            <p:cNvGrpSpPr/>
            <p:nvPr/>
          </p:nvGrpSpPr>
          <p:grpSpPr>
            <a:xfrm>
              <a:off x="4636360" y="3717931"/>
              <a:ext cx="2865120" cy="1046440"/>
              <a:chOff x="4663440" y="3758903"/>
              <a:chExt cx="2865120" cy="1046440"/>
            </a:xfrm>
          </p:grpSpPr>
          <p:sp>
            <p:nvSpPr>
              <p:cNvPr id="40" name="文本框 39"/>
              <p:cNvSpPr txBox="1"/>
              <p:nvPr/>
            </p:nvSpPr>
            <p:spPr>
              <a:xfrm>
                <a:off x="4663440" y="3758903"/>
                <a:ext cx="2865120" cy="1046440"/>
              </a:xfrm>
              <a:prstGeom prst="rect">
                <a:avLst/>
              </a:prstGeom>
              <a:noFill/>
            </p:spPr>
            <p:txBody>
              <a:bodyPr wrap="square" rtlCol="0">
                <a:spAutoFit/>
              </a:bodyPr>
              <a:lstStyle>
                <a:defPPr>
                  <a:defRPr lang="zh-CN"/>
                </a:defPPr>
                <a:lvl1pPr algn="ctr">
                  <a:spcAft>
                    <a:spcPts val="2400"/>
                  </a:spcAft>
                  <a:defRPr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240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我们党从来不代表</a:t>
                </a:r>
                <a:endPar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2400"/>
                  </a:spcAft>
                  <a:buClrTx/>
                  <a:buSzTx/>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任何权势团体的利益</a:t>
                </a:r>
              </a:p>
            </p:txBody>
          </p:sp>
          <p:cxnSp>
            <p:nvCxnSpPr>
              <p:cNvPr id="41" name="直接连接符 40"/>
              <p:cNvCxnSpPr/>
              <p:nvPr/>
            </p:nvCxnSpPr>
            <p:spPr>
              <a:xfrm>
                <a:off x="4926000" y="4282123"/>
                <a:ext cx="2340000"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nvGrpSpPr>
          <p:cNvPr id="42" name="组合 41"/>
          <p:cNvGrpSpPr/>
          <p:nvPr/>
        </p:nvGrpSpPr>
        <p:grpSpPr>
          <a:xfrm>
            <a:off x="7993560" y="3022431"/>
            <a:ext cx="3060000" cy="1584000"/>
            <a:chOff x="7861480" y="3449151"/>
            <a:chExt cx="3060000" cy="1584000"/>
          </a:xfrm>
        </p:grpSpPr>
        <p:sp>
          <p:nvSpPr>
            <p:cNvPr id="43" name="立方体 42"/>
            <p:cNvSpPr/>
            <p:nvPr/>
          </p:nvSpPr>
          <p:spPr>
            <a:xfrm>
              <a:off x="7861480" y="3449151"/>
              <a:ext cx="3060000" cy="1584000"/>
            </a:xfrm>
            <a:prstGeom prst="cube">
              <a:avLst>
                <a:gd name="adj" fmla="val 3072"/>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44" name="组合 43"/>
            <p:cNvGrpSpPr/>
            <p:nvPr/>
          </p:nvGrpSpPr>
          <p:grpSpPr>
            <a:xfrm>
              <a:off x="7958920" y="3774291"/>
              <a:ext cx="2865120" cy="1046440"/>
              <a:chOff x="7861480" y="3789680"/>
              <a:chExt cx="2865120" cy="1046440"/>
            </a:xfrm>
          </p:grpSpPr>
          <p:sp>
            <p:nvSpPr>
              <p:cNvPr id="45" name="文本框 44"/>
              <p:cNvSpPr txBox="1"/>
              <p:nvPr/>
            </p:nvSpPr>
            <p:spPr>
              <a:xfrm>
                <a:off x="7861480" y="3789680"/>
                <a:ext cx="286512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40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我们党从来不代表</a:t>
                </a:r>
                <a:endPar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2400"/>
                  </a:spcAft>
                  <a:buClrTx/>
                  <a:buSzTx/>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任何特权阶层的利益 </a:t>
                </a:r>
              </a:p>
            </p:txBody>
          </p:sp>
          <p:cxnSp>
            <p:nvCxnSpPr>
              <p:cNvPr id="46" name="直接连接符 45"/>
              <p:cNvCxnSpPr/>
              <p:nvPr/>
            </p:nvCxnSpPr>
            <p:spPr>
              <a:xfrm>
                <a:off x="8124040" y="4312900"/>
                <a:ext cx="2340000"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nvGrpSpPr>
          <p:cNvPr id="47" name="组合 46"/>
          <p:cNvGrpSpPr/>
          <p:nvPr/>
        </p:nvGrpSpPr>
        <p:grpSpPr>
          <a:xfrm>
            <a:off x="1152240" y="3022431"/>
            <a:ext cx="3060000" cy="1584000"/>
            <a:chOff x="1070960" y="3449151"/>
            <a:chExt cx="3060000" cy="1584000"/>
          </a:xfrm>
        </p:grpSpPr>
        <p:sp>
          <p:nvSpPr>
            <p:cNvPr id="48" name="立方体 47"/>
            <p:cNvSpPr/>
            <p:nvPr/>
          </p:nvSpPr>
          <p:spPr>
            <a:xfrm flipH="1">
              <a:off x="1070960" y="3449151"/>
              <a:ext cx="3060000" cy="1584000"/>
            </a:xfrm>
            <a:prstGeom prst="cube">
              <a:avLst>
                <a:gd name="adj" fmla="val 3072"/>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49" name="组合 48"/>
            <p:cNvGrpSpPr/>
            <p:nvPr/>
          </p:nvGrpSpPr>
          <p:grpSpPr>
            <a:xfrm>
              <a:off x="1168400" y="3717931"/>
              <a:ext cx="2865120" cy="1046440"/>
              <a:chOff x="1168400" y="3758903"/>
              <a:chExt cx="2865120" cy="1046440"/>
            </a:xfrm>
          </p:grpSpPr>
          <p:sp>
            <p:nvSpPr>
              <p:cNvPr id="50" name="文本框 49"/>
              <p:cNvSpPr txBox="1"/>
              <p:nvPr/>
            </p:nvSpPr>
            <p:spPr>
              <a:xfrm>
                <a:off x="1168400" y="3758903"/>
                <a:ext cx="286512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240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我们党从来不代表</a:t>
                </a:r>
                <a:endPar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2400"/>
                  </a:spcAft>
                  <a:buClrTx/>
                  <a:buSzTx/>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任何利益集团的利益</a:t>
                </a:r>
              </a:p>
            </p:txBody>
          </p:sp>
          <p:cxnSp>
            <p:nvCxnSpPr>
              <p:cNvPr id="51" name="直接连接符 50"/>
              <p:cNvCxnSpPr/>
              <p:nvPr/>
            </p:nvCxnSpPr>
            <p:spPr>
              <a:xfrm>
                <a:off x="1430960" y="4282123"/>
                <a:ext cx="2340000" cy="0"/>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nvGrpSpPr>
          <p:cNvPr id="52" name="组合 51"/>
          <p:cNvGrpSpPr/>
          <p:nvPr/>
        </p:nvGrpSpPr>
        <p:grpSpPr>
          <a:xfrm>
            <a:off x="-114000" y="4804025"/>
            <a:ext cx="12420000" cy="1505335"/>
            <a:chOff x="-114000" y="4804025"/>
            <a:chExt cx="12420000" cy="1505335"/>
          </a:xfrm>
        </p:grpSpPr>
        <p:pic>
          <p:nvPicPr>
            <p:cNvPr id="53" name="图片 52"/>
            <p:cNvPicPr preferRelativeResize="0"/>
            <p:nvPr/>
          </p:nvPicPr>
          <p:blipFill rotWithShape="1">
            <a:blip r:embed="rId2" cstate="print">
              <a:extLst>
                <a:ext uri="{28A0092B-C50C-407E-A947-70E740481C1C}">
                  <a14:useLocalDpi xmlns:a14="http://schemas.microsoft.com/office/drawing/2010/main" val="0"/>
                </a:ext>
              </a:extLst>
            </a:blip>
            <a:srcRect l="383" t="46452" r="395" b="31350"/>
            <a:stretch>
              <a:fillRect/>
            </a:stretch>
          </p:blipFill>
          <p:spPr>
            <a:xfrm>
              <a:off x="-114000" y="4804025"/>
              <a:ext cx="12420000" cy="1505335"/>
            </a:xfrm>
            <a:prstGeom prst="cube">
              <a:avLst>
                <a:gd name="adj" fmla="val 3726"/>
              </a:avLst>
            </a:prstGeom>
            <a:noFill/>
            <a:effectLst/>
          </p:spPr>
        </p:pic>
        <p:sp>
          <p:nvSpPr>
            <p:cNvPr id="54" name="文本框 53"/>
            <p:cNvSpPr txBox="1"/>
            <p:nvPr/>
          </p:nvSpPr>
          <p:spPr>
            <a:xfrm>
              <a:off x="1782900" y="5295082"/>
              <a:ext cx="8640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这是党立于不败之地的根本所在</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83F37E46-F0AD-49E7-9600-45D7BF145974}"/>
              </a:ext>
            </a:extLst>
          </p:cNvPr>
          <p:cNvSpPr/>
          <p:nvPr/>
        </p:nvSpPr>
        <p:spPr>
          <a:xfrm>
            <a:off x="1" y="1457324"/>
            <a:ext cx="12192000" cy="484058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27669"/>
          <p:cNvSpPr txBox="1">
            <a:spLocks noChangeArrowheads="1"/>
          </p:cNvSpPr>
          <p:nvPr/>
        </p:nvSpPr>
        <p:spPr bwMode="auto">
          <a:xfrm>
            <a:off x="4994909" y="1570671"/>
            <a:ext cx="6728461" cy="461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457200" algn="just" defTabSz="914400" rtl="0" eaLnBrk="1" fontAlgn="auto" latinLnBrk="0" hangingPunct="1">
              <a:lnSpc>
                <a:spcPct val="150000"/>
              </a:lnSpc>
              <a:spcBef>
                <a:spcPct val="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深情，系于人民</a:t>
            </a:r>
            <a:r>
              <a:rPr kumimoji="0" lang="zh-CN" alt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en-US" altLang="zh-CN"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担当，不负人民</a:t>
            </a:r>
            <a:r>
              <a:rPr kumimoji="0" lang="zh-CN" alt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。奋斗，造福人民。</a:t>
            </a:r>
            <a:r>
              <a:rPr kumimoji="0" lang="en-US" altLang="zh-CN"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从农村大队党支部书记到党的总书记，一路走来，习近平始终心怀家国、心系人民。在黄土地怀着“让乡亲们饱餐一顿肉”的朴素愿望，在正定大街摆桌子与百姓深入交流，在宁德沿着柴刀砍出的荆棘山路三进山村听民声……不论担任什么职务，不论身处什么地方，为民初心始终滚烫炽热。党的十八大以来，习近平总书记用脚步丈量祖国大地，用真心聆听人民心声，用实干履行庄严承诺。以巨大的政治勇气和强烈的责任担当，带领人民攻坚克难、勇开新局。从大事难事到百姓的烟火小事，在</a:t>
            </a:r>
            <a:r>
              <a:rPr kumimoji="0" lang="zh-CN" alt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习近平</a:t>
            </a:r>
            <a:r>
              <a:rPr kumimoji="0" lang="en-US" altLang="zh-CN"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总书记的关心推动下，民生工作取得扎实成效，人民的获得感、幸福感、安全感不断增强。</a:t>
            </a:r>
          </a:p>
        </p:txBody>
      </p:sp>
      <p:sp>
        <p:nvSpPr>
          <p:cNvPr id="19" name="对角圆角矩形 1"/>
          <p:cNvSpPr/>
          <p:nvPr/>
        </p:nvSpPr>
        <p:spPr>
          <a:xfrm flipH="1">
            <a:off x="2497455" y="667385"/>
            <a:ext cx="719709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a:t>
            </a: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我将无我，不负人民”——读懂习近平总书记的人民情怀</a:t>
            </a:r>
          </a:p>
        </p:txBody>
      </p:sp>
      <p:pic>
        <p:nvPicPr>
          <p:cNvPr id="7" name="图片 6"/>
          <p:cNvPicPr>
            <a:picLocks noChangeAspect="1"/>
          </p:cNvPicPr>
          <p:nvPr/>
        </p:nvPicPr>
        <p:blipFill>
          <a:blip r:embed="rId2"/>
          <a:stretch>
            <a:fillRect/>
          </a:stretch>
        </p:blipFill>
        <p:spPr>
          <a:xfrm>
            <a:off x="468630" y="2355337"/>
            <a:ext cx="4057650" cy="3044560"/>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对角圆角矩形 1"/>
          <p:cNvSpPr/>
          <p:nvPr/>
        </p:nvSpPr>
        <p:spPr>
          <a:xfrm flipH="1">
            <a:off x="4001307" y="675187"/>
            <a:ext cx="396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党始终把人民放在心中最高位置</a:t>
            </a:r>
          </a:p>
        </p:txBody>
      </p:sp>
      <p:sp>
        <p:nvSpPr>
          <p:cNvPr id="80" name="işlídê"/>
          <p:cNvSpPr/>
          <p:nvPr/>
        </p:nvSpPr>
        <p:spPr>
          <a:xfrm>
            <a:off x="9289" y="1490638"/>
            <a:ext cx="12182712" cy="3656000"/>
          </a:xfrm>
          <a:prstGeom prst="rect">
            <a:avLst/>
          </a:prstGeom>
          <a:gradFill>
            <a:gsLst>
              <a:gs pos="0">
                <a:schemeClr val="bg1"/>
              </a:gs>
              <a:gs pos="50400">
                <a:srgbClr val="FFFFFF">
                  <a:alpha val="95000"/>
                </a:srgbClr>
              </a:gs>
              <a:gs pos="100000">
                <a:schemeClr val="bg1"/>
              </a:gs>
            </a:gsLst>
            <a:lin ang="540000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81" name="文本框 80"/>
          <p:cNvSpPr txBox="1"/>
          <p:nvPr/>
        </p:nvSpPr>
        <p:spPr>
          <a:xfrm>
            <a:off x="4797300" y="1887477"/>
            <a:ext cx="6884308" cy="2862322"/>
          </a:xfrm>
          <a:prstGeom prst="rect">
            <a:avLst/>
          </a:prstGeom>
          <a:noFill/>
        </p:spPr>
        <p:txBody>
          <a:bodyPr wrap="square" rtlCol="0">
            <a:spAutoFit/>
          </a:bodyPr>
          <a:lstStyle/>
          <a:p>
            <a:pPr marL="0" marR="0" lvl="0" indent="54000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党自成立之日起，就把“人民”二字铭刻在心，把坚持人民利益高于一切鲜明地写在自己的旗帜上。</a:t>
            </a:r>
          </a:p>
          <a:p>
            <a:pPr marL="0" marR="0" lvl="0" indent="54000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新时代我们党团结带领人民奋力推进全面深化改革，让发展成果更多更公平地惠及全体人民，日子越过越好。这些成就的取得，归要到底在于我们党始终把人民放在心中最高位置，把人民幸福镌刻在通向民族伟大复兴的里程碑上。</a:t>
            </a:r>
          </a:p>
        </p:txBody>
      </p:sp>
      <p:grpSp>
        <p:nvGrpSpPr>
          <p:cNvPr id="82" name="组合 81"/>
          <p:cNvGrpSpPr/>
          <p:nvPr/>
        </p:nvGrpSpPr>
        <p:grpSpPr>
          <a:xfrm>
            <a:off x="-110049" y="5517232"/>
            <a:ext cx="12302049" cy="597357"/>
            <a:chOff x="1109741" y="5726936"/>
            <a:chExt cx="10179870" cy="597357"/>
          </a:xfrm>
        </p:grpSpPr>
        <p:grpSp>
          <p:nvGrpSpPr>
            <p:cNvPr id="83" name="组合 82"/>
            <p:cNvGrpSpPr/>
            <p:nvPr/>
          </p:nvGrpSpPr>
          <p:grpSpPr>
            <a:xfrm>
              <a:off x="1208987" y="5726943"/>
              <a:ext cx="10080624" cy="597350"/>
              <a:chOff x="541020" y="3739833"/>
              <a:chExt cx="5641498" cy="393700"/>
            </a:xfrm>
          </p:grpSpPr>
          <p:sp>
            <p:nvSpPr>
              <p:cNvPr id="85" name="Freeform 95"/>
              <p:cNvSpPr/>
              <p:nvPr/>
            </p:nvSpPr>
            <p:spPr bwMode="auto">
              <a:xfrm>
                <a:off x="541020" y="3739833"/>
                <a:ext cx="2817813" cy="393700"/>
              </a:xfrm>
              <a:custGeom>
                <a:avLst/>
                <a:gdLst>
                  <a:gd name="T0" fmla="*/ 1775 w 1775"/>
                  <a:gd name="T1" fmla="*/ 248 h 248"/>
                  <a:gd name="T2" fmla="*/ 0 w 1775"/>
                  <a:gd name="T3" fmla="*/ 248 h 248"/>
                  <a:gd name="T4" fmla="*/ 168 w 1775"/>
                  <a:gd name="T5" fmla="*/ 124 h 248"/>
                  <a:gd name="T6" fmla="*/ 0 w 1775"/>
                  <a:gd name="T7" fmla="*/ 0 h 248"/>
                  <a:gd name="T8" fmla="*/ 1775 w 1775"/>
                  <a:gd name="T9" fmla="*/ 0 h 248"/>
                  <a:gd name="T10" fmla="*/ 1775 w 1775"/>
                  <a:gd name="T11" fmla="*/ 248 h 248"/>
                </a:gdLst>
                <a:ahLst/>
                <a:cxnLst>
                  <a:cxn ang="0">
                    <a:pos x="T0" y="T1"/>
                  </a:cxn>
                  <a:cxn ang="0">
                    <a:pos x="T2" y="T3"/>
                  </a:cxn>
                  <a:cxn ang="0">
                    <a:pos x="T4" y="T5"/>
                  </a:cxn>
                  <a:cxn ang="0">
                    <a:pos x="T6" y="T7"/>
                  </a:cxn>
                  <a:cxn ang="0">
                    <a:pos x="T8" y="T9"/>
                  </a:cxn>
                  <a:cxn ang="0">
                    <a:pos x="T10" y="T11"/>
                  </a:cxn>
                </a:cxnLst>
                <a:rect l="0" t="0" r="r" b="b"/>
                <a:pathLst>
                  <a:path w="1775" h="248">
                    <a:moveTo>
                      <a:pt x="1775" y="248"/>
                    </a:moveTo>
                    <a:lnTo>
                      <a:pt x="0" y="248"/>
                    </a:lnTo>
                    <a:lnTo>
                      <a:pt x="168" y="124"/>
                    </a:lnTo>
                    <a:lnTo>
                      <a:pt x="0" y="0"/>
                    </a:lnTo>
                    <a:lnTo>
                      <a:pt x="1775" y="0"/>
                    </a:lnTo>
                    <a:lnTo>
                      <a:pt x="1775" y="248"/>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86" name="Freeform 96"/>
              <p:cNvSpPr/>
              <p:nvPr/>
            </p:nvSpPr>
            <p:spPr bwMode="auto">
              <a:xfrm>
                <a:off x="541020" y="3739833"/>
                <a:ext cx="2817813" cy="393700"/>
              </a:xfrm>
              <a:custGeom>
                <a:avLst/>
                <a:gdLst>
                  <a:gd name="T0" fmla="*/ 1775 w 1775"/>
                  <a:gd name="T1" fmla="*/ 248 h 248"/>
                  <a:gd name="T2" fmla="*/ 0 w 1775"/>
                  <a:gd name="T3" fmla="*/ 248 h 248"/>
                  <a:gd name="T4" fmla="*/ 168 w 1775"/>
                  <a:gd name="T5" fmla="*/ 124 h 248"/>
                  <a:gd name="T6" fmla="*/ 0 w 1775"/>
                  <a:gd name="T7" fmla="*/ 0 h 248"/>
                  <a:gd name="T8" fmla="*/ 1775 w 1775"/>
                  <a:gd name="T9" fmla="*/ 0 h 248"/>
                  <a:gd name="T10" fmla="*/ 1775 w 1775"/>
                  <a:gd name="T11" fmla="*/ 248 h 248"/>
                </a:gdLst>
                <a:ahLst/>
                <a:cxnLst>
                  <a:cxn ang="0">
                    <a:pos x="T0" y="T1"/>
                  </a:cxn>
                  <a:cxn ang="0">
                    <a:pos x="T2" y="T3"/>
                  </a:cxn>
                  <a:cxn ang="0">
                    <a:pos x="T4" y="T5"/>
                  </a:cxn>
                  <a:cxn ang="0">
                    <a:pos x="T6" y="T7"/>
                  </a:cxn>
                  <a:cxn ang="0">
                    <a:pos x="T8" y="T9"/>
                  </a:cxn>
                  <a:cxn ang="0">
                    <a:pos x="T10" y="T11"/>
                  </a:cxn>
                </a:cxnLst>
                <a:rect l="0" t="0" r="r" b="b"/>
                <a:pathLst>
                  <a:path w="1775" h="248">
                    <a:moveTo>
                      <a:pt x="1775" y="248"/>
                    </a:moveTo>
                    <a:lnTo>
                      <a:pt x="0" y="248"/>
                    </a:lnTo>
                    <a:lnTo>
                      <a:pt x="168" y="124"/>
                    </a:lnTo>
                    <a:lnTo>
                      <a:pt x="0" y="0"/>
                    </a:lnTo>
                    <a:lnTo>
                      <a:pt x="1775" y="0"/>
                    </a:lnTo>
                    <a:lnTo>
                      <a:pt x="1775" y="2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nvGrpSpPr>
              <p:cNvPr id="87" name="组合 86"/>
              <p:cNvGrpSpPr/>
              <p:nvPr/>
            </p:nvGrpSpPr>
            <p:grpSpPr>
              <a:xfrm>
                <a:off x="3249820" y="3739833"/>
                <a:ext cx="2932698" cy="393700"/>
                <a:chOff x="5421997" y="4944427"/>
                <a:chExt cx="2932698" cy="393700"/>
              </a:xfrm>
            </p:grpSpPr>
            <p:sp>
              <p:nvSpPr>
                <p:cNvPr id="88" name="Freeform 97"/>
                <p:cNvSpPr/>
                <p:nvPr/>
              </p:nvSpPr>
              <p:spPr bwMode="auto">
                <a:xfrm>
                  <a:off x="5421997" y="4944427"/>
                  <a:ext cx="2932698" cy="393700"/>
                </a:xfrm>
                <a:custGeom>
                  <a:avLst/>
                  <a:gdLst>
                    <a:gd name="T0" fmla="*/ 0 w 1777"/>
                    <a:gd name="T1" fmla="*/ 248 h 248"/>
                    <a:gd name="T2" fmla="*/ 1777 w 1777"/>
                    <a:gd name="T3" fmla="*/ 248 h 248"/>
                    <a:gd name="T4" fmla="*/ 1609 w 1777"/>
                    <a:gd name="T5" fmla="*/ 124 h 248"/>
                    <a:gd name="T6" fmla="*/ 1777 w 1777"/>
                    <a:gd name="T7" fmla="*/ 0 h 248"/>
                    <a:gd name="T8" fmla="*/ 0 w 1777"/>
                    <a:gd name="T9" fmla="*/ 0 h 248"/>
                    <a:gd name="T10" fmla="*/ 0 w 1777"/>
                    <a:gd name="T11" fmla="*/ 248 h 248"/>
                  </a:gdLst>
                  <a:ahLst/>
                  <a:cxnLst>
                    <a:cxn ang="0">
                      <a:pos x="T0" y="T1"/>
                    </a:cxn>
                    <a:cxn ang="0">
                      <a:pos x="T2" y="T3"/>
                    </a:cxn>
                    <a:cxn ang="0">
                      <a:pos x="T4" y="T5"/>
                    </a:cxn>
                    <a:cxn ang="0">
                      <a:pos x="T6" y="T7"/>
                    </a:cxn>
                    <a:cxn ang="0">
                      <a:pos x="T8" y="T9"/>
                    </a:cxn>
                    <a:cxn ang="0">
                      <a:pos x="T10" y="T11"/>
                    </a:cxn>
                  </a:cxnLst>
                  <a:rect l="0" t="0" r="r" b="b"/>
                  <a:pathLst>
                    <a:path w="1777" h="248">
                      <a:moveTo>
                        <a:pt x="0" y="248"/>
                      </a:moveTo>
                      <a:lnTo>
                        <a:pt x="1777" y="248"/>
                      </a:lnTo>
                      <a:lnTo>
                        <a:pt x="1609" y="124"/>
                      </a:lnTo>
                      <a:lnTo>
                        <a:pt x="1777" y="0"/>
                      </a:lnTo>
                      <a:lnTo>
                        <a:pt x="0" y="0"/>
                      </a:lnTo>
                      <a:lnTo>
                        <a:pt x="0" y="248"/>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89" name="Freeform 98"/>
                <p:cNvSpPr/>
                <p:nvPr/>
              </p:nvSpPr>
              <p:spPr bwMode="auto">
                <a:xfrm>
                  <a:off x="5533707" y="4944427"/>
                  <a:ext cx="2820988" cy="393700"/>
                </a:xfrm>
                <a:custGeom>
                  <a:avLst/>
                  <a:gdLst>
                    <a:gd name="T0" fmla="*/ 0 w 1777"/>
                    <a:gd name="T1" fmla="*/ 248 h 248"/>
                    <a:gd name="T2" fmla="*/ 1777 w 1777"/>
                    <a:gd name="T3" fmla="*/ 248 h 248"/>
                    <a:gd name="T4" fmla="*/ 1609 w 1777"/>
                    <a:gd name="T5" fmla="*/ 124 h 248"/>
                    <a:gd name="T6" fmla="*/ 1777 w 1777"/>
                    <a:gd name="T7" fmla="*/ 0 h 248"/>
                    <a:gd name="T8" fmla="*/ 0 w 1777"/>
                    <a:gd name="T9" fmla="*/ 0 h 248"/>
                    <a:gd name="T10" fmla="*/ 0 w 1777"/>
                    <a:gd name="T11" fmla="*/ 248 h 248"/>
                  </a:gdLst>
                  <a:ahLst/>
                  <a:cxnLst>
                    <a:cxn ang="0">
                      <a:pos x="T0" y="T1"/>
                    </a:cxn>
                    <a:cxn ang="0">
                      <a:pos x="T2" y="T3"/>
                    </a:cxn>
                    <a:cxn ang="0">
                      <a:pos x="T4" y="T5"/>
                    </a:cxn>
                    <a:cxn ang="0">
                      <a:pos x="T6" y="T7"/>
                    </a:cxn>
                    <a:cxn ang="0">
                      <a:pos x="T8" y="T9"/>
                    </a:cxn>
                    <a:cxn ang="0">
                      <a:pos x="T10" y="T11"/>
                    </a:cxn>
                  </a:cxnLst>
                  <a:rect l="0" t="0" r="r" b="b"/>
                  <a:pathLst>
                    <a:path w="1777" h="248">
                      <a:moveTo>
                        <a:pt x="0" y="248"/>
                      </a:moveTo>
                      <a:lnTo>
                        <a:pt x="1777" y="248"/>
                      </a:lnTo>
                      <a:lnTo>
                        <a:pt x="1609" y="124"/>
                      </a:lnTo>
                      <a:lnTo>
                        <a:pt x="1777" y="0"/>
                      </a:lnTo>
                      <a:lnTo>
                        <a:pt x="0" y="0"/>
                      </a:lnTo>
                      <a:lnTo>
                        <a:pt x="0" y="2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sp>
          <p:nvSpPr>
            <p:cNvPr id="84" name="矩形 83"/>
            <p:cNvSpPr/>
            <p:nvPr/>
          </p:nvSpPr>
          <p:spPr>
            <a:xfrm>
              <a:off x="1109741" y="5726936"/>
              <a:ext cx="10081120" cy="5539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中国共产党的奋斗史是一部为人民谋幸福的历史</a:t>
              </a:r>
            </a:p>
          </p:txBody>
        </p:sp>
      </p:grpSp>
      <p:pic>
        <p:nvPicPr>
          <p:cNvPr id="3" name="图片 2"/>
          <p:cNvPicPr>
            <a:picLocks noChangeAspect="1"/>
          </p:cNvPicPr>
          <p:nvPr/>
        </p:nvPicPr>
        <p:blipFill rotWithShape="1">
          <a:blip r:embed="rId2"/>
          <a:srcRect t="1972" b="2674"/>
          <a:stretch/>
        </p:blipFill>
        <p:spPr>
          <a:xfrm>
            <a:off x="574511" y="2039513"/>
            <a:ext cx="4046220" cy="2558250"/>
          </a:xfrm>
          <a:prstGeom prst="rect">
            <a:avLst/>
          </a:prstGeom>
        </p:spPr>
      </p:pic>
      <p:sp>
        <p:nvSpPr>
          <p:cNvPr id="5" name="文本框 4"/>
          <p:cNvSpPr txBox="1"/>
          <p:nvPr/>
        </p:nvSpPr>
        <p:spPr>
          <a:xfrm>
            <a:off x="725413" y="4623338"/>
            <a:ext cx="3744416" cy="29514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200" i="0" u="none" strike="noStrike" kern="1200" cap="none" spc="0" normalizeH="0" baseline="0" noProof="0" dirty="0">
                <a:ln>
                  <a:noFill/>
                </a:ln>
                <a:solidFill>
                  <a:schemeClr val="tx1">
                    <a:lumMod val="50000"/>
                    <a:lumOff val="50000"/>
                  </a:schemeClr>
                </a:solidFill>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200" i="0" u="none" strike="noStrike" kern="1200" cap="none" spc="0" normalizeH="0" baseline="0" noProof="0" dirty="0">
                <a:ln>
                  <a:noFill/>
                </a:ln>
                <a:solidFill>
                  <a:schemeClr val="tx1">
                    <a:lumMod val="50000"/>
                    <a:lumOff val="50000"/>
                  </a:schemeClr>
                </a:solidFill>
                <a:uLnTx/>
                <a:uFillTx/>
                <a:latin typeface="微软雅黑" panose="020B0503020204020204" pitchFamily="34" charset="-122"/>
                <a:ea typeface="微软雅黑" panose="020B0503020204020204" pitchFamily="34" charset="-122"/>
                <a:cs typeface="微软雅黑" panose="020B0503020204020204" pitchFamily="34" charset="-122"/>
              </a:rPr>
              <a:t>半条被子</a:t>
            </a:r>
            <a:r>
              <a:rPr kumimoji="0" lang="en-US" altLang="zh-CN" sz="1200" i="0" u="none" strike="noStrike" kern="1200" cap="none" spc="0" normalizeH="0" baseline="0" noProof="0" dirty="0">
                <a:ln>
                  <a:noFill/>
                </a:ln>
                <a:solidFill>
                  <a:schemeClr val="tx1">
                    <a:lumMod val="50000"/>
                    <a:lumOff val="50000"/>
                  </a:schemeClr>
                </a:solidFill>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200" i="0" u="none" strike="noStrike" kern="1200" cap="none" spc="0" normalizeH="0" baseline="0" noProof="0" dirty="0">
                <a:ln>
                  <a:noFill/>
                </a:ln>
                <a:solidFill>
                  <a:schemeClr val="tx1">
                    <a:lumMod val="50000"/>
                    <a:lumOff val="50000"/>
                  </a:schemeClr>
                </a:solidFill>
                <a:uLnTx/>
                <a:uFillTx/>
                <a:latin typeface="微软雅黑" panose="020B0503020204020204" pitchFamily="34" charset="-122"/>
                <a:ea typeface="微软雅黑" panose="020B0503020204020204" pitchFamily="34" charset="-122"/>
                <a:cs typeface="微软雅黑" panose="020B0503020204020204" pitchFamily="34" charset="-122"/>
              </a:rPr>
              <a:t>革命故事雕塑</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sp>
        <p:nvSpPr>
          <p:cNvPr id="17" name="矩形 16"/>
          <p:cNvSpPr/>
          <p:nvPr/>
        </p:nvSpPr>
        <p:spPr>
          <a:xfrm>
            <a:off x="1783560" y="936000"/>
            <a:ext cx="86248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（三）中国共产党为人民的美好生活而不懈奋斗</a:t>
            </a:r>
          </a:p>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endPar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25" name="组合 24"/>
          <p:cNvGrpSpPr/>
          <p:nvPr/>
        </p:nvGrpSpPr>
        <p:grpSpPr>
          <a:xfrm>
            <a:off x="981076" y="1628774"/>
            <a:ext cx="10325100" cy="4145504"/>
            <a:chOff x="949488" y="1941754"/>
            <a:chExt cx="10293024" cy="3818085"/>
          </a:xfrm>
        </p:grpSpPr>
        <p:grpSp>
          <p:nvGrpSpPr>
            <p:cNvPr id="26" name="组合 25"/>
            <p:cNvGrpSpPr/>
            <p:nvPr/>
          </p:nvGrpSpPr>
          <p:grpSpPr>
            <a:xfrm>
              <a:off x="949488" y="1941754"/>
              <a:ext cx="10293024" cy="3818085"/>
              <a:chOff x="1064709" y="1638633"/>
              <a:chExt cx="10293024" cy="3818085"/>
            </a:xfrm>
          </p:grpSpPr>
          <p:sp>
            <p:nvSpPr>
              <p:cNvPr id="28" name="图文框 27"/>
              <p:cNvSpPr/>
              <p:nvPr/>
            </p:nvSpPr>
            <p:spPr>
              <a:xfrm>
                <a:off x="1064709" y="1638633"/>
                <a:ext cx="10080000" cy="3600000"/>
              </a:xfrm>
              <a:prstGeom prst="frame">
                <a:avLst>
                  <a:gd name="adj1" fmla="val 3956"/>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9" name="组合 28"/>
              <p:cNvGrpSpPr/>
              <p:nvPr/>
            </p:nvGrpSpPr>
            <p:grpSpPr>
              <a:xfrm>
                <a:off x="1277733" y="1856718"/>
                <a:ext cx="10080000" cy="3600000"/>
                <a:chOff x="1277733" y="1856718"/>
                <a:chExt cx="10080000" cy="3600000"/>
              </a:xfrm>
            </p:grpSpPr>
            <p:sp>
              <p:nvSpPr>
                <p:cNvPr id="30" name="矩形 29"/>
                <p:cNvSpPr/>
                <p:nvPr/>
              </p:nvSpPr>
              <p:spPr>
                <a:xfrm>
                  <a:off x="1277733" y="1856718"/>
                  <a:ext cx="10080000" cy="360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1" name="图片 3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196718"/>
                  <a:ext cx="7380000" cy="1260000"/>
                </a:xfrm>
                <a:prstGeom prst="rect">
                  <a:avLst/>
                </a:prstGeom>
              </p:spPr>
            </p:pic>
          </p:grpSp>
        </p:grpSp>
        <p:sp>
          <p:nvSpPr>
            <p:cNvPr id="27" name="矩形 26"/>
            <p:cNvSpPr/>
            <p:nvPr/>
          </p:nvSpPr>
          <p:spPr>
            <a:xfrm>
              <a:off x="1956000" y="2383119"/>
              <a:ext cx="8280000" cy="2721291"/>
            </a:xfrm>
            <a:prstGeom prst="rect">
              <a:avLst/>
            </a:prstGeom>
          </p:spPr>
          <p:txBody>
            <a:bodyPr wrap="square">
              <a:spAutoFit/>
            </a:bodyPr>
            <a:lstStyle/>
            <a:p>
              <a:pPr lvl="0" algn="just">
                <a:lnSpc>
                  <a:spcPct val="150000"/>
                </a:lnSpc>
                <a:defRPr/>
              </a:pP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lang="zh-CN" altLang="en-US" sz="2200" b="1" dirty="0">
                  <a:solidFill>
                    <a:prstClr val="black"/>
                  </a:solidFill>
                  <a:latin typeface="楷体" panose="02010609060101010101" pitchFamily="49" charset="-122"/>
                  <a:ea typeface="楷体" panose="02010609060101010101" pitchFamily="49" charset="-122"/>
                </a:rPr>
                <a:t>全党同志一定要永远与人民同呼吸、共命运、心连心，永远把人民对美好生活的向往作为奋斗目标，以永不懈怠的精神状态和一往无前的奋斗姿态，继续朝着实现中华民族伟大复兴的宏伟目标奋勇前进</a:t>
              </a:r>
              <a:r>
                <a:rPr lang="zh-CN" altLang="en-US" sz="2200" b="1" dirty="0" smtClean="0">
                  <a:solidFill>
                    <a:prstClr val="black"/>
                  </a:solidFill>
                  <a:latin typeface="楷体" panose="02010609060101010101" pitchFamily="49" charset="-122"/>
                  <a:ea typeface="楷体" panose="02010609060101010101" pitchFamily="49" charset="-122"/>
                </a:rPr>
                <a:t>。</a:t>
              </a:r>
              <a:endParaRPr lang="en-US" altLang="zh-CN" sz="2200" b="1" dirty="0">
                <a:solidFill>
                  <a:prstClr val="black"/>
                </a:solidFill>
                <a:latin typeface="楷体" panose="02010609060101010101" pitchFamily="49" charset="-122"/>
                <a:ea typeface="楷体" panose="02010609060101010101" pitchFamily="49" charset="-122"/>
              </a:endParaRPr>
            </a:p>
            <a:p>
              <a:pPr lvl="0" algn="r">
                <a:lnSpc>
                  <a:spcPct val="150000"/>
                </a:lnSpc>
                <a:defRPr/>
              </a:pPr>
              <a:r>
                <a:rPr kumimoji="0" lang="en-US" altLang="zh-CN" sz="1800" b="1"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mn-cs"/>
                </a:rPr>
                <a:t>——</a:t>
              </a:r>
              <a:r>
                <a:rPr lang="zh-CN" altLang="en-US" b="1" dirty="0" smtClean="0">
                  <a:solidFill>
                    <a:prstClr val="black"/>
                  </a:solidFill>
                  <a:latin typeface="楷体" panose="02010609060101010101" pitchFamily="49" charset="-122"/>
                  <a:ea typeface="楷体" panose="02010609060101010101" pitchFamily="49" charset="-122"/>
                </a:rPr>
                <a:t>习</a:t>
              </a:r>
              <a:r>
                <a:rPr lang="zh-CN" altLang="en-US" b="1" dirty="0">
                  <a:solidFill>
                    <a:prstClr val="black"/>
                  </a:solidFill>
                  <a:latin typeface="楷体" panose="02010609060101010101" pitchFamily="49" charset="-122"/>
                  <a:ea typeface="楷体" panose="02010609060101010101" pitchFamily="49" charset="-122"/>
                </a:rPr>
                <a:t>近平在中国共产党第十九次全国代表大会上的</a:t>
              </a:r>
              <a:r>
                <a:rPr lang="zh-CN" altLang="en-US" b="1" dirty="0" smtClean="0">
                  <a:solidFill>
                    <a:prstClr val="black"/>
                  </a:solidFill>
                  <a:latin typeface="楷体" panose="02010609060101010101" pitchFamily="49" charset="-122"/>
                  <a:ea typeface="楷体" panose="02010609060101010101" pitchFamily="49" charset="-122"/>
                </a:rPr>
                <a:t>报告</a:t>
              </a:r>
              <a:endParaRPr lang="en-US" altLang="zh-CN" b="1" dirty="0" smtClean="0">
                <a:solidFill>
                  <a:prstClr val="black"/>
                </a:solidFill>
                <a:latin typeface="楷体" panose="02010609060101010101" pitchFamily="49" charset="-122"/>
                <a:ea typeface="楷体" panose="02010609060101010101" pitchFamily="49" charset="-122"/>
              </a:endParaRPr>
            </a:p>
            <a:p>
              <a:pPr lvl="0" algn="r">
                <a:lnSpc>
                  <a:spcPct val="150000"/>
                </a:lnSpc>
                <a:defRPr/>
              </a:pPr>
              <a:r>
                <a:rPr lang="zh-CN" altLang="en-US" b="1" dirty="0" smtClean="0">
                  <a:solidFill>
                    <a:prstClr val="black"/>
                  </a:solidFill>
                  <a:latin typeface="楷体" panose="02010609060101010101" pitchFamily="49" charset="-122"/>
                  <a:ea typeface="楷体" panose="02010609060101010101" pitchFamily="49" charset="-122"/>
                </a:rPr>
                <a:t>（</a:t>
              </a:r>
              <a:r>
                <a:rPr lang="en-US" altLang="zh-CN" b="1" dirty="0">
                  <a:solidFill>
                    <a:prstClr val="black"/>
                  </a:solidFill>
                  <a:latin typeface="楷体" panose="02010609060101010101" pitchFamily="49" charset="-122"/>
                  <a:ea typeface="楷体" panose="02010609060101010101" pitchFamily="49" charset="-122"/>
                </a:rPr>
                <a:t>2017</a:t>
              </a:r>
              <a:r>
                <a:rPr lang="zh-CN" altLang="en-US" b="1" dirty="0">
                  <a:solidFill>
                    <a:prstClr val="black"/>
                  </a:solidFill>
                  <a:latin typeface="楷体" panose="02010609060101010101" pitchFamily="49" charset="-122"/>
                  <a:ea typeface="楷体" panose="02010609060101010101" pitchFamily="49" charset="-122"/>
                </a:rPr>
                <a:t>年</a:t>
              </a:r>
              <a:r>
                <a:rPr lang="en-US" altLang="zh-CN" b="1" dirty="0">
                  <a:solidFill>
                    <a:prstClr val="black"/>
                  </a:solidFill>
                  <a:latin typeface="楷体" panose="02010609060101010101" pitchFamily="49" charset="-122"/>
                  <a:ea typeface="楷体" panose="02010609060101010101" pitchFamily="49" charset="-122"/>
                </a:rPr>
                <a:t>10</a:t>
              </a:r>
              <a:r>
                <a:rPr lang="zh-CN" altLang="en-US" b="1" dirty="0">
                  <a:solidFill>
                    <a:prstClr val="black"/>
                  </a:solidFill>
                  <a:latin typeface="楷体" panose="02010609060101010101" pitchFamily="49" charset="-122"/>
                  <a:ea typeface="楷体" panose="02010609060101010101" pitchFamily="49" charset="-122"/>
                </a:rPr>
                <a:t>月</a:t>
              </a:r>
              <a:r>
                <a:rPr lang="en-US" altLang="zh-CN" b="1" dirty="0">
                  <a:solidFill>
                    <a:prstClr val="black"/>
                  </a:solidFill>
                  <a:latin typeface="楷体" panose="02010609060101010101" pitchFamily="49" charset="-122"/>
                  <a:ea typeface="楷体" panose="02010609060101010101" pitchFamily="49" charset="-122"/>
                </a:rPr>
                <a:t>18</a:t>
              </a:r>
              <a:r>
                <a:rPr lang="zh-CN" altLang="en-US" b="1" dirty="0">
                  <a:solidFill>
                    <a:prstClr val="black"/>
                  </a:solidFill>
                  <a:latin typeface="楷体" panose="02010609060101010101" pitchFamily="49" charset="-122"/>
                  <a:ea typeface="楷体" panose="02010609060101010101" pitchFamily="49" charset="-122"/>
                </a:rPr>
                <a:t>日）  </a:t>
              </a:r>
              <a:endParaRPr lang="en-US" altLang="zh-CN" b="1" dirty="0" smtClean="0">
                <a:solidFill>
                  <a:prstClr val="black"/>
                </a:solidFill>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056000" y="1635760"/>
            <a:ext cx="10080000" cy="1152000"/>
          </a:xfrm>
          <a:prstGeom prst="rect">
            <a:avLst/>
          </a:prstGeom>
          <a:solidFill>
            <a:schemeClr val="bg1"/>
          </a:solidFill>
          <a:ln w="6350">
            <a:gradFill>
              <a:gsLst>
                <a:gs pos="0">
                  <a:srgbClr val="9E0406"/>
                </a:gs>
                <a:gs pos="100000">
                  <a:srgbClr val="9E0406">
                    <a:alpha val="0"/>
                  </a:srgb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7" name="对角圆角矩形 1"/>
          <p:cNvSpPr/>
          <p:nvPr/>
        </p:nvSpPr>
        <p:spPr>
          <a:xfrm flipH="1">
            <a:off x="3756000" y="936000"/>
            <a:ext cx="468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准确把握人民对美好生活的新期待</a:t>
            </a:r>
          </a:p>
        </p:txBody>
      </p:sp>
      <p:sp>
        <p:nvSpPr>
          <p:cNvPr id="18" name="文本框 17"/>
          <p:cNvSpPr txBox="1"/>
          <p:nvPr/>
        </p:nvSpPr>
        <p:spPr>
          <a:xfrm>
            <a:off x="1416000" y="1706879"/>
            <a:ext cx="9360000" cy="96128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进入新时代，人民美好生活需要日益广泛，不仅对物质文化生活提出了更高要求，而且在民主、法治、公平、正义、安全、环境等方面的要求日益增长。</a:t>
            </a:r>
          </a:p>
        </p:txBody>
      </p:sp>
      <p:grpSp>
        <p:nvGrpSpPr>
          <p:cNvPr id="23" name="组合 22">
            <a:extLst>
              <a:ext uri="{FF2B5EF4-FFF2-40B4-BE49-F238E27FC236}">
                <a16:creationId xmlns:a16="http://schemas.microsoft.com/office/drawing/2014/main" id="{CFD3DE8E-B403-47B9-8C2C-F622678730EE}"/>
              </a:ext>
            </a:extLst>
          </p:cNvPr>
          <p:cNvGrpSpPr/>
          <p:nvPr/>
        </p:nvGrpSpPr>
        <p:grpSpPr>
          <a:xfrm>
            <a:off x="7793428" y="3432705"/>
            <a:ext cx="2386509" cy="2891920"/>
            <a:chOff x="7789965" y="3280305"/>
            <a:chExt cx="2386509" cy="2891920"/>
          </a:xfrm>
        </p:grpSpPr>
        <p:pic>
          <p:nvPicPr>
            <p:cNvPr id="46" name="图片 45"/>
            <p:cNvPicPr>
              <a:picLocks noChangeAspect="1"/>
            </p:cNvPicPr>
            <p:nvPr/>
          </p:nvPicPr>
          <p:blipFill>
            <a:blip r:embed="rId2" cstate="print">
              <a:extLst>
                <a:ext uri="{28A0092B-C50C-407E-A947-70E740481C1C}">
                  <a14:useLocalDpi xmlns:a14="http://schemas.microsoft.com/office/drawing/2010/main" val="0"/>
                </a:ext>
              </a:extLst>
            </a:blip>
            <a:srcRect l="46814" t="585" r="881" b="1089"/>
            <a:stretch>
              <a:fillRect/>
            </a:stretch>
          </p:blipFill>
          <p:spPr>
            <a:xfrm>
              <a:off x="7797953" y="3280305"/>
              <a:ext cx="2378521" cy="2880044"/>
            </a:xfrm>
            <a:custGeom>
              <a:avLst/>
              <a:gdLst>
                <a:gd name="connsiteX0" fmla="*/ 496899 w 2484496"/>
                <a:gd name="connsiteY0" fmla="*/ 0 h 3008363"/>
                <a:gd name="connsiteX1" fmla="*/ 2484496 w 2484496"/>
                <a:gd name="connsiteY1" fmla="*/ 0 h 3008363"/>
                <a:gd name="connsiteX2" fmla="*/ 1987597 w 2484496"/>
                <a:gd name="connsiteY2" fmla="*/ 3008363 h 3008363"/>
                <a:gd name="connsiteX3" fmla="*/ 0 w 2484496"/>
                <a:gd name="connsiteY3" fmla="*/ 3008363 h 3008363"/>
              </a:gdLst>
              <a:ahLst/>
              <a:cxnLst>
                <a:cxn ang="0">
                  <a:pos x="connsiteX0" y="connsiteY0"/>
                </a:cxn>
                <a:cxn ang="0">
                  <a:pos x="connsiteX1" y="connsiteY1"/>
                </a:cxn>
                <a:cxn ang="0">
                  <a:pos x="connsiteX2" y="connsiteY2"/>
                </a:cxn>
                <a:cxn ang="0">
                  <a:pos x="connsiteX3" y="connsiteY3"/>
                </a:cxn>
              </a:cxnLst>
              <a:rect l="l" t="t" r="r" b="b"/>
              <a:pathLst>
                <a:path w="2484496" h="3008363">
                  <a:moveTo>
                    <a:pt x="496899" y="0"/>
                  </a:moveTo>
                  <a:lnTo>
                    <a:pt x="2484496" y="0"/>
                  </a:lnTo>
                  <a:lnTo>
                    <a:pt x="1987597" y="3008363"/>
                  </a:lnTo>
                  <a:lnTo>
                    <a:pt x="0" y="3008363"/>
                  </a:lnTo>
                  <a:close/>
                </a:path>
              </a:pathLst>
            </a:custGeom>
          </p:spPr>
        </p:pic>
        <p:grpSp>
          <p:nvGrpSpPr>
            <p:cNvPr id="11" name="组合 10">
              <a:extLst>
                <a:ext uri="{FF2B5EF4-FFF2-40B4-BE49-F238E27FC236}">
                  <a16:creationId xmlns:a16="http://schemas.microsoft.com/office/drawing/2014/main" id="{07CB77FD-B955-45CB-9F94-8BBA64703405}"/>
                </a:ext>
              </a:extLst>
            </p:cNvPr>
            <p:cNvGrpSpPr/>
            <p:nvPr/>
          </p:nvGrpSpPr>
          <p:grpSpPr>
            <a:xfrm>
              <a:off x="7789965" y="3291025"/>
              <a:ext cx="2378522" cy="2881200"/>
              <a:chOff x="7797954" y="3275371"/>
              <a:chExt cx="2378522" cy="2881200"/>
            </a:xfrm>
          </p:grpSpPr>
          <p:sp>
            <p:nvSpPr>
              <p:cNvPr id="36" name="流程图: 数据 35"/>
              <p:cNvSpPr/>
              <p:nvPr/>
            </p:nvSpPr>
            <p:spPr>
              <a:xfrm>
                <a:off x="7797954" y="3275371"/>
                <a:ext cx="2378522" cy="2881200"/>
              </a:xfrm>
              <a:prstGeom prst="flowChartInputOutput">
                <a:avLst/>
              </a:prstGeom>
              <a:gradFill>
                <a:gsLst>
                  <a:gs pos="62000">
                    <a:srgbClr val="C00000">
                      <a:alpha val="0"/>
                    </a:srgbClr>
                  </a:gs>
                  <a:gs pos="100000">
                    <a:srgbClr val="B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7" name="文本框 36"/>
              <p:cNvSpPr txBox="1"/>
              <p:nvPr/>
            </p:nvSpPr>
            <p:spPr>
              <a:xfrm>
                <a:off x="8346455" y="5682402"/>
                <a:ext cx="893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安全</a:t>
                </a:r>
              </a:p>
            </p:txBody>
          </p:sp>
        </p:grpSp>
      </p:grpSp>
      <p:grpSp>
        <p:nvGrpSpPr>
          <p:cNvPr id="21" name="组合 20">
            <a:extLst>
              <a:ext uri="{FF2B5EF4-FFF2-40B4-BE49-F238E27FC236}">
                <a16:creationId xmlns:a16="http://schemas.microsoft.com/office/drawing/2014/main" id="{67EF2F06-AFB8-410A-B3AA-BA9BBFE9A455}"/>
              </a:ext>
            </a:extLst>
          </p:cNvPr>
          <p:cNvGrpSpPr/>
          <p:nvPr/>
        </p:nvGrpSpPr>
        <p:grpSpPr>
          <a:xfrm>
            <a:off x="9792294" y="3079847"/>
            <a:ext cx="2378523" cy="2888374"/>
            <a:chOff x="9792294" y="2927447"/>
            <a:chExt cx="2378523" cy="2888374"/>
          </a:xfrm>
        </p:grpSpPr>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rcRect l="20855" r="26762" b="158"/>
            <a:stretch>
              <a:fillRect/>
            </a:stretch>
          </p:blipFill>
          <p:spPr>
            <a:xfrm>
              <a:off x="9792294" y="2927447"/>
              <a:ext cx="2378521" cy="2880044"/>
            </a:xfrm>
            <a:custGeom>
              <a:avLst/>
              <a:gdLst>
                <a:gd name="connsiteX0" fmla="*/ 496899 w 2484496"/>
                <a:gd name="connsiteY0" fmla="*/ 0 h 3008363"/>
                <a:gd name="connsiteX1" fmla="*/ 2484496 w 2484496"/>
                <a:gd name="connsiteY1" fmla="*/ 0 h 3008363"/>
                <a:gd name="connsiteX2" fmla="*/ 1987597 w 2484496"/>
                <a:gd name="connsiteY2" fmla="*/ 3008363 h 3008363"/>
                <a:gd name="connsiteX3" fmla="*/ 0 w 2484496"/>
                <a:gd name="connsiteY3" fmla="*/ 3008363 h 3008363"/>
              </a:gdLst>
              <a:ahLst/>
              <a:cxnLst>
                <a:cxn ang="0">
                  <a:pos x="connsiteX0" y="connsiteY0"/>
                </a:cxn>
                <a:cxn ang="0">
                  <a:pos x="connsiteX1" y="connsiteY1"/>
                </a:cxn>
                <a:cxn ang="0">
                  <a:pos x="connsiteX2" y="connsiteY2"/>
                </a:cxn>
                <a:cxn ang="0">
                  <a:pos x="connsiteX3" y="connsiteY3"/>
                </a:cxn>
              </a:cxnLst>
              <a:rect l="l" t="t" r="r" b="b"/>
              <a:pathLst>
                <a:path w="2484496" h="3008363">
                  <a:moveTo>
                    <a:pt x="496899" y="0"/>
                  </a:moveTo>
                  <a:lnTo>
                    <a:pt x="2484496" y="0"/>
                  </a:lnTo>
                  <a:lnTo>
                    <a:pt x="1987597" y="3008363"/>
                  </a:lnTo>
                  <a:lnTo>
                    <a:pt x="0" y="3008363"/>
                  </a:lnTo>
                  <a:close/>
                </a:path>
              </a:pathLst>
            </a:custGeom>
          </p:spPr>
        </p:pic>
        <p:grpSp>
          <p:nvGrpSpPr>
            <p:cNvPr id="14" name="组合 13">
              <a:extLst>
                <a:ext uri="{FF2B5EF4-FFF2-40B4-BE49-F238E27FC236}">
                  <a16:creationId xmlns:a16="http://schemas.microsoft.com/office/drawing/2014/main" id="{0C8CD9D5-B02B-4003-8F2F-5FE196FA813C}"/>
                </a:ext>
              </a:extLst>
            </p:cNvPr>
            <p:cNvGrpSpPr/>
            <p:nvPr/>
          </p:nvGrpSpPr>
          <p:grpSpPr>
            <a:xfrm>
              <a:off x="9792295" y="2934621"/>
              <a:ext cx="2378522" cy="2881200"/>
              <a:chOff x="9792295" y="2953595"/>
              <a:chExt cx="2378522" cy="2881200"/>
            </a:xfrm>
          </p:grpSpPr>
          <p:sp>
            <p:nvSpPr>
              <p:cNvPr id="38" name="流程图: 数据 37"/>
              <p:cNvSpPr/>
              <p:nvPr/>
            </p:nvSpPr>
            <p:spPr>
              <a:xfrm>
                <a:off x="9792295" y="2953595"/>
                <a:ext cx="2378522" cy="2881200"/>
              </a:xfrm>
              <a:prstGeom prst="flowChartInputOutput">
                <a:avLst/>
              </a:prstGeom>
              <a:gradFill>
                <a:gsLst>
                  <a:gs pos="62000">
                    <a:srgbClr val="C00000">
                      <a:alpha val="0"/>
                    </a:srgbClr>
                  </a:gs>
                  <a:gs pos="100000">
                    <a:srgbClr val="B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9" name="文本框 38"/>
              <p:cNvSpPr txBox="1"/>
              <p:nvPr/>
            </p:nvSpPr>
            <p:spPr>
              <a:xfrm>
                <a:off x="10340796" y="5341576"/>
                <a:ext cx="893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环境</a:t>
                </a:r>
              </a:p>
            </p:txBody>
          </p:sp>
        </p:grpSp>
      </p:grpSp>
      <p:grpSp>
        <p:nvGrpSpPr>
          <p:cNvPr id="9" name="组合 8">
            <a:extLst>
              <a:ext uri="{FF2B5EF4-FFF2-40B4-BE49-F238E27FC236}">
                <a16:creationId xmlns:a16="http://schemas.microsoft.com/office/drawing/2014/main" id="{9E0ACBEA-8D10-4D24-B7D4-E0E5D8A95EAE}"/>
              </a:ext>
            </a:extLst>
          </p:cNvPr>
          <p:cNvGrpSpPr/>
          <p:nvPr/>
        </p:nvGrpSpPr>
        <p:grpSpPr>
          <a:xfrm>
            <a:off x="3915015" y="3443425"/>
            <a:ext cx="2389472" cy="2881200"/>
            <a:chOff x="3803138" y="3274215"/>
            <a:chExt cx="2389472" cy="2881200"/>
          </a:xfrm>
        </p:grpSpPr>
        <p:pic>
          <p:nvPicPr>
            <p:cNvPr id="34" name="图片 33">
              <a:extLst>
                <a:ext uri="{FF2B5EF4-FFF2-40B4-BE49-F238E27FC236}">
                  <a16:creationId xmlns:a16="http://schemas.microsoft.com/office/drawing/2014/main" id="{93BE9C38-23BB-4EB3-B025-B6C0306E3397}"/>
                </a:ext>
              </a:extLst>
            </p:cNvPr>
            <p:cNvPicPr>
              <a:picLocks noChangeAspect="1"/>
            </p:cNvPicPr>
            <p:nvPr/>
          </p:nvPicPr>
          <p:blipFill>
            <a:blip r:embed="rId4">
              <a:extLst>
                <a:ext uri="{28A0092B-C50C-407E-A947-70E740481C1C}">
                  <a14:useLocalDpi xmlns:a14="http://schemas.microsoft.com/office/drawing/2010/main" val="0"/>
                </a:ext>
              </a:extLst>
            </a:blip>
            <a:srcRect l="547" t="1260" b="3504"/>
            <a:stretch>
              <a:fillRect/>
            </a:stretch>
          </p:blipFill>
          <p:spPr>
            <a:xfrm>
              <a:off x="3803138" y="3275371"/>
              <a:ext cx="2365509" cy="2880044"/>
            </a:xfrm>
            <a:custGeom>
              <a:avLst/>
              <a:gdLst>
                <a:gd name="connsiteX0" fmla="*/ 467641 w 2365509"/>
                <a:gd name="connsiteY0" fmla="*/ 0 h 2880044"/>
                <a:gd name="connsiteX1" fmla="*/ 2365509 w 2365509"/>
                <a:gd name="connsiteY1" fmla="*/ 0 h 2880044"/>
                <a:gd name="connsiteX2" fmla="*/ 2365509 w 2365509"/>
                <a:gd name="connsiteY2" fmla="*/ 80143 h 2880044"/>
                <a:gd name="connsiteX3" fmla="*/ 1910881 w 2365509"/>
                <a:gd name="connsiteY3" fmla="*/ 2880044 h 2880044"/>
                <a:gd name="connsiteX4" fmla="*/ 0 w 2365509"/>
                <a:gd name="connsiteY4" fmla="*/ 2880044 h 288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509" h="2880044">
                  <a:moveTo>
                    <a:pt x="467641" y="0"/>
                  </a:moveTo>
                  <a:lnTo>
                    <a:pt x="2365509" y="0"/>
                  </a:lnTo>
                  <a:lnTo>
                    <a:pt x="2365509" y="80143"/>
                  </a:lnTo>
                  <a:lnTo>
                    <a:pt x="1910881" y="2880044"/>
                  </a:lnTo>
                  <a:lnTo>
                    <a:pt x="0" y="2880044"/>
                  </a:lnTo>
                  <a:close/>
                </a:path>
              </a:pathLst>
            </a:custGeom>
          </p:spPr>
        </p:pic>
        <p:sp>
          <p:nvSpPr>
            <p:cNvPr id="25" name="流程图: 数据 24"/>
            <p:cNvSpPr/>
            <p:nvPr/>
          </p:nvSpPr>
          <p:spPr>
            <a:xfrm>
              <a:off x="3803138" y="3274215"/>
              <a:ext cx="2389472" cy="2881200"/>
            </a:xfrm>
            <a:prstGeom prst="flowChartInputOutput">
              <a:avLst/>
            </a:prstGeom>
            <a:gradFill>
              <a:gsLst>
                <a:gs pos="62000">
                  <a:srgbClr val="C00000">
                    <a:alpha val="0"/>
                  </a:srgbClr>
                </a:gs>
                <a:gs pos="100000">
                  <a:srgbClr val="B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6" name="文本框 25"/>
            <p:cNvSpPr txBox="1"/>
            <p:nvPr/>
          </p:nvSpPr>
          <p:spPr>
            <a:xfrm>
              <a:off x="4356901" y="5683683"/>
              <a:ext cx="893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公平</a:t>
              </a:r>
            </a:p>
          </p:txBody>
        </p:sp>
      </p:grpSp>
      <p:grpSp>
        <p:nvGrpSpPr>
          <p:cNvPr id="47" name="组合 46">
            <a:extLst>
              <a:ext uri="{FF2B5EF4-FFF2-40B4-BE49-F238E27FC236}">
                <a16:creationId xmlns:a16="http://schemas.microsoft.com/office/drawing/2014/main" id="{49105012-B286-44C4-A3CB-66EE7BA04A31}"/>
              </a:ext>
            </a:extLst>
          </p:cNvPr>
          <p:cNvGrpSpPr/>
          <p:nvPr/>
        </p:nvGrpSpPr>
        <p:grpSpPr>
          <a:xfrm>
            <a:off x="5935896" y="3067971"/>
            <a:ext cx="2378523" cy="2887112"/>
            <a:chOff x="5904822" y="2915571"/>
            <a:chExt cx="2378523" cy="2887112"/>
          </a:xfrm>
        </p:grpSpPr>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rcRect l="41303" r="3655"/>
            <a:stretch>
              <a:fillRect/>
            </a:stretch>
          </p:blipFill>
          <p:spPr>
            <a:xfrm>
              <a:off x="5904822" y="2922639"/>
              <a:ext cx="2378521" cy="2880044"/>
            </a:xfrm>
            <a:custGeom>
              <a:avLst/>
              <a:gdLst>
                <a:gd name="connsiteX0" fmla="*/ 496899 w 2484496"/>
                <a:gd name="connsiteY0" fmla="*/ 0 h 3008363"/>
                <a:gd name="connsiteX1" fmla="*/ 2484496 w 2484496"/>
                <a:gd name="connsiteY1" fmla="*/ 0 h 3008363"/>
                <a:gd name="connsiteX2" fmla="*/ 1987597 w 2484496"/>
                <a:gd name="connsiteY2" fmla="*/ 3008363 h 3008363"/>
                <a:gd name="connsiteX3" fmla="*/ 0 w 2484496"/>
                <a:gd name="connsiteY3" fmla="*/ 3008363 h 3008363"/>
              </a:gdLst>
              <a:ahLst/>
              <a:cxnLst>
                <a:cxn ang="0">
                  <a:pos x="connsiteX0" y="connsiteY0"/>
                </a:cxn>
                <a:cxn ang="0">
                  <a:pos x="connsiteX1" y="connsiteY1"/>
                </a:cxn>
                <a:cxn ang="0">
                  <a:pos x="connsiteX2" y="connsiteY2"/>
                </a:cxn>
                <a:cxn ang="0">
                  <a:pos x="connsiteX3" y="connsiteY3"/>
                </a:cxn>
              </a:cxnLst>
              <a:rect l="l" t="t" r="r" b="b"/>
              <a:pathLst>
                <a:path w="2484496" h="3008363">
                  <a:moveTo>
                    <a:pt x="496899" y="0"/>
                  </a:moveTo>
                  <a:lnTo>
                    <a:pt x="2484496" y="0"/>
                  </a:lnTo>
                  <a:lnTo>
                    <a:pt x="1987597" y="3008363"/>
                  </a:lnTo>
                  <a:lnTo>
                    <a:pt x="0" y="3008363"/>
                  </a:lnTo>
                  <a:close/>
                </a:path>
              </a:pathLst>
            </a:custGeom>
            <a:noFill/>
            <a:ln>
              <a:noFill/>
            </a:ln>
          </p:spPr>
        </p:pic>
        <p:grpSp>
          <p:nvGrpSpPr>
            <p:cNvPr id="10" name="组合 9">
              <a:extLst>
                <a:ext uri="{FF2B5EF4-FFF2-40B4-BE49-F238E27FC236}">
                  <a16:creationId xmlns:a16="http://schemas.microsoft.com/office/drawing/2014/main" id="{8B4D4478-3931-4AC2-98DF-5550ED0D8E78}"/>
                </a:ext>
              </a:extLst>
            </p:cNvPr>
            <p:cNvGrpSpPr/>
            <p:nvPr/>
          </p:nvGrpSpPr>
          <p:grpSpPr>
            <a:xfrm>
              <a:off x="5904823" y="2915571"/>
              <a:ext cx="2378522" cy="2881200"/>
              <a:chOff x="5904823" y="2915571"/>
              <a:chExt cx="2378522" cy="2881200"/>
            </a:xfrm>
          </p:grpSpPr>
          <p:sp>
            <p:nvSpPr>
              <p:cNvPr id="27" name="流程图: 数据 26"/>
              <p:cNvSpPr/>
              <p:nvPr/>
            </p:nvSpPr>
            <p:spPr>
              <a:xfrm>
                <a:off x="5904823" y="2915571"/>
                <a:ext cx="2378522" cy="2881200"/>
              </a:xfrm>
              <a:prstGeom prst="flowChartInputOutput">
                <a:avLst/>
              </a:prstGeom>
              <a:gradFill>
                <a:gsLst>
                  <a:gs pos="62000">
                    <a:srgbClr val="C00000">
                      <a:alpha val="0"/>
                    </a:srgbClr>
                  </a:gs>
                  <a:gs pos="100000">
                    <a:srgbClr val="B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5" name="文本框 34"/>
              <p:cNvSpPr txBox="1"/>
              <p:nvPr/>
            </p:nvSpPr>
            <p:spPr>
              <a:xfrm>
                <a:off x="6466209" y="5328876"/>
                <a:ext cx="893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正义</a:t>
                </a:r>
              </a:p>
            </p:txBody>
          </p:sp>
        </p:grpSp>
      </p:grpSp>
      <p:grpSp>
        <p:nvGrpSpPr>
          <p:cNvPr id="4" name="组合 3">
            <a:extLst>
              <a:ext uri="{FF2B5EF4-FFF2-40B4-BE49-F238E27FC236}">
                <a16:creationId xmlns:a16="http://schemas.microsoft.com/office/drawing/2014/main" id="{725A33A2-0222-4E0E-9874-572CC031935C}"/>
              </a:ext>
            </a:extLst>
          </p:cNvPr>
          <p:cNvGrpSpPr/>
          <p:nvPr/>
        </p:nvGrpSpPr>
        <p:grpSpPr>
          <a:xfrm>
            <a:off x="2019384" y="3067971"/>
            <a:ext cx="2378522" cy="2899018"/>
            <a:chOff x="1827785" y="2916727"/>
            <a:chExt cx="2378522" cy="2899018"/>
          </a:xfrm>
        </p:grpSpPr>
        <p:pic>
          <p:nvPicPr>
            <p:cNvPr id="33" name="图片 32">
              <a:extLst>
                <a:ext uri="{FF2B5EF4-FFF2-40B4-BE49-F238E27FC236}">
                  <a16:creationId xmlns:a16="http://schemas.microsoft.com/office/drawing/2014/main" id="{E589C1F3-96B5-4E44-AF6B-EE335289B211}"/>
                </a:ext>
              </a:extLst>
            </p:cNvPr>
            <p:cNvPicPr>
              <a:picLocks noChangeAspect="1"/>
            </p:cNvPicPr>
            <p:nvPr/>
          </p:nvPicPr>
          <p:blipFill>
            <a:blip r:embed="rId6">
              <a:extLst>
                <a:ext uri="{28A0092B-C50C-407E-A947-70E740481C1C}">
                  <a14:useLocalDpi xmlns:a14="http://schemas.microsoft.com/office/drawing/2010/main" val="0"/>
                </a:ext>
              </a:extLst>
            </a:blip>
            <a:srcRect l="19547" r="25912" b="939"/>
            <a:stretch>
              <a:fillRect/>
            </a:stretch>
          </p:blipFill>
          <p:spPr>
            <a:xfrm>
              <a:off x="1827785" y="2916727"/>
              <a:ext cx="2378522" cy="2880044"/>
            </a:xfrm>
            <a:custGeom>
              <a:avLst/>
              <a:gdLst>
                <a:gd name="connsiteX0" fmla="*/ 467641 w 2378522"/>
                <a:gd name="connsiteY0" fmla="*/ 0 h 2880044"/>
                <a:gd name="connsiteX1" fmla="*/ 2378522 w 2378522"/>
                <a:gd name="connsiteY1" fmla="*/ 0 h 2880044"/>
                <a:gd name="connsiteX2" fmla="*/ 1910881 w 2378522"/>
                <a:gd name="connsiteY2" fmla="*/ 2880044 h 2880044"/>
                <a:gd name="connsiteX3" fmla="*/ 0 w 2378522"/>
                <a:gd name="connsiteY3" fmla="*/ 2880044 h 2880044"/>
              </a:gdLst>
              <a:ahLst/>
              <a:cxnLst>
                <a:cxn ang="0">
                  <a:pos x="connsiteX0" y="connsiteY0"/>
                </a:cxn>
                <a:cxn ang="0">
                  <a:pos x="connsiteX1" y="connsiteY1"/>
                </a:cxn>
                <a:cxn ang="0">
                  <a:pos x="connsiteX2" y="connsiteY2"/>
                </a:cxn>
                <a:cxn ang="0">
                  <a:pos x="connsiteX3" y="connsiteY3"/>
                </a:cxn>
              </a:cxnLst>
              <a:rect l="l" t="t" r="r" b="b"/>
              <a:pathLst>
                <a:path w="2378522" h="2880044">
                  <a:moveTo>
                    <a:pt x="467641" y="0"/>
                  </a:moveTo>
                  <a:lnTo>
                    <a:pt x="2378522" y="0"/>
                  </a:lnTo>
                  <a:lnTo>
                    <a:pt x="1910881" y="2880044"/>
                  </a:lnTo>
                  <a:lnTo>
                    <a:pt x="0" y="2880044"/>
                  </a:lnTo>
                  <a:close/>
                </a:path>
              </a:pathLst>
            </a:custGeom>
          </p:spPr>
        </p:pic>
        <p:sp>
          <p:nvSpPr>
            <p:cNvPr id="28" name="流程图: 数据 27"/>
            <p:cNvSpPr/>
            <p:nvPr/>
          </p:nvSpPr>
          <p:spPr>
            <a:xfrm>
              <a:off x="1827785" y="2934545"/>
              <a:ext cx="2378522" cy="2881200"/>
            </a:xfrm>
            <a:prstGeom prst="flowChartInputOutput">
              <a:avLst/>
            </a:prstGeom>
            <a:gradFill>
              <a:gsLst>
                <a:gs pos="62000">
                  <a:srgbClr val="C00000">
                    <a:alpha val="0"/>
                  </a:srgbClr>
                </a:gs>
                <a:gs pos="100000">
                  <a:srgbClr val="B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文本框 23"/>
            <p:cNvSpPr txBox="1"/>
            <p:nvPr/>
          </p:nvSpPr>
          <p:spPr>
            <a:xfrm>
              <a:off x="2341671" y="5341576"/>
              <a:ext cx="893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法治</a:t>
              </a:r>
            </a:p>
          </p:txBody>
        </p:sp>
      </p:grpSp>
      <p:grpSp>
        <p:nvGrpSpPr>
          <p:cNvPr id="7" name="组合 6">
            <a:extLst>
              <a:ext uri="{FF2B5EF4-FFF2-40B4-BE49-F238E27FC236}">
                <a16:creationId xmlns:a16="http://schemas.microsoft.com/office/drawing/2014/main" id="{46801798-8193-4A79-88BF-2410B3FC1909}"/>
              </a:ext>
            </a:extLst>
          </p:cNvPr>
          <p:cNvGrpSpPr/>
          <p:nvPr/>
        </p:nvGrpSpPr>
        <p:grpSpPr>
          <a:xfrm>
            <a:off x="1464" y="3442269"/>
            <a:ext cx="2386511" cy="2882356"/>
            <a:chOff x="1464" y="3274215"/>
            <a:chExt cx="2386511" cy="2882356"/>
          </a:xfrm>
        </p:grpSpPr>
        <p:pic>
          <p:nvPicPr>
            <p:cNvPr id="31" name="图片 30">
              <a:extLst>
                <a:ext uri="{FF2B5EF4-FFF2-40B4-BE49-F238E27FC236}">
                  <a16:creationId xmlns:a16="http://schemas.microsoft.com/office/drawing/2014/main" id="{F5C2B728-6914-40BA-A1A1-6DFAA8D36021}"/>
                </a:ext>
              </a:extLst>
            </p:cNvPr>
            <p:cNvPicPr>
              <a:picLocks noChangeAspect="1"/>
            </p:cNvPicPr>
            <p:nvPr/>
          </p:nvPicPr>
          <p:blipFill>
            <a:blip r:embed="rId7"/>
            <a:srcRect l="43022" r="13200" b="20367"/>
            <a:stretch>
              <a:fillRect/>
            </a:stretch>
          </p:blipFill>
          <p:spPr>
            <a:xfrm>
              <a:off x="1465" y="3276527"/>
              <a:ext cx="2378522" cy="2880044"/>
            </a:xfrm>
            <a:custGeom>
              <a:avLst/>
              <a:gdLst>
                <a:gd name="connsiteX0" fmla="*/ 467641 w 2378522"/>
                <a:gd name="connsiteY0" fmla="*/ 0 h 2880044"/>
                <a:gd name="connsiteX1" fmla="*/ 2378522 w 2378522"/>
                <a:gd name="connsiteY1" fmla="*/ 0 h 2880044"/>
                <a:gd name="connsiteX2" fmla="*/ 1910881 w 2378522"/>
                <a:gd name="connsiteY2" fmla="*/ 2880044 h 2880044"/>
                <a:gd name="connsiteX3" fmla="*/ 0 w 2378522"/>
                <a:gd name="connsiteY3" fmla="*/ 2880044 h 2880044"/>
              </a:gdLst>
              <a:ahLst/>
              <a:cxnLst>
                <a:cxn ang="0">
                  <a:pos x="connsiteX0" y="connsiteY0"/>
                </a:cxn>
                <a:cxn ang="0">
                  <a:pos x="connsiteX1" y="connsiteY1"/>
                </a:cxn>
                <a:cxn ang="0">
                  <a:pos x="connsiteX2" y="connsiteY2"/>
                </a:cxn>
                <a:cxn ang="0">
                  <a:pos x="connsiteX3" y="connsiteY3"/>
                </a:cxn>
              </a:cxnLst>
              <a:rect l="l" t="t" r="r" b="b"/>
              <a:pathLst>
                <a:path w="2378522" h="2880044">
                  <a:moveTo>
                    <a:pt x="467641" y="0"/>
                  </a:moveTo>
                  <a:lnTo>
                    <a:pt x="2378522" y="0"/>
                  </a:lnTo>
                  <a:lnTo>
                    <a:pt x="1910881" y="2880044"/>
                  </a:lnTo>
                  <a:lnTo>
                    <a:pt x="0" y="2880044"/>
                  </a:lnTo>
                  <a:close/>
                </a:path>
              </a:pathLst>
            </a:custGeom>
          </p:spPr>
        </p:pic>
        <p:sp>
          <p:nvSpPr>
            <p:cNvPr id="40" name="流程图: 数据 39">
              <a:extLst>
                <a:ext uri="{FF2B5EF4-FFF2-40B4-BE49-F238E27FC236}">
                  <a16:creationId xmlns:a16="http://schemas.microsoft.com/office/drawing/2014/main" id="{F09D43F3-83EC-479C-80F0-283F4D6F1F7D}"/>
                </a:ext>
              </a:extLst>
            </p:cNvPr>
            <p:cNvSpPr/>
            <p:nvPr/>
          </p:nvSpPr>
          <p:spPr>
            <a:xfrm>
              <a:off x="1464" y="3274215"/>
              <a:ext cx="2386511" cy="2880044"/>
            </a:xfrm>
            <a:prstGeom prst="flowChartInputOutput">
              <a:avLst/>
            </a:prstGeom>
            <a:gradFill>
              <a:gsLst>
                <a:gs pos="62000">
                  <a:srgbClr val="C00000">
                    <a:alpha val="0"/>
                  </a:srgbClr>
                </a:gs>
                <a:gs pos="100000">
                  <a:srgbClr val="B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文本框 21"/>
            <p:cNvSpPr txBox="1"/>
            <p:nvPr/>
          </p:nvSpPr>
          <p:spPr>
            <a:xfrm>
              <a:off x="510858" y="5686281"/>
              <a:ext cx="963930" cy="398780"/>
            </a:xfrm>
            <a:prstGeom prst="rect">
              <a:avLst/>
            </a:prstGeom>
            <a:noFill/>
          </p:spPr>
          <p:txBody>
            <a:bodyPr wrap="square" rtlCol="0">
              <a:spAutoFit/>
            </a:bodyPr>
            <a:lstStyle/>
            <a:p>
              <a:pPr algn="ctr">
                <a:defRPr/>
              </a:pPr>
              <a:r>
                <a:rPr lang="zh-CN" altLang="en-US" sz="20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民主</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3116019" y="9144"/>
            <a:ext cx="9075981" cy="6858000"/>
            <a:chOff x="3116019" y="0"/>
            <a:chExt cx="9075981" cy="6858000"/>
          </a:xfrm>
        </p:grpSpPr>
        <p:pic>
          <p:nvPicPr>
            <p:cNvPr id="30" name="图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019" y="0"/>
              <a:ext cx="9075981" cy="6858000"/>
            </a:xfrm>
            <a:prstGeom prst="rect">
              <a:avLst/>
            </a:prstGeom>
          </p:spPr>
        </p:pic>
        <p:sp>
          <p:nvSpPr>
            <p:cNvPr id="31" name="矩形 30"/>
            <p:cNvSpPr/>
            <p:nvPr/>
          </p:nvSpPr>
          <p:spPr>
            <a:xfrm>
              <a:off x="3116019" y="0"/>
              <a:ext cx="6840000" cy="6858000"/>
            </a:xfrm>
            <a:prstGeom prst="rect">
              <a:avLst/>
            </a:prstGeom>
            <a:gradFill>
              <a:gsLst>
                <a:gs pos="50000">
                  <a:srgbClr val="FFFDFD">
                    <a:alpha val="80000"/>
                  </a:srgbClr>
                </a:gs>
                <a:gs pos="0">
                  <a:srgbClr val="FFFDFD"/>
                </a:gs>
                <a:gs pos="100000">
                  <a:srgbClr val="FFFDFD">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32" name="任意多边形 9"/>
          <p:cNvSpPr/>
          <p:nvPr/>
        </p:nvSpPr>
        <p:spPr>
          <a:xfrm>
            <a:off x="1868639" y="1850705"/>
            <a:ext cx="4680000" cy="4140000"/>
          </a:xfrm>
          <a:custGeom>
            <a:avLst/>
            <a:gdLst>
              <a:gd name="connsiteX0" fmla="*/ 0 w 9180000"/>
              <a:gd name="connsiteY0" fmla="*/ 0 h 1080000"/>
              <a:gd name="connsiteX1" fmla="*/ 9180000 w 9180000"/>
              <a:gd name="connsiteY1" fmla="*/ 0 h 1080000"/>
              <a:gd name="connsiteX2" fmla="*/ 9180000 w 9180000"/>
              <a:gd name="connsiteY2" fmla="*/ 1080000 h 1080000"/>
              <a:gd name="connsiteX3" fmla="*/ 0 w 9180000"/>
              <a:gd name="connsiteY3" fmla="*/ 1080000 h 1080000"/>
            </a:gdLst>
            <a:ahLst/>
            <a:cxnLst>
              <a:cxn ang="0">
                <a:pos x="connsiteX0" y="connsiteY0"/>
              </a:cxn>
              <a:cxn ang="0">
                <a:pos x="connsiteX1" y="connsiteY1"/>
              </a:cxn>
              <a:cxn ang="0">
                <a:pos x="connsiteX2" y="connsiteY2"/>
              </a:cxn>
              <a:cxn ang="0">
                <a:pos x="connsiteX3" y="connsiteY3"/>
              </a:cxn>
            </a:cxnLst>
            <a:rect l="l" t="t" r="r" b="b"/>
            <a:pathLst>
              <a:path w="9180000" h="1080000">
                <a:moveTo>
                  <a:pt x="0" y="0"/>
                </a:moveTo>
                <a:lnTo>
                  <a:pt x="9180000" y="0"/>
                </a:lnTo>
                <a:lnTo>
                  <a:pt x="9180000" y="1080000"/>
                </a:lnTo>
                <a:lnTo>
                  <a:pt x="0" y="1080000"/>
                </a:lnTo>
                <a:close/>
              </a:path>
            </a:pathLst>
          </a:custGeom>
          <a:solidFill>
            <a:schemeClr val="bg1"/>
          </a:solidFill>
          <a:ln>
            <a:gradFill>
              <a:gsLst>
                <a:gs pos="0">
                  <a:schemeClr val="accent2"/>
                </a:gs>
                <a:gs pos="100000">
                  <a:schemeClr val="accent2">
                    <a:alpha val="0"/>
                  </a:schemeClr>
                </a:gs>
              </a:gsLst>
              <a:lin ang="0" scaled="0"/>
            </a:gradFill>
          </a:ln>
          <a:effectLst>
            <a:outerShdw blurRad="3810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方正粗雅宋_GBK" panose="02000000000000000000" pitchFamily="2" charset="-122"/>
              <a:ea typeface="方正粗雅宋_GBK" panose="02000000000000000000" pitchFamily="2" charset="-122"/>
              <a:cs typeface="+mn-cs"/>
            </a:endParaRPr>
          </a:p>
        </p:txBody>
      </p:sp>
      <p:sp>
        <p:nvSpPr>
          <p:cNvPr id="33" name="对角圆角矩形 1"/>
          <p:cNvSpPr/>
          <p:nvPr/>
        </p:nvSpPr>
        <p:spPr>
          <a:xfrm flipH="1">
            <a:off x="3576000" y="936000"/>
            <a:ext cx="504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把所有精力都用在让老百姓过好日子上</a:t>
            </a:r>
          </a:p>
        </p:txBody>
      </p:sp>
      <p:grpSp>
        <p:nvGrpSpPr>
          <p:cNvPr id="34" name="组合 33"/>
          <p:cNvGrpSpPr/>
          <p:nvPr/>
        </p:nvGrpSpPr>
        <p:grpSpPr>
          <a:xfrm>
            <a:off x="1145150" y="2300705"/>
            <a:ext cx="1260000" cy="3240000"/>
            <a:chOff x="708270" y="1809000"/>
            <a:chExt cx="1260000" cy="3240000"/>
          </a:xfrm>
        </p:grpSpPr>
        <p:sp>
          <p:nvSpPr>
            <p:cNvPr id="40" name="圆角矩形 41"/>
            <p:cNvSpPr/>
            <p:nvPr/>
          </p:nvSpPr>
          <p:spPr>
            <a:xfrm rot="5400000" flipV="1">
              <a:off x="-281730" y="2799000"/>
              <a:ext cx="3240000" cy="1260000"/>
            </a:xfrm>
            <a:prstGeom prst="cube">
              <a:avLst>
                <a:gd name="adj" fmla="val 5250"/>
              </a:avLst>
            </a:prstGeom>
            <a:gradFill flip="none" rotWithShape="1">
              <a:gsLst>
                <a:gs pos="0">
                  <a:schemeClr val="accent2">
                    <a:lumMod val="40000"/>
                    <a:lumOff val="60000"/>
                  </a:schemeClr>
                </a:gs>
                <a:gs pos="46000">
                  <a:schemeClr val="accent2">
                    <a:lumMod val="95000"/>
                    <a:lumOff val="5000"/>
                  </a:schemeClr>
                </a:gs>
                <a:gs pos="100000">
                  <a:srgbClr val="9E0406"/>
                </a:gs>
              </a:gsLst>
              <a:path path="circle">
                <a:fillToRect l="50000" t="130000" r="50000" b="-30000"/>
              </a:path>
              <a:tileRect/>
            </a:gradFill>
            <a:ln w="12700" cap="rnd">
              <a:noFill/>
              <a:prstDash val="solid"/>
              <a:round/>
            </a:ln>
            <a:effectLst>
              <a:outerShdw blurRad="254000" dist="127000" algn="ctr"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
          <p:nvSpPr>
            <p:cNvPr id="47" name="文本框 46"/>
            <p:cNvSpPr txBox="1"/>
            <p:nvPr/>
          </p:nvSpPr>
          <p:spPr>
            <a:xfrm>
              <a:off x="1140887" y="2449915"/>
              <a:ext cx="491021" cy="1958169"/>
            </a:xfrm>
            <a:custGeom>
              <a:avLst/>
              <a:gdLst/>
              <a:ahLst/>
              <a:cxnLst/>
              <a:rect l="l" t="t" r="r" b="b"/>
              <a:pathLst>
                <a:path w="491021" h="1958169">
                  <a:moveTo>
                    <a:pt x="78879" y="1768859"/>
                  </a:moveTo>
                  <a:lnTo>
                    <a:pt x="78879" y="1861542"/>
                  </a:lnTo>
                  <a:lnTo>
                    <a:pt x="116346" y="1861542"/>
                  </a:lnTo>
                  <a:lnTo>
                    <a:pt x="116346" y="1768859"/>
                  </a:lnTo>
                  <a:close/>
                  <a:moveTo>
                    <a:pt x="78879" y="1666317"/>
                  </a:moveTo>
                  <a:lnTo>
                    <a:pt x="78879" y="1757027"/>
                  </a:lnTo>
                  <a:lnTo>
                    <a:pt x="116346" y="1757027"/>
                  </a:lnTo>
                  <a:lnTo>
                    <a:pt x="116346" y="1666317"/>
                  </a:lnTo>
                  <a:close/>
                  <a:moveTo>
                    <a:pt x="78879" y="1561802"/>
                  </a:moveTo>
                  <a:lnTo>
                    <a:pt x="78879" y="1654485"/>
                  </a:lnTo>
                  <a:lnTo>
                    <a:pt x="116346" y="1654485"/>
                  </a:lnTo>
                  <a:lnTo>
                    <a:pt x="116346" y="1561802"/>
                  </a:lnTo>
                  <a:close/>
                  <a:moveTo>
                    <a:pt x="126206" y="1522363"/>
                  </a:moveTo>
                  <a:lnTo>
                    <a:pt x="181421" y="1544054"/>
                  </a:lnTo>
                  <a:cubicBezTo>
                    <a:pt x="185365" y="1544054"/>
                    <a:pt x="187995" y="1546026"/>
                    <a:pt x="189309" y="1549970"/>
                  </a:cubicBezTo>
                  <a:cubicBezTo>
                    <a:pt x="189309" y="1557858"/>
                    <a:pt x="183393" y="1565746"/>
                    <a:pt x="171562" y="1573634"/>
                  </a:cubicBezTo>
                  <a:lnTo>
                    <a:pt x="171562" y="1725476"/>
                  </a:lnTo>
                  <a:lnTo>
                    <a:pt x="171562" y="1733364"/>
                  </a:lnTo>
                  <a:cubicBezTo>
                    <a:pt x="171562" y="1796467"/>
                    <a:pt x="172219" y="1846423"/>
                    <a:pt x="173534" y="1883234"/>
                  </a:cubicBezTo>
                  <a:cubicBezTo>
                    <a:pt x="174848" y="1891122"/>
                    <a:pt x="171562" y="1895723"/>
                    <a:pt x="163674" y="1897037"/>
                  </a:cubicBezTo>
                  <a:cubicBezTo>
                    <a:pt x="157100" y="1899667"/>
                    <a:pt x="143297" y="1902296"/>
                    <a:pt x="122262" y="1904925"/>
                  </a:cubicBezTo>
                  <a:cubicBezTo>
                    <a:pt x="119633" y="1904925"/>
                    <a:pt x="117661" y="1904925"/>
                    <a:pt x="116346" y="1904925"/>
                  </a:cubicBezTo>
                  <a:lnTo>
                    <a:pt x="116346" y="1873374"/>
                  </a:lnTo>
                  <a:lnTo>
                    <a:pt x="78879" y="1873374"/>
                  </a:lnTo>
                  <a:lnTo>
                    <a:pt x="78879" y="1904925"/>
                  </a:lnTo>
                  <a:cubicBezTo>
                    <a:pt x="78879" y="1911499"/>
                    <a:pt x="74278" y="1916100"/>
                    <a:pt x="65075" y="1918729"/>
                  </a:cubicBezTo>
                  <a:cubicBezTo>
                    <a:pt x="49299" y="1921358"/>
                    <a:pt x="34838" y="1922673"/>
                    <a:pt x="21692" y="1922673"/>
                  </a:cubicBezTo>
                  <a:cubicBezTo>
                    <a:pt x="23006" y="1867458"/>
                    <a:pt x="23664" y="1814872"/>
                    <a:pt x="23664" y="1764915"/>
                  </a:cubicBezTo>
                  <a:lnTo>
                    <a:pt x="23664" y="1640681"/>
                  </a:lnTo>
                  <a:cubicBezTo>
                    <a:pt x="23664" y="1598612"/>
                    <a:pt x="23664" y="1563117"/>
                    <a:pt x="23664" y="1534195"/>
                  </a:cubicBezTo>
                  <a:lnTo>
                    <a:pt x="90711" y="1549970"/>
                  </a:lnTo>
                  <a:lnTo>
                    <a:pt x="108458" y="1549970"/>
                  </a:lnTo>
                  <a:close/>
                  <a:moveTo>
                    <a:pt x="325375" y="1506587"/>
                  </a:moveTo>
                  <a:lnTo>
                    <a:pt x="356927" y="1510531"/>
                  </a:lnTo>
                  <a:cubicBezTo>
                    <a:pt x="359556" y="1510531"/>
                    <a:pt x="361528" y="1511845"/>
                    <a:pt x="362843" y="1514475"/>
                  </a:cubicBezTo>
                  <a:cubicBezTo>
                    <a:pt x="362843" y="1518419"/>
                    <a:pt x="358242" y="1522363"/>
                    <a:pt x="349039" y="1526307"/>
                  </a:cubicBezTo>
                  <a:cubicBezTo>
                    <a:pt x="374017" y="1589410"/>
                    <a:pt x="421345" y="1630821"/>
                    <a:pt x="491021" y="1650541"/>
                  </a:cubicBezTo>
                  <a:lnTo>
                    <a:pt x="487077" y="1660401"/>
                  </a:lnTo>
                  <a:cubicBezTo>
                    <a:pt x="475245" y="1663030"/>
                    <a:pt x="460784" y="1684722"/>
                    <a:pt x="443694" y="1725476"/>
                  </a:cubicBezTo>
                  <a:cubicBezTo>
                    <a:pt x="441064" y="1724161"/>
                    <a:pt x="436463" y="1720217"/>
                    <a:pt x="429890" y="1713644"/>
                  </a:cubicBezTo>
                  <a:cubicBezTo>
                    <a:pt x="428575" y="1718903"/>
                    <a:pt x="423317" y="1724818"/>
                    <a:pt x="414114" y="1731392"/>
                  </a:cubicBezTo>
                  <a:cubicBezTo>
                    <a:pt x="414114" y="1797124"/>
                    <a:pt x="413457" y="1845109"/>
                    <a:pt x="412142" y="1875346"/>
                  </a:cubicBezTo>
                  <a:cubicBezTo>
                    <a:pt x="413457" y="1926617"/>
                    <a:pt x="383877" y="1954225"/>
                    <a:pt x="323403" y="1958169"/>
                  </a:cubicBezTo>
                  <a:cubicBezTo>
                    <a:pt x="323403" y="1926617"/>
                    <a:pt x="302369" y="1907555"/>
                    <a:pt x="260300" y="1900981"/>
                  </a:cubicBezTo>
                  <a:lnTo>
                    <a:pt x="260300" y="1891122"/>
                  </a:lnTo>
                  <a:lnTo>
                    <a:pt x="315516" y="1895066"/>
                  </a:lnTo>
                  <a:cubicBezTo>
                    <a:pt x="340494" y="1899009"/>
                    <a:pt x="352326" y="1890464"/>
                    <a:pt x="351011" y="1869430"/>
                  </a:cubicBezTo>
                  <a:cubicBezTo>
                    <a:pt x="353640" y="1816844"/>
                    <a:pt x="354955" y="1766887"/>
                    <a:pt x="354955" y="1719560"/>
                  </a:cubicBezTo>
                  <a:lnTo>
                    <a:pt x="301712" y="1719560"/>
                  </a:lnTo>
                  <a:cubicBezTo>
                    <a:pt x="303026" y="1790551"/>
                    <a:pt x="291195" y="1841822"/>
                    <a:pt x="266216" y="1873374"/>
                  </a:cubicBezTo>
                  <a:cubicBezTo>
                    <a:pt x="243867" y="1904925"/>
                    <a:pt x="197854" y="1933190"/>
                    <a:pt x="128178" y="1958169"/>
                  </a:cubicBezTo>
                  <a:lnTo>
                    <a:pt x="122262" y="1950281"/>
                  </a:lnTo>
                  <a:cubicBezTo>
                    <a:pt x="172219" y="1917414"/>
                    <a:pt x="205085" y="1885863"/>
                    <a:pt x="220861" y="1855626"/>
                  </a:cubicBezTo>
                  <a:cubicBezTo>
                    <a:pt x="236637" y="1825389"/>
                    <a:pt x="244525" y="1780034"/>
                    <a:pt x="244525" y="1719560"/>
                  </a:cubicBezTo>
                  <a:lnTo>
                    <a:pt x="211001" y="1719560"/>
                  </a:lnTo>
                  <a:lnTo>
                    <a:pt x="211001" y="1709700"/>
                  </a:lnTo>
                  <a:cubicBezTo>
                    <a:pt x="201798" y="1718903"/>
                    <a:pt x="191281" y="1728762"/>
                    <a:pt x="179449" y="1739280"/>
                  </a:cubicBezTo>
                  <a:lnTo>
                    <a:pt x="171562" y="1733364"/>
                  </a:lnTo>
                  <a:cubicBezTo>
                    <a:pt x="199169" y="1686036"/>
                    <a:pt x="218889" y="1636737"/>
                    <a:pt x="230721" y="1585466"/>
                  </a:cubicBezTo>
                  <a:cubicBezTo>
                    <a:pt x="235979" y="1569690"/>
                    <a:pt x="238609" y="1550628"/>
                    <a:pt x="238609" y="1528279"/>
                  </a:cubicBezTo>
                  <a:lnTo>
                    <a:pt x="315516" y="1544054"/>
                  </a:lnTo>
                  <a:cubicBezTo>
                    <a:pt x="320774" y="1545369"/>
                    <a:pt x="323403" y="1547341"/>
                    <a:pt x="323403" y="1549970"/>
                  </a:cubicBezTo>
                  <a:cubicBezTo>
                    <a:pt x="323403" y="1556544"/>
                    <a:pt x="316830" y="1561802"/>
                    <a:pt x="303684" y="1565746"/>
                  </a:cubicBezTo>
                  <a:cubicBezTo>
                    <a:pt x="280020" y="1624905"/>
                    <a:pt x="249783" y="1672233"/>
                    <a:pt x="212973" y="1707728"/>
                  </a:cubicBezTo>
                  <a:lnTo>
                    <a:pt x="349039" y="1707728"/>
                  </a:lnTo>
                  <a:lnTo>
                    <a:pt x="366787" y="1676177"/>
                  </a:lnTo>
                  <a:lnTo>
                    <a:pt x="404254" y="1693924"/>
                  </a:lnTo>
                  <a:cubicBezTo>
                    <a:pt x="367444" y="1659743"/>
                    <a:pt x="343123" y="1607815"/>
                    <a:pt x="331291" y="1538138"/>
                  </a:cubicBezTo>
                  <a:cubicBezTo>
                    <a:pt x="331291" y="1532880"/>
                    <a:pt x="329319" y="1523677"/>
                    <a:pt x="325375" y="1510531"/>
                  </a:cubicBezTo>
                  <a:cubicBezTo>
                    <a:pt x="325375" y="1509216"/>
                    <a:pt x="325375" y="1507901"/>
                    <a:pt x="325375" y="1506587"/>
                  </a:cubicBezTo>
                  <a:close/>
                  <a:moveTo>
                    <a:pt x="145926" y="1327137"/>
                  </a:moveTo>
                  <a:cubicBezTo>
                    <a:pt x="174848" y="1335025"/>
                    <a:pt x="195883" y="1343570"/>
                    <a:pt x="209029" y="1352773"/>
                  </a:cubicBezTo>
                  <a:cubicBezTo>
                    <a:pt x="224805" y="1361976"/>
                    <a:pt x="232693" y="1373807"/>
                    <a:pt x="232693" y="1388269"/>
                  </a:cubicBezTo>
                  <a:cubicBezTo>
                    <a:pt x="231378" y="1409303"/>
                    <a:pt x="219546" y="1420477"/>
                    <a:pt x="197197" y="1421792"/>
                  </a:cubicBezTo>
                  <a:cubicBezTo>
                    <a:pt x="185365" y="1421792"/>
                    <a:pt x="178135" y="1415876"/>
                    <a:pt x="175505" y="1404044"/>
                  </a:cubicBezTo>
                  <a:cubicBezTo>
                    <a:pt x="168932" y="1376437"/>
                    <a:pt x="158415" y="1352116"/>
                    <a:pt x="143954" y="1331081"/>
                  </a:cubicBezTo>
                  <a:close/>
                  <a:moveTo>
                    <a:pt x="67047" y="1327137"/>
                  </a:moveTo>
                  <a:lnTo>
                    <a:pt x="136066" y="1352773"/>
                  </a:lnTo>
                  <a:cubicBezTo>
                    <a:pt x="141325" y="1354088"/>
                    <a:pt x="143297" y="1356717"/>
                    <a:pt x="141982" y="1360661"/>
                  </a:cubicBezTo>
                  <a:cubicBezTo>
                    <a:pt x="143297" y="1367234"/>
                    <a:pt x="134751" y="1370521"/>
                    <a:pt x="116346" y="1370521"/>
                  </a:cubicBezTo>
                  <a:cubicBezTo>
                    <a:pt x="86109" y="1404702"/>
                    <a:pt x="48642" y="1432309"/>
                    <a:pt x="3944" y="1453344"/>
                  </a:cubicBezTo>
                  <a:lnTo>
                    <a:pt x="0" y="1449400"/>
                  </a:lnTo>
                  <a:cubicBezTo>
                    <a:pt x="26293" y="1416533"/>
                    <a:pt x="44041" y="1389583"/>
                    <a:pt x="53243" y="1368549"/>
                  </a:cubicBezTo>
                  <a:cubicBezTo>
                    <a:pt x="61131" y="1351458"/>
                    <a:pt x="65732" y="1337654"/>
                    <a:pt x="67047" y="1327137"/>
                  </a:cubicBezTo>
                  <a:close/>
                  <a:moveTo>
                    <a:pt x="104514" y="1238399"/>
                  </a:moveTo>
                  <a:lnTo>
                    <a:pt x="104514" y="1299530"/>
                  </a:lnTo>
                  <a:lnTo>
                    <a:pt x="171562" y="1299530"/>
                  </a:lnTo>
                  <a:lnTo>
                    <a:pt x="171562" y="1238399"/>
                  </a:lnTo>
                  <a:close/>
                  <a:moveTo>
                    <a:pt x="104514" y="1165436"/>
                  </a:moveTo>
                  <a:lnTo>
                    <a:pt x="104514" y="1226567"/>
                  </a:lnTo>
                  <a:lnTo>
                    <a:pt x="171562" y="1226567"/>
                  </a:lnTo>
                  <a:lnTo>
                    <a:pt x="171562" y="1165436"/>
                  </a:lnTo>
                  <a:close/>
                  <a:moveTo>
                    <a:pt x="335235" y="1163464"/>
                  </a:moveTo>
                  <a:lnTo>
                    <a:pt x="335235" y="1193043"/>
                  </a:lnTo>
                  <a:cubicBezTo>
                    <a:pt x="335235" y="1216707"/>
                    <a:pt x="334578" y="1238399"/>
                    <a:pt x="333263" y="1258118"/>
                  </a:cubicBezTo>
                  <a:lnTo>
                    <a:pt x="402282" y="1258118"/>
                  </a:lnTo>
                  <a:lnTo>
                    <a:pt x="402282" y="1163464"/>
                  </a:lnTo>
                  <a:close/>
                  <a:moveTo>
                    <a:pt x="104514" y="1092473"/>
                  </a:moveTo>
                  <a:lnTo>
                    <a:pt x="104514" y="1151632"/>
                  </a:lnTo>
                  <a:lnTo>
                    <a:pt x="171562" y="1151632"/>
                  </a:lnTo>
                  <a:lnTo>
                    <a:pt x="171562" y="1100361"/>
                  </a:lnTo>
                  <a:lnTo>
                    <a:pt x="171562" y="1092473"/>
                  </a:lnTo>
                  <a:close/>
                  <a:moveTo>
                    <a:pt x="280020" y="1084585"/>
                  </a:moveTo>
                  <a:cubicBezTo>
                    <a:pt x="278705" y="1088529"/>
                    <a:pt x="275419" y="1091158"/>
                    <a:pt x="270160" y="1092473"/>
                  </a:cubicBezTo>
                  <a:lnTo>
                    <a:pt x="224805" y="1092473"/>
                  </a:lnTo>
                  <a:lnTo>
                    <a:pt x="224805" y="1299530"/>
                  </a:lnTo>
                  <a:lnTo>
                    <a:pt x="248468" y="1269950"/>
                  </a:lnTo>
                  <a:lnTo>
                    <a:pt x="278048" y="1293614"/>
                  </a:lnTo>
                  <a:cubicBezTo>
                    <a:pt x="279363" y="1269950"/>
                    <a:pt x="280020" y="1243000"/>
                    <a:pt x="280020" y="1212763"/>
                  </a:cubicBezTo>
                  <a:lnTo>
                    <a:pt x="280020" y="1124024"/>
                  </a:lnTo>
                  <a:close/>
                  <a:moveTo>
                    <a:pt x="335235" y="1056977"/>
                  </a:moveTo>
                  <a:lnTo>
                    <a:pt x="335235" y="1149660"/>
                  </a:lnTo>
                  <a:lnTo>
                    <a:pt x="402282" y="1149660"/>
                  </a:lnTo>
                  <a:lnTo>
                    <a:pt x="402282" y="1056977"/>
                  </a:lnTo>
                  <a:close/>
                  <a:moveTo>
                    <a:pt x="49299" y="1011622"/>
                  </a:moveTo>
                  <a:lnTo>
                    <a:pt x="120290" y="1017538"/>
                  </a:lnTo>
                  <a:cubicBezTo>
                    <a:pt x="124234" y="1017538"/>
                    <a:pt x="126206" y="1019510"/>
                    <a:pt x="126206" y="1023454"/>
                  </a:cubicBezTo>
                  <a:cubicBezTo>
                    <a:pt x="124892" y="1031341"/>
                    <a:pt x="117661" y="1037257"/>
                    <a:pt x="104514" y="1041201"/>
                  </a:cubicBezTo>
                  <a:lnTo>
                    <a:pt x="104514" y="1078669"/>
                  </a:lnTo>
                  <a:lnTo>
                    <a:pt x="171562" y="1078669"/>
                  </a:lnTo>
                  <a:cubicBezTo>
                    <a:pt x="170247" y="1057634"/>
                    <a:pt x="169590" y="1035285"/>
                    <a:pt x="169590" y="1011622"/>
                  </a:cubicBezTo>
                  <a:lnTo>
                    <a:pt x="238609" y="1017538"/>
                  </a:lnTo>
                  <a:cubicBezTo>
                    <a:pt x="242553" y="1018852"/>
                    <a:pt x="244525" y="1021482"/>
                    <a:pt x="244525" y="1025426"/>
                  </a:cubicBezTo>
                  <a:cubicBezTo>
                    <a:pt x="243210" y="1031999"/>
                    <a:pt x="236637" y="1037915"/>
                    <a:pt x="224805" y="1043173"/>
                  </a:cubicBezTo>
                  <a:lnTo>
                    <a:pt x="224805" y="1078669"/>
                  </a:lnTo>
                  <a:lnTo>
                    <a:pt x="244525" y="1055005"/>
                  </a:lnTo>
                  <a:lnTo>
                    <a:pt x="278048" y="1080641"/>
                  </a:lnTo>
                  <a:cubicBezTo>
                    <a:pt x="278048" y="1080641"/>
                    <a:pt x="278705" y="1081298"/>
                    <a:pt x="280020" y="1082613"/>
                  </a:cubicBezTo>
                  <a:lnTo>
                    <a:pt x="280020" y="1027398"/>
                  </a:lnTo>
                  <a:lnTo>
                    <a:pt x="343123" y="1045145"/>
                  </a:lnTo>
                  <a:lnTo>
                    <a:pt x="392422" y="1045145"/>
                  </a:lnTo>
                  <a:lnTo>
                    <a:pt x="414114" y="1011622"/>
                  </a:lnTo>
                  <a:lnTo>
                    <a:pt x="467357" y="1039229"/>
                  </a:lnTo>
                  <a:cubicBezTo>
                    <a:pt x="471301" y="1039229"/>
                    <a:pt x="473273" y="1041859"/>
                    <a:pt x="473273" y="1047117"/>
                  </a:cubicBezTo>
                  <a:cubicBezTo>
                    <a:pt x="474588" y="1053690"/>
                    <a:pt x="469329" y="1060921"/>
                    <a:pt x="457498" y="1068809"/>
                  </a:cubicBezTo>
                  <a:lnTo>
                    <a:pt x="457498" y="1169380"/>
                  </a:lnTo>
                  <a:cubicBezTo>
                    <a:pt x="458812" y="1261405"/>
                    <a:pt x="460127" y="1335682"/>
                    <a:pt x="461442" y="1392212"/>
                  </a:cubicBezTo>
                  <a:cubicBezTo>
                    <a:pt x="462756" y="1425079"/>
                    <a:pt x="438435" y="1444798"/>
                    <a:pt x="388479" y="1451372"/>
                  </a:cubicBezTo>
                  <a:cubicBezTo>
                    <a:pt x="388479" y="1422449"/>
                    <a:pt x="368101" y="1404702"/>
                    <a:pt x="327347" y="1398128"/>
                  </a:cubicBezTo>
                  <a:lnTo>
                    <a:pt x="329319" y="1390241"/>
                  </a:lnTo>
                  <a:lnTo>
                    <a:pt x="378619" y="1392212"/>
                  </a:lnTo>
                  <a:cubicBezTo>
                    <a:pt x="394394" y="1392212"/>
                    <a:pt x="402282" y="1384325"/>
                    <a:pt x="402282" y="1368549"/>
                  </a:cubicBezTo>
                  <a:lnTo>
                    <a:pt x="402282" y="1269950"/>
                  </a:lnTo>
                  <a:lnTo>
                    <a:pt x="333263" y="1269950"/>
                  </a:lnTo>
                  <a:cubicBezTo>
                    <a:pt x="331949" y="1355402"/>
                    <a:pt x="291852" y="1418505"/>
                    <a:pt x="212973" y="1459260"/>
                  </a:cubicBezTo>
                  <a:lnTo>
                    <a:pt x="209029" y="1453344"/>
                  </a:lnTo>
                  <a:cubicBezTo>
                    <a:pt x="248468" y="1403387"/>
                    <a:pt x="270160" y="1356717"/>
                    <a:pt x="274104" y="1313334"/>
                  </a:cubicBezTo>
                  <a:lnTo>
                    <a:pt x="3944" y="1313334"/>
                  </a:lnTo>
                  <a:lnTo>
                    <a:pt x="3944" y="1299530"/>
                  </a:lnTo>
                  <a:lnTo>
                    <a:pt x="51271" y="1299530"/>
                  </a:lnTo>
                  <a:lnTo>
                    <a:pt x="51271" y="1106276"/>
                  </a:lnTo>
                  <a:lnTo>
                    <a:pt x="51271" y="1092473"/>
                  </a:lnTo>
                  <a:lnTo>
                    <a:pt x="9860" y="1092473"/>
                  </a:lnTo>
                  <a:lnTo>
                    <a:pt x="9860" y="1078669"/>
                  </a:lnTo>
                  <a:lnTo>
                    <a:pt x="51271" y="1078669"/>
                  </a:lnTo>
                  <a:cubicBezTo>
                    <a:pt x="51271" y="1047117"/>
                    <a:pt x="50614" y="1024768"/>
                    <a:pt x="49299" y="1011622"/>
                  </a:cubicBezTo>
                  <a:close/>
                  <a:moveTo>
                    <a:pt x="118318" y="644835"/>
                  </a:moveTo>
                  <a:lnTo>
                    <a:pt x="118318" y="727658"/>
                  </a:lnTo>
                  <a:lnTo>
                    <a:pt x="226777" y="727658"/>
                  </a:lnTo>
                  <a:cubicBezTo>
                    <a:pt x="222833" y="703994"/>
                    <a:pt x="219546" y="676386"/>
                    <a:pt x="216917" y="644835"/>
                  </a:cubicBezTo>
                  <a:close/>
                  <a:moveTo>
                    <a:pt x="118318" y="548208"/>
                  </a:moveTo>
                  <a:lnTo>
                    <a:pt x="118318" y="633003"/>
                  </a:lnTo>
                  <a:lnTo>
                    <a:pt x="351011" y="633003"/>
                  </a:lnTo>
                  <a:lnTo>
                    <a:pt x="351011" y="548208"/>
                  </a:lnTo>
                  <a:close/>
                  <a:moveTo>
                    <a:pt x="360871" y="500881"/>
                  </a:moveTo>
                  <a:lnTo>
                    <a:pt x="425946" y="528488"/>
                  </a:lnTo>
                  <a:cubicBezTo>
                    <a:pt x="431205" y="529803"/>
                    <a:pt x="433834" y="532432"/>
                    <a:pt x="433834" y="536376"/>
                  </a:cubicBezTo>
                  <a:cubicBezTo>
                    <a:pt x="435149" y="544264"/>
                    <a:pt x="428575" y="552152"/>
                    <a:pt x="414114" y="560040"/>
                  </a:cubicBezTo>
                  <a:lnTo>
                    <a:pt x="414114" y="573844"/>
                  </a:lnTo>
                  <a:cubicBezTo>
                    <a:pt x="414114" y="606710"/>
                    <a:pt x="414771" y="634318"/>
                    <a:pt x="416086" y="656667"/>
                  </a:cubicBezTo>
                  <a:cubicBezTo>
                    <a:pt x="417401" y="664555"/>
                    <a:pt x="414114" y="669156"/>
                    <a:pt x="406226" y="670470"/>
                  </a:cubicBezTo>
                  <a:cubicBezTo>
                    <a:pt x="387821" y="674414"/>
                    <a:pt x="369416" y="676386"/>
                    <a:pt x="351011" y="676386"/>
                  </a:cubicBezTo>
                  <a:lnTo>
                    <a:pt x="351011" y="644835"/>
                  </a:lnTo>
                  <a:lnTo>
                    <a:pt x="280020" y="644835"/>
                  </a:lnTo>
                  <a:cubicBezTo>
                    <a:pt x="282649" y="677701"/>
                    <a:pt x="286593" y="705309"/>
                    <a:pt x="291852" y="727658"/>
                  </a:cubicBezTo>
                  <a:lnTo>
                    <a:pt x="364815" y="727658"/>
                  </a:lnTo>
                  <a:lnTo>
                    <a:pt x="400310" y="680330"/>
                  </a:lnTo>
                  <a:lnTo>
                    <a:pt x="461442" y="725686"/>
                  </a:lnTo>
                  <a:cubicBezTo>
                    <a:pt x="464071" y="727000"/>
                    <a:pt x="465385" y="728972"/>
                    <a:pt x="465385" y="731602"/>
                  </a:cubicBezTo>
                  <a:cubicBezTo>
                    <a:pt x="465385" y="738175"/>
                    <a:pt x="460127" y="741461"/>
                    <a:pt x="449610" y="741461"/>
                  </a:cubicBezTo>
                  <a:lnTo>
                    <a:pt x="293824" y="741461"/>
                  </a:lnTo>
                  <a:cubicBezTo>
                    <a:pt x="306970" y="794047"/>
                    <a:pt x="336550" y="834801"/>
                    <a:pt x="382563" y="863724"/>
                  </a:cubicBezTo>
                  <a:cubicBezTo>
                    <a:pt x="397024" y="871612"/>
                    <a:pt x="406884" y="868982"/>
                    <a:pt x="412142" y="855836"/>
                  </a:cubicBezTo>
                  <a:lnTo>
                    <a:pt x="443694" y="784845"/>
                  </a:lnTo>
                  <a:lnTo>
                    <a:pt x="451582" y="786817"/>
                  </a:lnTo>
                  <a:lnTo>
                    <a:pt x="451582" y="863724"/>
                  </a:lnTo>
                  <a:cubicBezTo>
                    <a:pt x="451582" y="875556"/>
                    <a:pt x="453554" y="884758"/>
                    <a:pt x="457498" y="891331"/>
                  </a:cubicBezTo>
                  <a:cubicBezTo>
                    <a:pt x="464071" y="897905"/>
                    <a:pt x="467357" y="905135"/>
                    <a:pt x="467357" y="913023"/>
                  </a:cubicBezTo>
                  <a:cubicBezTo>
                    <a:pt x="466043" y="931428"/>
                    <a:pt x="452896" y="941288"/>
                    <a:pt x="427918" y="942603"/>
                  </a:cubicBezTo>
                  <a:cubicBezTo>
                    <a:pt x="391108" y="942603"/>
                    <a:pt x="352983" y="927484"/>
                    <a:pt x="313544" y="897247"/>
                  </a:cubicBezTo>
                  <a:cubicBezTo>
                    <a:pt x="270160" y="860437"/>
                    <a:pt x="241895" y="808509"/>
                    <a:pt x="228749" y="741461"/>
                  </a:cubicBezTo>
                  <a:lnTo>
                    <a:pt x="118318" y="741461"/>
                  </a:lnTo>
                  <a:lnTo>
                    <a:pt x="118318" y="853864"/>
                  </a:lnTo>
                  <a:lnTo>
                    <a:pt x="252412" y="836116"/>
                  </a:lnTo>
                  <a:lnTo>
                    <a:pt x="256356" y="844004"/>
                  </a:lnTo>
                  <a:cubicBezTo>
                    <a:pt x="215602" y="867668"/>
                    <a:pt x="160387" y="893961"/>
                    <a:pt x="90711" y="922883"/>
                  </a:cubicBezTo>
                  <a:cubicBezTo>
                    <a:pt x="84137" y="925512"/>
                    <a:pt x="79536" y="927484"/>
                    <a:pt x="76907" y="928799"/>
                  </a:cubicBezTo>
                  <a:cubicBezTo>
                    <a:pt x="76907" y="941945"/>
                    <a:pt x="73620" y="948519"/>
                    <a:pt x="67047" y="948519"/>
                  </a:cubicBezTo>
                  <a:cubicBezTo>
                    <a:pt x="63103" y="949833"/>
                    <a:pt x="59816" y="946547"/>
                    <a:pt x="57187" y="938659"/>
                  </a:cubicBezTo>
                  <a:lnTo>
                    <a:pt x="29580" y="871612"/>
                  </a:lnTo>
                  <a:cubicBezTo>
                    <a:pt x="46670" y="867668"/>
                    <a:pt x="54558" y="855179"/>
                    <a:pt x="53243" y="834144"/>
                  </a:cubicBezTo>
                  <a:lnTo>
                    <a:pt x="53243" y="634975"/>
                  </a:lnTo>
                  <a:cubicBezTo>
                    <a:pt x="53243" y="602109"/>
                    <a:pt x="52586" y="562669"/>
                    <a:pt x="51271" y="516657"/>
                  </a:cubicBezTo>
                  <a:lnTo>
                    <a:pt x="132122" y="536376"/>
                  </a:lnTo>
                  <a:lnTo>
                    <a:pt x="341151" y="536376"/>
                  </a:lnTo>
                  <a:close/>
                  <a:moveTo>
                    <a:pt x="179449" y="0"/>
                  </a:moveTo>
                  <a:lnTo>
                    <a:pt x="270160" y="9860"/>
                  </a:lnTo>
                  <a:cubicBezTo>
                    <a:pt x="276733" y="9860"/>
                    <a:pt x="280020" y="11832"/>
                    <a:pt x="280020" y="15775"/>
                  </a:cubicBezTo>
                  <a:cubicBezTo>
                    <a:pt x="280020" y="23663"/>
                    <a:pt x="271475" y="30894"/>
                    <a:pt x="254384" y="37467"/>
                  </a:cubicBezTo>
                  <a:cubicBezTo>
                    <a:pt x="254384" y="42726"/>
                    <a:pt x="254384" y="47984"/>
                    <a:pt x="254384" y="53243"/>
                  </a:cubicBezTo>
                  <a:cubicBezTo>
                    <a:pt x="288565" y="207057"/>
                    <a:pt x="364815" y="310914"/>
                    <a:pt x="483133" y="364815"/>
                  </a:cubicBezTo>
                  <a:lnTo>
                    <a:pt x="477217" y="376647"/>
                  </a:lnTo>
                  <a:cubicBezTo>
                    <a:pt x="449610" y="376647"/>
                    <a:pt x="423317" y="397681"/>
                    <a:pt x="398338" y="439750"/>
                  </a:cubicBezTo>
                  <a:cubicBezTo>
                    <a:pt x="312886" y="374017"/>
                    <a:pt x="262930" y="266873"/>
                    <a:pt x="248468" y="118318"/>
                  </a:cubicBezTo>
                  <a:cubicBezTo>
                    <a:pt x="243210" y="280020"/>
                    <a:pt x="161702" y="389136"/>
                    <a:pt x="3944" y="445666"/>
                  </a:cubicBezTo>
                  <a:lnTo>
                    <a:pt x="0" y="437778"/>
                  </a:lnTo>
                  <a:cubicBezTo>
                    <a:pt x="117004" y="349696"/>
                    <a:pt x="177477" y="229406"/>
                    <a:pt x="181421" y="76907"/>
                  </a:cubicBezTo>
                  <a:cubicBezTo>
                    <a:pt x="181421" y="54558"/>
                    <a:pt x="180764" y="28922"/>
                    <a:pt x="179449" y="0"/>
                  </a:cubicBezTo>
                  <a:close/>
                </a:path>
              </a:pathLst>
            </a:custGeom>
            <a:solidFill>
              <a:schemeClr val="bg1"/>
            </a:solidFill>
            <a:ln>
              <a:noFill/>
            </a:ln>
            <a:effectLst>
              <a:outerShdw blurRad="50800" dist="38100" dir="8100000" algn="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方正粗雅宋_GBK" panose="02000000000000000000" pitchFamily="2" charset="-122"/>
                <a:ea typeface="方正粗雅宋_GBK" panose="02000000000000000000" pitchFamily="2" charset="-122"/>
                <a:cs typeface="+mn-ea"/>
                <a:sym typeface="+mn-lt"/>
              </a:endParaRPr>
            </a:p>
          </p:txBody>
        </p:sp>
      </p:grpSp>
      <p:sp>
        <p:nvSpPr>
          <p:cNvPr id="48" name="文本框 47"/>
          <p:cNvSpPr txBox="1"/>
          <p:nvPr/>
        </p:nvSpPr>
        <p:spPr>
          <a:xfrm>
            <a:off x="2717449" y="2104824"/>
            <a:ext cx="3597441" cy="363176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更好的教育</a:t>
            </a:r>
            <a:endPar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更稳定的工作</a:t>
            </a:r>
          </a:p>
          <a:p>
            <a:pPr marL="342900" marR="0" lvl="0" indent="-342900" algn="l"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更满意的收入</a:t>
            </a:r>
          </a:p>
          <a:p>
            <a:pPr marL="342900" marR="0" lvl="0" indent="-342900" algn="l"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更可靠的社会保障</a:t>
            </a:r>
          </a:p>
          <a:p>
            <a:pPr marL="342900" marR="0" lvl="0" indent="-342900" algn="l"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更高水平的医疗卫生服务</a:t>
            </a:r>
          </a:p>
          <a:p>
            <a:pPr marL="342900" marR="0" lvl="0" indent="-342900" algn="l"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更舒适的居住条件</a:t>
            </a:r>
          </a:p>
          <a:p>
            <a:pPr marL="342900" marR="0" lvl="0" indent="-342900" algn="l"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更优美的环境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642212" y="1626706"/>
            <a:ext cx="10907576" cy="4797736"/>
            <a:chOff x="632746" y="1798967"/>
            <a:chExt cx="10907576" cy="4797736"/>
          </a:xfrm>
        </p:grpSpPr>
        <p:sp>
          <p:nvSpPr>
            <p:cNvPr id="17" name="矩形 16"/>
            <p:cNvSpPr/>
            <p:nvPr/>
          </p:nvSpPr>
          <p:spPr>
            <a:xfrm flipV="1">
              <a:off x="632746" y="1916703"/>
              <a:ext cx="10800000" cy="4680000"/>
            </a:xfrm>
            <a:prstGeom prst="rect">
              <a:avLst/>
            </a:prstGeom>
            <a:gradFill>
              <a:gsLst>
                <a:gs pos="50000">
                  <a:schemeClr val="accent2">
                    <a:lumMod val="60000"/>
                    <a:lumOff val="40000"/>
                  </a:schemeClr>
                </a:gs>
                <a:gs pos="0">
                  <a:srgbClr val="9E0406"/>
                </a:gs>
                <a:gs pos="100000">
                  <a:srgbClr val="FFFFFF"/>
                </a:gs>
              </a:gsLst>
              <a:lin ang="5400000" scaled="0"/>
            </a:gradFill>
            <a:ln w="19050">
              <a:gradFill>
                <a:gsLst>
                  <a:gs pos="100000">
                    <a:schemeClr val="bg1"/>
                  </a:gs>
                  <a:gs pos="0">
                    <a:srgbClr val="B51317"/>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矩形 17"/>
            <p:cNvSpPr/>
            <p:nvPr/>
          </p:nvSpPr>
          <p:spPr>
            <a:xfrm flipV="1">
              <a:off x="740322" y="1798967"/>
              <a:ext cx="10800000" cy="4680000"/>
            </a:xfrm>
            <a:prstGeom prst="rect">
              <a:avLst/>
            </a:prstGeom>
            <a:solidFill>
              <a:schemeClr val="bg1"/>
            </a:solidFill>
            <a:ln w="635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19" name="对角圆角矩形 1"/>
          <p:cNvSpPr/>
          <p:nvPr/>
        </p:nvSpPr>
        <p:spPr>
          <a:xfrm flipH="1">
            <a:off x="4300669" y="883123"/>
            <a:ext cx="3590661"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党带领人民继续创造美好生活</a:t>
            </a:r>
          </a:p>
        </p:txBody>
      </p:sp>
      <p:grpSp>
        <p:nvGrpSpPr>
          <p:cNvPr id="20" name="组合 19"/>
          <p:cNvGrpSpPr>
            <a:grpSpLocks noChangeAspect="1"/>
          </p:cNvGrpSpPr>
          <p:nvPr/>
        </p:nvGrpSpPr>
        <p:grpSpPr>
          <a:xfrm>
            <a:off x="3887228" y="1941190"/>
            <a:ext cx="4417544" cy="2700000"/>
            <a:chOff x="2880000" y="2808548"/>
            <a:chExt cx="5536650" cy="3384000"/>
          </a:xfrm>
        </p:grpSpPr>
        <p:sp>
          <p:nvSpPr>
            <p:cNvPr id="21" name="椭圆 20"/>
            <p:cNvSpPr/>
            <p:nvPr/>
          </p:nvSpPr>
          <p:spPr>
            <a:xfrm>
              <a:off x="2880000" y="2808548"/>
              <a:ext cx="3384000" cy="3384000"/>
            </a:xfrm>
            <a:prstGeom prst="ellipse">
              <a:avLst/>
            </a:prstGeom>
            <a:noFill/>
            <a:ln w="6350">
              <a:gradFill flip="none" rotWithShape="1">
                <a:gsLst>
                  <a:gs pos="0">
                    <a:srgbClr val="F0BC7C"/>
                  </a:gs>
                  <a:gs pos="100000">
                    <a:srgbClr val="F29341">
                      <a:alpha val="0"/>
                    </a:srgb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椭圆 21"/>
            <p:cNvSpPr/>
            <p:nvPr/>
          </p:nvSpPr>
          <p:spPr>
            <a:xfrm>
              <a:off x="5032650" y="2808548"/>
              <a:ext cx="3384000" cy="3384000"/>
            </a:xfrm>
            <a:prstGeom prst="ellipse">
              <a:avLst/>
            </a:prstGeom>
            <a:noFill/>
            <a:ln w="6350">
              <a:gradFill flip="none" rotWithShape="1">
                <a:gsLst>
                  <a:gs pos="0">
                    <a:srgbClr val="F0BC7C">
                      <a:alpha val="0"/>
                    </a:srgbClr>
                  </a:gs>
                  <a:gs pos="100000">
                    <a:srgbClr val="F2934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任意多边形 6"/>
            <p:cNvSpPr/>
            <p:nvPr/>
          </p:nvSpPr>
          <p:spPr>
            <a:xfrm>
              <a:off x="3132000" y="3060549"/>
              <a:ext cx="5032650" cy="2880000"/>
            </a:xfrm>
            <a:custGeom>
              <a:avLst/>
              <a:gdLst>
                <a:gd name="connsiteX0" fmla="*/ 1440000 w 5032650"/>
                <a:gd name="connsiteY0" fmla="*/ 0 h 2880000"/>
                <a:gd name="connsiteX1" fmla="*/ 2458234 w 5032650"/>
                <a:gd name="connsiteY1" fmla="*/ 421766 h 2880000"/>
                <a:gd name="connsiteX2" fmla="*/ 2516325 w 5032650"/>
                <a:gd name="connsiteY2" fmla="*/ 485683 h 2880000"/>
                <a:gd name="connsiteX3" fmla="*/ 2574417 w 5032650"/>
                <a:gd name="connsiteY3" fmla="*/ 421766 h 2880000"/>
                <a:gd name="connsiteX4" fmla="*/ 3592650 w 5032650"/>
                <a:gd name="connsiteY4" fmla="*/ 0 h 2880000"/>
                <a:gd name="connsiteX5" fmla="*/ 5032650 w 5032650"/>
                <a:gd name="connsiteY5" fmla="*/ 1440000 h 2880000"/>
                <a:gd name="connsiteX6" fmla="*/ 3592650 w 5032650"/>
                <a:gd name="connsiteY6" fmla="*/ 2880000 h 2880000"/>
                <a:gd name="connsiteX7" fmla="*/ 2574417 w 5032650"/>
                <a:gd name="connsiteY7" fmla="*/ 2458234 h 2880000"/>
                <a:gd name="connsiteX8" fmla="*/ 2516325 w 5032650"/>
                <a:gd name="connsiteY8" fmla="*/ 2394317 h 2880000"/>
                <a:gd name="connsiteX9" fmla="*/ 2458234 w 5032650"/>
                <a:gd name="connsiteY9" fmla="*/ 2458234 h 2880000"/>
                <a:gd name="connsiteX10" fmla="*/ 1440000 w 5032650"/>
                <a:gd name="connsiteY10" fmla="*/ 2880000 h 2880000"/>
                <a:gd name="connsiteX11" fmla="*/ 0 w 5032650"/>
                <a:gd name="connsiteY11" fmla="*/ 1440000 h 2880000"/>
                <a:gd name="connsiteX12" fmla="*/ 1440000 w 5032650"/>
                <a:gd name="connsiteY12"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32650" h="2880000">
                  <a:moveTo>
                    <a:pt x="1440000" y="0"/>
                  </a:moveTo>
                  <a:cubicBezTo>
                    <a:pt x="1837645" y="0"/>
                    <a:pt x="2197645" y="161178"/>
                    <a:pt x="2458234" y="421766"/>
                  </a:cubicBezTo>
                  <a:lnTo>
                    <a:pt x="2516325" y="485683"/>
                  </a:lnTo>
                  <a:lnTo>
                    <a:pt x="2574417" y="421766"/>
                  </a:lnTo>
                  <a:cubicBezTo>
                    <a:pt x="2835005" y="161178"/>
                    <a:pt x="3195005" y="0"/>
                    <a:pt x="3592650" y="0"/>
                  </a:cubicBezTo>
                  <a:cubicBezTo>
                    <a:pt x="4387940" y="0"/>
                    <a:pt x="5032650" y="644710"/>
                    <a:pt x="5032650" y="1440000"/>
                  </a:cubicBezTo>
                  <a:cubicBezTo>
                    <a:pt x="5032650" y="2235290"/>
                    <a:pt x="4387940" y="2880000"/>
                    <a:pt x="3592650" y="2880000"/>
                  </a:cubicBezTo>
                  <a:cubicBezTo>
                    <a:pt x="3195005" y="2880000"/>
                    <a:pt x="2835005" y="2718823"/>
                    <a:pt x="2574417" y="2458234"/>
                  </a:cubicBezTo>
                  <a:lnTo>
                    <a:pt x="2516325" y="2394317"/>
                  </a:lnTo>
                  <a:lnTo>
                    <a:pt x="2458234" y="2458234"/>
                  </a:lnTo>
                  <a:cubicBezTo>
                    <a:pt x="2197645" y="2718823"/>
                    <a:pt x="1837645" y="2880000"/>
                    <a:pt x="1440000" y="2880000"/>
                  </a:cubicBezTo>
                  <a:cubicBezTo>
                    <a:pt x="644710" y="2880000"/>
                    <a:pt x="0" y="2235290"/>
                    <a:pt x="0" y="1440000"/>
                  </a:cubicBezTo>
                  <a:cubicBezTo>
                    <a:pt x="0" y="644710"/>
                    <a:pt x="644710" y="0"/>
                    <a:pt x="1440000" y="0"/>
                  </a:cubicBezTo>
                  <a:close/>
                </a:path>
              </a:pathLst>
            </a:custGeom>
            <a:gradFill>
              <a:gsLst>
                <a:gs pos="100000">
                  <a:schemeClr val="accent4">
                    <a:lumMod val="20000"/>
                    <a:lumOff val="80000"/>
                  </a:schemeClr>
                </a:gs>
                <a:gs pos="50000">
                  <a:srgbClr val="DA7B43"/>
                </a:gs>
                <a:gs pos="0">
                  <a:srgbClr val="9E0406"/>
                </a:gs>
              </a:gsLst>
              <a:lin ang="1800000" scaled="0"/>
            </a:gradFill>
            <a:ln>
              <a:noFill/>
            </a:ln>
            <a:effectLst>
              <a:outerShdw blurRad="381000" dist="63500" dir="5400000" algn="t" rotWithShape="0">
                <a:schemeClr val="accent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p:txBody>
        </p:sp>
        <p:sp>
          <p:nvSpPr>
            <p:cNvPr id="24" name="空心弧 23"/>
            <p:cNvSpPr/>
            <p:nvPr/>
          </p:nvSpPr>
          <p:spPr>
            <a:xfrm>
              <a:off x="3312000" y="3240549"/>
              <a:ext cx="2520000" cy="2520000"/>
            </a:xfrm>
            <a:prstGeom prst="blockArc">
              <a:avLst>
                <a:gd name="adj1" fmla="val 2488135"/>
                <a:gd name="adj2" fmla="val 21526978"/>
                <a:gd name="adj3" fmla="val 14408"/>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p:txBody>
        </p:sp>
        <p:sp>
          <p:nvSpPr>
            <p:cNvPr id="25" name="空心弧 24"/>
            <p:cNvSpPr/>
            <p:nvPr/>
          </p:nvSpPr>
          <p:spPr>
            <a:xfrm>
              <a:off x="5464650" y="3240549"/>
              <a:ext cx="2519999" cy="2520000"/>
            </a:xfrm>
            <a:prstGeom prst="blockArc">
              <a:avLst>
                <a:gd name="adj1" fmla="val 13298924"/>
                <a:gd name="adj2" fmla="val 10688974"/>
                <a:gd name="adj3" fmla="val 14883"/>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p:txBody>
        </p:sp>
        <p:sp>
          <p:nvSpPr>
            <p:cNvPr id="26" name="矩形 25"/>
            <p:cNvSpPr/>
            <p:nvPr/>
          </p:nvSpPr>
          <p:spPr>
            <a:xfrm>
              <a:off x="3769366" y="4026789"/>
              <a:ext cx="1605268" cy="94752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党</a:t>
              </a:r>
            </a:p>
          </p:txBody>
        </p:sp>
        <p:sp>
          <p:nvSpPr>
            <p:cNvPr id="27" name="矩形 26"/>
            <p:cNvSpPr/>
            <p:nvPr/>
          </p:nvSpPr>
          <p:spPr>
            <a:xfrm>
              <a:off x="5922016" y="4026789"/>
              <a:ext cx="1605268" cy="94752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人民</a:t>
              </a:r>
            </a:p>
          </p:txBody>
        </p:sp>
      </p:grpSp>
      <p:grpSp>
        <p:nvGrpSpPr>
          <p:cNvPr id="28" name="组合 27"/>
          <p:cNvGrpSpPr/>
          <p:nvPr/>
        </p:nvGrpSpPr>
        <p:grpSpPr>
          <a:xfrm>
            <a:off x="1247256" y="2269187"/>
            <a:ext cx="2520000" cy="533665"/>
            <a:chOff x="1318376" y="2861472"/>
            <a:chExt cx="2520000" cy="533665"/>
          </a:xfrm>
        </p:grpSpPr>
        <p:sp>
          <p:nvSpPr>
            <p:cNvPr id="35" name="圆角矩形 20"/>
            <p:cNvSpPr/>
            <p:nvPr/>
          </p:nvSpPr>
          <p:spPr>
            <a:xfrm>
              <a:off x="1318376" y="3323137"/>
              <a:ext cx="252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6" name="文本框 35"/>
            <p:cNvSpPr txBox="1"/>
            <p:nvPr/>
          </p:nvSpPr>
          <p:spPr>
            <a:xfrm>
              <a:off x="1390376" y="2861472"/>
              <a:ext cx="237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想在一起</a:t>
              </a:r>
            </a:p>
          </p:txBody>
        </p:sp>
      </p:grpSp>
      <p:grpSp>
        <p:nvGrpSpPr>
          <p:cNvPr id="37" name="组合 36"/>
          <p:cNvGrpSpPr/>
          <p:nvPr/>
        </p:nvGrpSpPr>
        <p:grpSpPr>
          <a:xfrm>
            <a:off x="1247256" y="3667105"/>
            <a:ext cx="2520000" cy="533665"/>
            <a:chOff x="1318376" y="2861472"/>
            <a:chExt cx="2520000" cy="533665"/>
          </a:xfrm>
        </p:grpSpPr>
        <p:sp>
          <p:nvSpPr>
            <p:cNvPr id="38" name="圆角矩形 24"/>
            <p:cNvSpPr/>
            <p:nvPr/>
          </p:nvSpPr>
          <p:spPr>
            <a:xfrm>
              <a:off x="1318376" y="3323137"/>
              <a:ext cx="252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9" name="文本框 38"/>
            <p:cNvSpPr txBox="1"/>
            <p:nvPr/>
          </p:nvSpPr>
          <p:spPr>
            <a:xfrm>
              <a:off x="1390376" y="2861472"/>
              <a:ext cx="237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风雨同舟</a:t>
              </a:r>
            </a:p>
          </p:txBody>
        </p:sp>
      </p:grpSp>
      <p:grpSp>
        <p:nvGrpSpPr>
          <p:cNvPr id="41" name="组合 40"/>
          <p:cNvGrpSpPr/>
          <p:nvPr/>
        </p:nvGrpSpPr>
        <p:grpSpPr>
          <a:xfrm>
            <a:off x="8376594" y="2269187"/>
            <a:ext cx="2520000" cy="533665"/>
            <a:chOff x="1318376" y="2861472"/>
            <a:chExt cx="2520000" cy="533665"/>
          </a:xfrm>
        </p:grpSpPr>
        <p:sp>
          <p:nvSpPr>
            <p:cNvPr id="42" name="圆角矩形 27"/>
            <p:cNvSpPr/>
            <p:nvPr/>
          </p:nvSpPr>
          <p:spPr>
            <a:xfrm>
              <a:off x="1318376" y="3323137"/>
              <a:ext cx="252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3" name="文本框 42"/>
            <p:cNvSpPr txBox="1"/>
            <p:nvPr/>
          </p:nvSpPr>
          <p:spPr>
            <a:xfrm>
              <a:off x="1390376" y="2861472"/>
              <a:ext cx="237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干在一起</a:t>
              </a:r>
            </a:p>
          </p:txBody>
        </p:sp>
      </p:grpSp>
      <p:grpSp>
        <p:nvGrpSpPr>
          <p:cNvPr id="44" name="组合 43"/>
          <p:cNvGrpSpPr/>
          <p:nvPr/>
        </p:nvGrpSpPr>
        <p:grpSpPr>
          <a:xfrm>
            <a:off x="8376594" y="3667105"/>
            <a:ext cx="2520000" cy="533665"/>
            <a:chOff x="1318376" y="2861472"/>
            <a:chExt cx="2520000" cy="533665"/>
          </a:xfrm>
        </p:grpSpPr>
        <p:sp>
          <p:nvSpPr>
            <p:cNvPr id="45" name="圆角矩形 30"/>
            <p:cNvSpPr/>
            <p:nvPr/>
          </p:nvSpPr>
          <p:spPr>
            <a:xfrm>
              <a:off x="1318376" y="3323137"/>
              <a:ext cx="252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6" name="文本框 45"/>
            <p:cNvSpPr txBox="1"/>
            <p:nvPr/>
          </p:nvSpPr>
          <p:spPr>
            <a:xfrm>
              <a:off x="1390376" y="2861472"/>
              <a:ext cx="2376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同甘共苦</a:t>
              </a:r>
            </a:p>
          </p:txBody>
        </p:sp>
      </p:grpSp>
      <p:sp>
        <p:nvSpPr>
          <p:cNvPr id="49" name="文本框 48"/>
          <p:cNvSpPr txBox="1"/>
          <p:nvPr/>
        </p:nvSpPr>
        <p:spPr>
          <a:xfrm>
            <a:off x="1156391" y="4881735"/>
            <a:ext cx="9900000" cy="1289905"/>
          </a:xfrm>
          <a:prstGeom prst="rect">
            <a:avLst/>
          </a:prstGeom>
          <a:noFill/>
          <a:ln w="9525">
            <a:no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让老百姓过上好日子是党一切工作的出发点和落脚点。以人民为中心的发展思想，不是高高在上的宣传口号，绝对不能只停留在口头上，要全面全方位贯穿于经济社会发展的各个环节，体现在人民群众获得感、幸福感、安全感的扎实提升上。</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şlídê"/>
          <p:cNvSpPr/>
          <p:nvPr/>
        </p:nvSpPr>
        <p:spPr>
          <a:xfrm>
            <a:off x="383224" y="803309"/>
            <a:ext cx="11479913" cy="4737955"/>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p:nvPicPr>
        <p:blipFill>
          <a:blip r:embed="rId2"/>
          <a:stretch>
            <a:fillRect/>
          </a:stretch>
        </p:blipFill>
        <p:spPr>
          <a:xfrm>
            <a:off x="-23974" y="4330199"/>
            <a:ext cx="12215973" cy="2105526"/>
          </a:xfrm>
          <a:prstGeom prst="rect">
            <a:avLst/>
          </a:prstGeom>
          <a:noFill/>
        </p:spPr>
      </p:pic>
      <p:sp>
        <p:nvSpPr>
          <p:cNvPr id="30" name="矩形 29"/>
          <p:cNvSpPr/>
          <p:nvPr/>
        </p:nvSpPr>
        <p:spPr>
          <a:xfrm>
            <a:off x="691238" y="4671485"/>
            <a:ext cx="10863884" cy="1422954"/>
          </a:xfrm>
          <a:prstGeom prst="rect">
            <a:avLst/>
          </a:prstGeom>
        </p:spPr>
        <p:txBody>
          <a:bodyPr wrap="square">
            <a:spAutoFit/>
          </a:bodyPr>
          <a:lstStyle/>
          <a:p>
            <a:pPr indent="540000" algn="just">
              <a:lnSpc>
                <a:spcPct val="1500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共产党就是为人民群众谋幸福的，党始终把人民安居乐业、安危冷暖放在心上，用心用情用力解决群众关心的就业、教育、社保、医疗、住房、养老、食品安全、社会治安等实际问题，一件一件抓落实，一年接着一年干，努力让群众看到变化、得到实惠。</a:t>
            </a:r>
          </a:p>
        </p:txBody>
      </p:sp>
      <p:pic>
        <p:nvPicPr>
          <p:cNvPr id="38" name="Picture 2" descr="ï¼ç¤¾ä¼ï¼ï¼1ï¼éè¥¿å­æ´²ï¼æ­¦è­¦å®åµææ´ªæç¾"/>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806" y="1823684"/>
            <a:ext cx="3384653" cy="2309052"/>
          </a:xfrm>
          <a:prstGeom prst="rect">
            <a:avLst/>
          </a:prstGeom>
          <a:noFill/>
          <a:ln w="44450">
            <a:solidFill>
              <a:schemeClr val="bg1"/>
            </a:solidFill>
            <a:miter lim="800000"/>
            <a:headEnd/>
            <a:tailEnd/>
          </a:ln>
          <a:effectLst>
            <a:outerShdw blurRad="177800" dist="152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9141" y="1823684"/>
            <a:ext cx="3575593" cy="2309052"/>
          </a:xfrm>
          <a:prstGeom prst="rect">
            <a:avLst/>
          </a:prstGeom>
          <a:noFill/>
          <a:ln w="44450">
            <a:solidFill>
              <a:schemeClr val="bg1"/>
            </a:solidFill>
            <a:miter lim="800000"/>
            <a:headEnd/>
            <a:tailEnd/>
          </a:ln>
          <a:effectLst>
            <a:outerShdw blurRad="177800" dist="152400" dir="5400000" algn="t"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809" y="1823684"/>
            <a:ext cx="3430211" cy="2309052"/>
          </a:xfrm>
          <a:prstGeom prst="rect">
            <a:avLst/>
          </a:prstGeom>
          <a:noFill/>
          <a:ln w="44450">
            <a:solidFill>
              <a:schemeClr val="bg1"/>
            </a:solidFill>
            <a:miter lim="800000"/>
            <a:headEnd/>
            <a:tailEnd/>
          </a:ln>
          <a:effectLst>
            <a:outerShdw blurRad="177800" dist="152400" dir="5400000" algn="t" rotWithShape="0">
              <a:prstClr val="black">
                <a:alpha val="15000"/>
              </a:prstClr>
            </a:outerShdw>
          </a:effectLst>
        </p:spPr>
      </p:pic>
      <p:sp>
        <p:nvSpPr>
          <p:cNvPr id="19" name="对角圆角矩形 1"/>
          <p:cNvSpPr/>
          <p:nvPr/>
        </p:nvSpPr>
        <p:spPr>
          <a:xfrm flipH="1">
            <a:off x="4037192" y="999073"/>
            <a:ext cx="4117617"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党带领人民继续创造美好生活</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61021" y="0"/>
            <a:ext cx="13314043" cy="6858000"/>
            <a:chOff x="-561021" y="0"/>
            <a:chExt cx="13314043" cy="6858000"/>
          </a:xfrm>
        </p:grpSpPr>
        <p:pic>
          <p:nvPicPr>
            <p:cNvPr id="3" name="图片 2"/>
            <p:cNvPicPr>
              <a:picLocks noChangeAspect="1"/>
            </p:cNvPicPr>
            <p:nvPr/>
          </p:nvPicPr>
          <p:blipFill>
            <a:blip r:embed="rId2"/>
            <a:srcRect l="46" t="4189" b="4281"/>
            <a:stretch>
              <a:fillRect/>
            </a:stretch>
          </p:blipFill>
          <p:spPr>
            <a:xfrm>
              <a:off x="-561021" y="2"/>
              <a:ext cx="13314043" cy="6857997"/>
            </a:xfrm>
            <a:custGeom>
              <a:avLst/>
              <a:gdLst>
                <a:gd name="connsiteX0" fmla="*/ 1278125 w 13314043"/>
                <a:gd name="connsiteY0" fmla="*/ 0 h 6857997"/>
                <a:gd name="connsiteX1" fmla="*/ 13314043 w 13314043"/>
                <a:gd name="connsiteY1" fmla="*/ 0 h 6857997"/>
                <a:gd name="connsiteX2" fmla="*/ 13314043 w 13314043"/>
                <a:gd name="connsiteY2" fmla="*/ 31963 h 6857997"/>
                <a:gd name="connsiteX3" fmla="*/ 12041875 w 13314043"/>
                <a:gd name="connsiteY3" fmla="*/ 6857997 h 6857997"/>
                <a:gd name="connsiteX4" fmla="*/ 0 w 13314043"/>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4043" h="6857997">
                  <a:moveTo>
                    <a:pt x="1278125" y="0"/>
                  </a:moveTo>
                  <a:lnTo>
                    <a:pt x="13314043" y="0"/>
                  </a:lnTo>
                  <a:lnTo>
                    <a:pt x="13314043" y="31963"/>
                  </a:lnTo>
                  <a:lnTo>
                    <a:pt x="12041875" y="6857997"/>
                  </a:lnTo>
                  <a:lnTo>
                    <a:pt x="0" y="6857997"/>
                  </a:lnTo>
                  <a:close/>
                </a:path>
              </a:pathLst>
            </a:custGeom>
            <a:noFill/>
            <a:effectLst>
              <a:outerShdw blurRad="381000" sx="102000" sy="102000" algn="ctr" rotWithShape="0">
                <a:prstClr val="black">
                  <a:alpha val="10000"/>
                </a:prstClr>
              </a:outerShdw>
            </a:effectLst>
          </p:spPr>
        </p:pic>
        <p:sp>
          <p:nvSpPr>
            <p:cNvPr id="4" name="平行四边形 3"/>
            <p:cNvSpPr/>
            <p:nvPr/>
          </p:nvSpPr>
          <p:spPr>
            <a:xfrm>
              <a:off x="-561021" y="0"/>
              <a:ext cx="1512000" cy="6857999"/>
            </a:xfrm>
            <a:prstGeom prst="parallelogram">
              <a:avLst>
                <a:gd name="adj" fmla="val 84432"/>
              </a:avLst>
            </a:prstGeom>
            <a:gradFill flip="none" rotWithShape="1">
              <a:gsLst>
                <a:gs pos="35000">
                  <a:srgbClr val="FAE7D0"/>
                </a:gs>
                <a:gs pos="0">
                  <a:srgbClr val="FFFDEB"/>
                </a:gs>
                <a:gs pos="10000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平行四边形 4"/>
            <p:cNvSpPr/>
            <p:nvPr/>
          </p:nvSpPr>
          <p:spPr>
            <a:xfrm>
              <a:off x="11241022" y="1"/>
              <a:ext cx="1512000" cy="6857999"/>
            </a:xfrm>
            <a:prstGeom prst="parallelogram">
              <a:avLst>
                <a:gd name="adj" fmla="val 84432"/>
              </a:avLst>
            </a:prstGeom>
            <a:gradFill flip="none" rotWithShape="1">
              <a:gsLst>
                <a:gs pos="65000">
                  <a:srgbClr val="FAE7D0"/>
                </a:gs>
                <a:gs pos="100000">
                  <a:srgbClr val="FFFDEB"/>
                </a:gs>
                <a:gs pos="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 name="直接连接符 5"/>
          <p:cNvCxnSpPr/>
          <p:nvPr/>
        </p:nvCxnSpPr>
        <p:spPr>
          <a:xfrm>
            <a:off x="2495550" y="1631007"/>
            <a:ext cx="0" cy="3960000"/>
          </a:xfrm>
          <a:prstGeom prst="line">
            <a:avLst/>
          </a:prstGeom>
          <a:ln>
            <a:gradFill>
              <a:gsLst>
                <a:gs pos="0">
                  <a:schemeClr val="accent4">
                    <a:lumMod val="20000"/>
                    <a:lumOff val="80000"/>
                  </a:schemeClr>
                </a:gs>
                <a:gs pos="100000">
                  <a:schemeClr val="accent4">
                    <a:lumMod val="20000"/>
                    <a:lumOff val="80000"/>
                    <a:alpha val="0"/>
                  </a:scheme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2946055" y="2143125"/>
            <a:ext cx="7560000" cy="643568"/>
            <a:chOff x="4657061" y="1344030"/>
            <a:chExt cx="7560000" cy="643568"/>
          </a:xfrm>
        </p:grpSpPr>
        <p:sp>
          <p:nvSpPr>
            <p:cNvPr id="8" name="文本框 7"/>
            <p:cNvSpPr txBox="1"/>
            <p:nvPr/>
          </p:nvSpPr>
          <p:spPr>
            <a:xfrm>
              <a:off x="4684272" y="1344030"/>
              <a:ext cx="6660000" cy="46037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一、为什么必须坚持以人民为中心</a:t>
              </a:r>
            </a:p>
          </p:txBody>
        </p:sp>
        <p:cxnSp>
          <p:nvCxnSpPr>
            <p:cNvPr id="9" name="直接连接符 8"/>
            <p:cNvCxnSpPr/>
            <p:nvPr/>
          </p:nvCxnSpPr>
          <p:spPr>
            <a:xfrm>
              <a:off x="4657061" y="1987598"/>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2935260" y="3123567"/>
            <a:ext cx="8322310" cy="610548"/>
            <a:chOff x="4657061" y="2818464"/>
            <a:chExt cx="8322310" cy="610548"/>
          </a:xfrm>
        </p:grpSpPr>
        <p:sp>
          <p:nvSpPr>
            <p:cNvPr id="11" name="文本框 10"/>
            <p:cNvSpPr txBox="1"/>
            <p:nvPr/>
          </p:nvSpPr>
          <p:spPr>
            <a:xfrm>
              <a:off x="4684366" y="2818464"/>
              <a:ext cx="8295005" cy="46037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二、为什么要不断实现人民对美好生活的向往</a:t>
              </a:r>
            </a:p>
          </p:txBody>
        </p:sp>
        <p:cxnSp>
          <p:nvCxnSpPr>
            <p:cNvPr id="12" name="直接连接符 11"/>
            <p:cNvCxnSpPr/>
            <p:nvPr/>
          </p:nvCxnSpPr>
          <p:spPr>
            <a:xfrm>
              <a:off x="4657061" y="3429012"/>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2946055" y="4101707"/>
            <a:ext cx="8127209" cy="724213"/>
            <a:chOff x="4657061" y="3431838"/>
            <a:chExt cx="8127209" cy="724213"/>
          </a:xfrm>
        </p:grpSpPr>
        <p:sp>
          <p:nvSpPr>
            <p:cNvPr id="14" name="文本框 13"/>
            <p:cNvSpPr txBox="1"/>
            <p:nvPr/>
          </p:nvSpPr>
          <p:spPr>
            <a:xfrm>
              <a:off x="4684270" y="3431838"/>
              <a:ext cx="8100000" cy="46037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dirty="0">
                  <a:solidFill>
                    <a:schemeClr val="bg1"/>
                  </a:solidFill>
                  <a:effectLst>
                    <a:outerShdw blurRad="38100" dist="38100" dir="2700000" algn="tl">
                      <a:srgbClr val="000000">
                        <a:alpha val="43137"/>
                      </a:srgbClr>
                    </a:outerShdw>
                  </a:effectLst>
                </a:rPr>
                <a:t>三、为什么要推动人的全面发展、全体人民共同富裕</a:t>
              </a:r>
            </a:p>
          </p:txBody>
        </p:sp>
        <p:cxnSp>
          <p:nvCxnSpPr>
            <p:cNvPr id="15" name="直接连接符 14"/>
            <p:cNvCxnSpPr/>
            <p:nvPr/>
          </p:nvCxnSpPr>
          <p:spPr>
            <a:xfrm>
              <a:off x="4657061" y="4156051"/>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16" name="文本框 15"/>
          <p:cNvSpPr txBox="1">
            <a:spLocks noChangeAspect="1"/>
          </p:cNvSpPr>
          <p:nvPr/>
        </p:nvSpPr>
        <p:spPr>
          <a:xfrm>
            <a:off x="1536977" y="2143124"/>
            <a:ext cx="481227" cy="1958400"/>
          </a:xfrm>
          <a:custGeom>
            <a:avLst/>
            <a:gdLst/>
            <a:ahLst/>
            <a:cxnLst/>
            <a:rect l="l" t="t" r="r" b="b"/>
            <a:pathLst>
              <a:path w="727026" h="2958703">
                <a:moveTo>
                  <a:pt x="307330" y="2744391"/>
                </a:moveTo>
                <a:cubicBezTo>
                  <a:pt x="312291" y="2743398"/>
                  <a:pt x="315268" y="2743398"/>
                  <a:pt x="316260" y="2744391"/>
                </a:cubicBezTo>
                <a:cubicBezTo>
                  <a:pt x="316756" y="2744887"/>
                  <a:pt x="316818" y="2745693"/>
                  <a:pt x="316446" y="2746809"/>
                </a:cubicBezTo>
                <a:cubicBezTo>
                  <a:pt x="315330" y="2750158"/>
                  <a:pt x="310307" y="2756297"/>
                  <a:pt x="301377" y="2765227"/>
                </a:cubicBezTo>
                <a:cubicBezTo>
                  <a:pt x="289471" y="2777133"/>
                  <a:pt x="265658" y="2797969"/>
                  <a:pt x="229940" y="2827734"/>
                </a:cubicBezTo>
                <a:cubicBezTo>
                  <a:pt x="212080" y="2841625"/>
                  <a:pt x="199182" y="2852539"/>
                  <a:pt x="191244" y="2860477"/>
                </a:cubicBezTo>
                <a:cubicBezTo>
                  <a:pt x="183307" y="2868414"/>
                  <a:pt x="174377" y="2877344"/>
                  <a:pt x="164455" y="2887266"/>
                </a:cubicBezTo>
                <a:cubicBezTo>
                  <a:pt x="162471" y="2889250"/>
                  <a:pt x="160487" y="2891234"/>
                  <a:pt x="158502" y="2893219"/>
                </a:cubicBezTo>
                <a:cubicBezTo>
                  <a:pt x="152549" y="2899172"/>
                  <a:pt x="148580" y="2902148"/>
                  <a:pt x="146596" y="2902148"/>
                </a:cubicBezTo>
                <a:cubicBezTo>
                  <a:pt x="142627" y="2904133"/>
                  <a:pt x="134690" y="2899172"/>
                  <a:pt x="122783" y="2887266"/>
                </a:cubicBezTo>
                <a:cubicBezTo>
                  <a:pt x="120799" y="2885281"/>
                  <a:pt x="117823" y="2881313"/>
                  <a:pt x="113854" y="2875359"/>
                </a:cubicBezTo>
                <a:cubicBezTo>
                  <a:pt x="97979" y="2853531"/>
                  <a:pt x="86073" y="2837656"/>
                  <a:pt x="78135" y="2827734"/>
                </a:cubicBezTo>
                <a:cubicBezTo>
                  <a:pt x="145604" y="2805906"/>
                  <a:pt x="215057" y="2780109"/>
                  <a:pt x="286494" y="2750344"/>
                </a:cubicBezTo>
                <a:cubicBezTo>
                  <a:pt x="295424" y="2747367"/>
                  <a:pt x="302369" y="2745383"/>
                  <a:pt x="307330" y="2744391"/>
                </a:cubicBezTo>
                <a:close/>
                <a:moveTo>
                  <a:pt x="152549" y="2625328"/>
                </a:moveTo>
                <a:cubicBezTo>
                  <a:pt x="214065" y="2627313"/>
                  <a:pt x="250776" y="2646164"/>
                  <a:pt x="262682" y="2681883"/>
                </a:cubicBezTo>
                <a:cubicBezTo>
                  <a:pt x="264666" y="2711648"/>
                  <a:pt x="252760" y="2728516"/>
                  <a:pt x="226963" y="2732484"/>
                </a:cubicBezTo>
                <a:cubicBezTo>
                  <a:pt x="213073" y="2734469"/>
                  <a:pt x="202159" y="2727523"/>
                  <a:pt x="194221" y="2711648"/>
                </a:cubicBezTo>
                <a:cubicBezTo>
                  <a:pt x="184299" y="2681883"/>
                  <a:pt x="168424" y="2659062"/>
                  <a:pt x="146596" y="2643188"/>
                </a:cubicBezTo>
                <a:cubicBezTo>
                  <a:pt x="136674" y="2635250"/>
                  <a:pt x="131713" y="2630289"/>
                  <a:pt x="131713" y="2628305"/>
                </a:cubicBezTo>
                <a:cubicBezTo>
                  <a:pt x="133697" y="2626320"/>
                  <a:pt x="140643" y="2625328"/>
                  <a:pt x="152549" y="2625328"/>
                </a:cubicBezTo>
                <a:close/>
                <a:moveTo>
                  <a:pt x="471041" y="2309813"/>
                </a:moveTo>
                <a:cubicBezTo>
                  <a:pt x="486916" y="2317750"/>
                  <a:pt x="504776" y="2330649"/>
                  <a:pt x="524619" y="2348508"/>
                </a:cubicBezTo>
                <a:cubicBezTo>
                  <a:pt x="540494" y="2362399"/>
                  <a:pt x="548432" y="2372320"/>
                  <a:pt x="548432" y="2378273"/>
                </a:cubicBezTo>
                <a:cubicBezTo>
                  <a:pt x="548432" y="2384227"/>
                  <a:pt x="543471" y="2390180"/>
                  <a:pt x="533549" y="2396133"/>
                </a:cubicBezTo>
                <a:cubicBezTo>
                  <a:pt x="531565" y="2398117"/>
                  <a:pt x="525612" y="2401094"/>
                  <a:pt x="515690" y="2405063"/>
                </a:cubicBezTo>
                <a:cubicBezTo>
                  <a:pt x="515690" y="2413000"/>
                  <a:pt x="514698" y="2427883"/>
                  <a:pt x="512713" y="2449711"/>
                </a:cubicBezTo>
                <a:cubicBezTo>
                  <a:pt x="508744" y="2487414"/>
                  <a:pt x="505768" y="2518172"/>
                  <a:pt x="503783" y="2541984"/>
                </a:cubicBezTo>
                <a:lnTo>
                  <a:pt x="563315" y="2539008"/>
                </a:lnTo>
                <a:cubicBezTo>
                  <a:pt x="569268" y="2529086"/>
                  <a:pt x="579190" y="2514203"/>
                  <a:pt x="593080" y="2494359"/>
                </a:cubicBezTo>
                <a:cubicBezTo>
                  <a:pt x="599033" y="2486422"/>
                  <a:pt x="603002" y="2480469"/>
                  <a:pt x="604987" y="2476500"/>
                </a:cubicBezTo>
                <a:cubicBezTo>
                  <a:pt x="612924" y="2482453"/>
                  <a:pt x="627807" y="2493367"/>
                  <a:pt x="649635" y="2509242"/>
                </a:cubicBezTo>
                <a:cubicBezTo>
                  <a:pt x="655588" y="2517180"/>
                  <a:pt x="660549" y="2522141"/>
                  <a:pt x="664518" y="2524125"/>
                </a:cubicBezTo>
                <a:cubicBezTo>
                  <a:pt x="678408" y="2538016"/>
                  <a:pt x="685354" y="2548930"/>
                  <a:pt x="685354" y="2556867"/>
                </a:cubicBezTo>
                <a:cubicBezTo>
                  <a:pt x="683369" y="2560836"/>
                  <a:pt x="678408" y="2562820"/>
                  <a:pt x="670471" y="2562820"/>
                </a:cubicBezTo>
                <a:cubicBezTo>
                  <a:pt x="644674" y="2562820"/>
                  <a:pt x="603002" y="2562820"/>
                  <a:pt x="545455" y="2562820"/>
                </a:cubicBezTo>
                <a:cubicBezTo>
                  <a:pt x="533549" y="2562820"/>
                  <a:pt x="512713" y="2563812"/>
                  <a:pt x="482948" y="2565797"/>
                </a:cubicBezTo>
                <a:cubicBezTo>
                  <a:pt x="425401" y="2569766"/>
                  <a:pt x="382737" y="2572742"/>
                  <a:pt x="354955" y="2574727"/>
                </a:cubicBezTo>
                <a:cubicBezTo>
                  <a:pt x="364877" y="2574727"/>
                  <a:pt x="375791" y="2576711"/>
                  <a:pt x="387698" y="2580680"/>
                </a:cubicBezTo>
                <a:cubicBezTo>
                  <a:pt x="411510" y="2586633"/>
                  <a:pt x="423416" y="2594570"/>
                  <a:pt x="423416" y="2604492"/>
                </a:cubicBezTo>
                <a:cubicBezTo>
                  <a:pt x="423416" y="2610445"/>
                  <a:pt x="414487" y="2617391"/>
                  <a:pt x="396627" y="2625328"/>
                </a:cubicBezTo>
                <a:cubicBezTo>
                  <a:pt x="396627" y="2637234"/>
                  <a:pt x="397619" y="2647156"/>
                  <a:pt x="399604" y="2655094"/>
                </a:cubicBezTo>
                <a:cubicBezTo>
                  <a:pt x="415479" y="2676922"/>
                  <a:pt x="430362" y="2695774"/>
                  <a:pt x="444252" y="2711648"/>
                </a:cubicBezTo>
                <a:cubicBezTo>
                  <a:pt x="489893" y="2658070"/>
                  <a:pt x="518666" y="2618383"/>
                  <a:pt x="530573" y="2592586"/>
                </a:cubicBezTo>
                <a:cubicBezTo>
                  <a:pt x="554385" y="2612430"/>
                  <a:pt x="571252" y="2627313"/>
                  <a:pt x="581174" y="2637234"/>
                </a:cubicBezTo>
                <a:cubicBezTo>
                  <a:pt x="595065" y="2649141"/>
                  <a:pt x="602010" y="2659062"/>
                  <a:pt x="602010" y="2667000"/>
                </a:cubicBezTo>
                <a:cubicBezTo>
                  <a:pt x="598041" y="2672953"/>
                  <a:pt x="587127" y="2675930"/>
                  <a:pt x="569268" y="2675930"/>
                </a:cubicBezTo>
                <a:cubicBezTo>
                  <a:pt x="565299" y="2677914"/>
                  <a:pt x="560338" y="2680891"/>
                  <a:pt x="554385" y="2684859"/>
                </a:cubicBezTo>
                <a:cubicBezTo>
                  <a:pt x="512713" y="2706687"/>
                  <a:pt x="480963" y="2720578"/>
                  <a:pt x="459135" y="2726531"/>
                </a:cubicBezTo>
                <a:cubicBezTo>
                  <a:pt x="506760" y="2780109"/>
                  <a:pt x="575221" y="2814836"/>
                  <a:pt x="664518" y="2830711"/>
                </a:cubicBezTo>
                <a:cubicBezTo>
                  <a:pt x="676424" y="2830711"/>
                  <a:pt x="684362" y="2833688"/>
                  <a:pt x="688330" y="2839641"/>
                </a:cubicBezTo>
                <a:cubicBezTo>
                  <a:pt x="688330" y="2843609"/>
                  <a:pt x="682377" y="2848570"/>
                  <a:pt x="670471" y="2854523"/>
                </a:cubicBezTo>
                <a:cubicBezTo>
                  <a:pt x="640705" y="2862461"/>
                  <a:pt x="616893" y="2877344"/>
                  <a:pt x="599033" y="2899172"/>
                </a:cubicBezTo>
                <a:cubicBezTo>
                  <a:pt x="597049" y="2901156"/>
                  <a:pt x="594072" y="2903141"/>
                  <a:pt x="590104" y="2905125"/>
                </a:cubicBezTo>
                <a:cubicBezTo>
                  <a:pt x="586135" y="2907109"/>
                  <a:pt x="583158" y="2909094"/>
                  <a:pt x="581174" y="2911078"/>
                </a:cubicBezTo>
                <a:cubicBezTo>
                  <a:pt x="575221" y="2913063"/>
                  <a:pt x="567283" y="2911078"/>
                  <a:pt x="557362" y="2905125"/>
                </a:cubicBezTo>
                <a:cubicBezTo>
                  <a:pt x="489893" y="2859484"/>
                  <a:pt x="437307" y="2791024"/>
                  <a:pt x="399604" y="2699742"/>
                </a:cubicBezTo>
                <a:cubicBezTo>
                  <a:pt x="399604" y="2713633"/>
                  <a:pt x="399604" y="2738438"/>
                  <a:pt x="399604" y="2774156"/>
                </a:cubicBezTo>
                <a:cubicBezTo>
                  <a:pt x="401588" y="2815828"/>
                  <a:pt x="402580" y="2847578"/>
                  <a:pt x="402580" y="2869406"/>
                </a:cubicBezTo>
                <a:cubicBezTo>
                  <a:pt x="402580" y="2893219"/>
                  <a:pt x="396627" y="2913063"/>
                  <a:pt x="384721" y="2928938"/>
                </a:cubicBezTo>
                <a:cubicBezTo>
                  <a:pt x="382737" y="2930922"/>
                  <a:pt x="380752" y="2932906"/>
                  <a:pt x="378768" y="2934891"/>
                </a:cubicBezTo>
                <a:cubicBezTo>
                  <a:pt x="376783" y="2938859"/>
                  <a:pt x="371822" y="2943820"/>
                  <a:pt x="363885" y="2949773"/>
                </a:cubicBezTo>
                <a:cubicBezTo>
                  <a:pt x="351979" y="2955727"/>
                  <a:pt x="343049" y="2958703"/>
                  <a:pt x="337096" y="2958703"/>
                </a:cubicBezTo>
                <a:cubicBezTo>
                  <a:pt x="335112" y="2958703"/>
                  <a:pt x="332135" y="2955727"/>
                  <a:pt x="328166" y="2949773"/>
                </a:cubicBezTo>
                <a:cubicBezTo>
                  <a:pt x="328166" y="2947789"/>
                  <a:pt x="327174" y="2945805"/>
                  <a:pt x="325190" y="2943820"/>
                </a:cubicBezTo>
                <a:cubicBezTo>
                  <a:pt x="323205" y="2939852"/>
                  <a:pt x="321221" y="2936875"/>
                  <a:pt x="319237" y="2934891"/>
                </a:cubicBezTo>
                <a:cubicBezTo>
                  <a:pt x="313283" y="2917031"/>
                  <a:pt x="293440" y="2897187"/>
                  <a:pt x="259705" y="2875359"/>
                </a:cubicBezTo>
                <a:cubicBezTo>
                  <a:pt x="251768" y="2869406"/>
                  <a:pt x="247799" y="2864445"/>
                  <a:pt x="247799" y="2860477"/>
                </a:cubicBezTo>
                <a:cubicBezTo>
                  <a:pt x="251768" y="2858492"/>
                  <a:pt x="256729" y="2857500"/>
                  <a:pt x="262682" y="2857500"/>
                </a:cubicBezTo>
                <a:cubicBezTo>
                  <a:pt x="266651" y="2857500"/>
                  <a:pt x="271612" y="2857500"/>
                  <a:pt x="277565" y="2857500"/>
                </a:cubicBezTo>
                <a:cubicBezTo>
                  <a:pt x="289471" y="2859484"/>
                  <a:pt x="299393" y="2860477"/>
                  <a:pt x="307330" y="2860477"/>
                </a:cubicBezTo>
                <a:cubicBezTo>
                  <a:pt x="309315" y="2862461"/>
                  <a:pt x="313283" y="2862461"/>
                  <a:pt x="319237" y="2860477"/>
                </a:cubicBezTo>
                <a:cubicBezTo>
                  <a:pt x="321221" y="2860477"/>
                  <a:pt x="322213" y="2860477"/>
                  <a:pt x="322213" y="2860477"/>
                </a:cubicBezTo>
                <a:cubicBezTo>
                  <a:pt x="326182" y="2856508"/>
                  <a:pt x="328166" y="2847578"/>
                  <a:pt x="328166" y="2833688"/>
                </a:cubicBezTo>
                <a:lnTo>
                  <a:pt x="328166" y="2783086"/>
                </a:lnTo>
                <a:cubicBezTo>
                  <a:pt x="328166" y="2773164"/>
                  <a:pt x="328166" y="2757289"/>
                  <a:pt x="328166" y="2735461"/>
                </a:cubicBezTo>
                <a:cubicBezTo>
                  <a:pt x="330151" y="2695774"/>
                  <a:pt x="330151" y="2668984"/>
                  <a:pt x="328166" y="2655094"/>
                </a:cubicBezTo>
                <a:cubicBezTo>
                  <a:pt x="328166" y="2649141"/>
                  <a:pt x="328166" y="2638226"/>
                  <a:pt x="328166" y="2622352"/>
                </a:cubicBezTo>
                <a:cubicBezTo>
                  <a:pt x="326182" y="2602508"/>
                  <a:pt x="325190" y="2586633"/>
                  <a:pt x="325190" y="2574727"/>
                </a:cubicBezTo>
                <a:cubicBezTo>
                  <a:pt x="269627" y="2578695"/>
                  <a:pt x="216049" y="2582664"/>
                  <a:pt x="164455" y="2586633"/>
                </a:cubicBezTo>
                <a:cubicBezTo>
                  <a:pt x="138658" y="2586633"/>
                  <a:pt x="108893" y="2589609"/>
                  <a:pt x="75158" y="2595563"/>
                </a:cubicBezTo>
                <a:cubicBezTo>
                  <a:pt x="73174" y="2591594"/>
                  <a:pt x="71190" y="2585641"/>
                  <a:pt x="69205" y="2577703"/>
                </a:cubicBezTo>
                <a:cubicBezTo>
                  <a:pt x="65237" y="2569766"/>
                  <a:pt x="62260" y="2563812"/>
                  <a:pt x="60276" y="2559844"/>
                </a:cubicBezTo>
                <a:cubicBezTo>
                  <a:pt x="119807" y="2559844"/>
                  <a:pt x="156518" y="2558852"/>
                  <a:pt x="170408" y="2556867"/>
                </a:cubicBezTo>
                <a:cubicBezTo>
                  <a:pt x="210096" y="2556867"/>
                  <a:pt x="295424" y="2552899"/>
                  <a:pt x="426393" y="2544961"/>
                </a:cubicBezTo>
                <a:cubicBezTo>
                  <a:pt x="430362" y="2523133"/>
                  <a:pt x="433338" y="2498328"/>
                  <a:pt x="435323" y="2470547"/>
                </a:cubicBezTo>
                <a:cubicBezTo>
                  <a:pt x="332135" y="2476500"/>
                  <a:pt x="271612" y="2479477"/>
                  <a:pt x="253752" y="2479477"/>
                </a:cubicBezTo>
                <a:cubicBezTo>
                  <a:pt x="247799" y="2479477"/>
                  <a:pt x="235893" y="2480469"/>
                  <a:pt x="218033" y="2482453"/>
                </a:cubicBezTo>
                <a:cubicBezTo>
                  <a:pt x="210096" y="2484438"/>
                  <a:pt x="204143" y="2485430"/>
                  <a:pt x="200174" y="2485430"/>
                </a:cubicBezTo>
                <a:cubicBezTo>
                  <a:pt x="200174" y="2481461"/>
                  <a:pt x="198190" y="2476500"/>
                  <a:pt x="194221" y="2470547"/>
                </a:cubicBezTo>
                <a:cubicBezTo>
                  <a:pt x="190252" y="2462609"/>
                  <a:pt x="187276" y="2456656"/>
                  <a:pt x="185291" y="2452688"/>
                </a:cubicBezTo>
                <a:cubicBezTo>
                  <a:pt x="187276" y="2452688"/>
                  <a:pt x="207119" y="2452688"/>
                  <a:pt x="244823" y="2452688"/>
                </a:cubicBezTo>
                <a:cubicBezTo>
                  <a:pt x="252760" y="2452688"/>
                  <a:pt x="274588" y="2451695"/>
                  <a:pt x="310307" y="2449711"/>
                </a:cubicBezTo>
                <a:cubicBezTo>
                  <a:pt x="359916" y="2447726"/>
                  <a:pt x="402580" y="2446734"/>
                  <a:pt x="438299" y="2446734"/>
                </a:cubicBezTo>
                <a:cubicBezTo>
                  <a:pt x="438299" y="2436813"/>
                  <a:pt x="439291" y="2423914"/>
                  <a:pt x="441276" y="2408039"/>
                </a:cubicBezTo>
                <a:cubicBezTo>
                  <a:pt x="441276" y="2388195"/>
                  <a:pt x="442268" y="2375297"/>
                  <a:pt x="444252" y="2369344"/>
                </a:cubicBezTo>
                <a:cubicBezTo>
                  <a:pt x="430362" y="2371328"/>
                  <a:pt x="385713" y="2374305"/>
                  <a:pt x="310307" y="2378273"/>
                </a:cubicBezTo>
                <a:cubicBezTo>
                  <a:pt x="278557" y="2380258"/>
                  <a:pt x="253752" y="2381250"/>
                  <a:pt x="235893" y="2381250"/>
                </a:cubicBezTo>
                <a:cubicBezTo>
                  <a:pt x="220018" y="2383234"/>
                  <a:pt x="215057" y="2384227"/>
                  <a:pt x="221010" y="2384227"/>
                </a:cubicBezTo>
                <a:cubicBezTo>
                  <a:pt x="191244" y="2386211"/>
                  <a:pt x="171401" y="2388195"/>
                  <a:pt x="161479" y="2390180"/>
                </a:cubicBezTo>
                <a:cubicBezTo>
                  <a:pt x="161479" y="2388195"/>
                  <a:pt x="160487" y="2384227"/>
                  <a:pt x="158502" y="2378273"/>
                </a:cubicBezTo>
                <a:cubicBezTo>
                  <a:pt x="154533" y="2370336"/>
                  <a:pt x="151557" y="2363391"/>
                  <a:pt x="149573" y="2357438"/>
                </a:cubicBezTo>
                <a:cubicBezTo>
                  <a:pt x="185291" y="2357438"/>
                  <a:pt x="211088" y="2357438"/>
                  <a:pt x="226963" y="2357438"/>
                </a:cubicBezTo>
                <a:cubicBezTo>
                  <a:pt x="234901" y="2357438"/>
                  <a:pt x="247799" y="2356445"/>
                  <a:pt x="265658" y="2354461"/>
                </a:cubicBezTo>
                <a:cubicBezTo>
                  <a:pt x="299393" y="2354461"/>
                  <a:pt x="358924" y="2351484"/>
                  <a:pt x="444252" y="2345531"/>
                </a:cubicBezTo>
                <a:cubicBezTo>
                  <a:pt x="450205" y="2339578"/>
                  <a:pt x="459135" y="2327672"/>
                  <a:pt x="471041" y="2309813"/>
                </a:cubicBezTo>
                <a:close/>
                <a:moveTo>
                  <a:pt x="465088" y="1619250"/>
                </a:moveTo>
                <a:cubicBezTo>
                  <a:pt x="451198" y="1619250"/>
                  <a:pt x="413494" y="1621235"/>
                  <a:pt x="351979" y="1625203"/>
                </a:cubicBezTo>
                <a:cubicBezTo>
                  <a:pt x="306338" y="1627188"/>
                  <a:pt x="268635" y="1629172"/>
                  <a:pt x="238869" y="1631156"/>
                </a:cubicBezTo>
                <a:lnTo>
                  <a:pt x="238869" y="1756172"/>
                </a:lnTo>
                <a:cubicBezTo>
                  <a:pt x="248791" y="1754188"/>
                  <a:pt x="267643" y="1753196"/>
                  <a:pt x="295424" y="1753196"/>
                </a:cubicBezTo>
                <a:cubicBezTo>
                  <a:pt x="317252" y="1751211"/>
                  <a:pt x="335112" y="1750219"/>
                  <a:pt x="349002" y="1750219"/>
                </a:cubicBezTo>
                <a:cubicBezTo>
                  <a:pt x="350987" y="1750219"/>
                  <a:pt x="352971" y="1750219"/>
                  <a:pt x="354955" y="1750219"/>
                </a:cubicBezTo>
                <a:cubicBezTo>
                  <a:pt x="376783" y="1748234"/>
                  <a:pt x="399604" y="1744266"/>
                  <a:pt x="423416" y="1738313"/>
                </a:cubicBezTo>
                <a:cubicBezTo>
                  <a:pt x="427385" y="1740297"/>
                  <a:pt x="430362" y="1744266"/>
                  <a:pt x="432346" y="1750219"/>
                </a:cubicBezTo>
                <a:cubicBezTo>
                  <a:pt x="434330" y="1760141"/>
                  <a:pt x="435323" y="1765102"/>
                  <a:pt x="435323" y="1765102"/>
                </a:cubicBezTo>
                <a:cubicBezTo>
                  <a:pt x="437307" y="1767086"/>
                  <a:pt x="429369" y="1768078"/>
                  <a:pt x="411510" y="1768078"/>
                </a:cubicBezTo>
                <a:lnTo>
                  <a:pt x="351979" y="1774031"/>
                </a:lnTo>
                <a:cubicBezTo>
                  <a:pt x="340073" y="1774031"/>
                  <a:pt x="315268" y="1775024"/>
                  <a:pt x="277565" y="1777008"/>
                </a:cubicBezTo>
                <a:cubicBezTo>
                  <a:pt x="261690" y="1778993"/>
                  <a:pt x="248791" y="1779985"/>
                  <a:pt x="238869" y="1779985"/>
                </a:cubicBezTo>
                <a:lnTo>
                  <a:pt x="238869" y="1902024"/>
                </a:lnTo>
                <a:cubicBezTo>
                  <a:pt x="262682" y="1898055"/>
                  <a:pt x="298401" y="1896071"/>
                  <a:pt x="346026" y="1896071"/>
                </a:cubicBezTo>
                <a:cubicBezTo>
                  <a:pt x="371822" y="1894086"/>
                  <a:pt x="397619" y="1890117"/>
                  <a:pt x="423416" y="1884164"/>
                </a:cubicBezTo>
                <a:cubicBezTo>
                  <a:pt x="423416" y="1884164"/>
                  <a:pt x="424408" y="1885156"/>
                  <a:pt x="426393" y="1887141"/>
                </a:cubicBezTo>
                <a:cubicBezTo>
                  <a:pt x="428377" y="1891109"/>
                  <a:pt x="430362" y="1894086"/>
                  <a:pt x="432346" y="1896071"/>
                </a:cubicBezTo>
                <a:cubicBezTo>
                  <a:pt x="434330" y="1902024"/>
                  <a:pt x="435323" y="1906985"/>
                  <a:pt x="435323" y="1910953"/>
                </a:cubicBezTo>
                <a:cubicBezTo>
                  <a:pt x="433338" y="1912938"/>
                  <a:pt x="429369" y="1913930"/>
                  <a:pt x="423416" y="1913930"/>
                </a:cubicBezTo>
                <a:cubicBezTo>
                  <a:pt x="417463" y="1915914"/>
                  <a:pt x="413494" y="1916906"/>
                  <a:pt x="411510" y="1916906"/>
                </a:cubicBezTo>
                <a:lnTo>
                  <a:pt x="349002" y="1919883"/>
                </a:lnTo>
                <a:cubicBezTo>
                  <a:pt x="335112" y="1919883"/>
                  <a:pt x="309315" y="1920875"/>
                  <a:pt x="271612" y="1922860"/>
                </a:cubicBezTo>
                <a:cubicBezTo>
                  <a:pt x="257721" y="1924844"/>
                  <a:pt x="246807" y="1925836"/>
                  <a:pt x="238869" y="1925836"/>
                </a:cubicBezTo>
                <a:lnTo>
                  <a:pt x="238869" y="2074664"/>
                </a:lnTo>
                <a:lnTo>
                  <a:pt x="465088" y="2065735"/>
                </a:lnTo>
                <a:cubicBezTo>
                  <a:pt x="465088" y="2043907"/>
                  <a:pt x="465088" y="1969493"/>
                  <a:pt x="465088" y="1842492"/>
                </a:cubicBezTo>
                <a:close/>
                <a:moveTo>
                  <a:pt x="491877" y="1553766"/>
                </a:moveTo>
                <a:cubicBezTo>
                  <a:pt x="505768" y="1561703"/>
                  <a:pt x="524619" y="1574602"/>
                  <a:pt x="548432" y="1592461"/>
                </a:cubicBezTo>
                <a:cubicBezTo>
                  <a:pt x="566291" y="1604367"/>
                  <a:pt x="575221" y="1613297"/>
                  <a:pt x="575221" y="1619250"/>
                </a:cubicBezTo>
                <a:cubicBezTo>
                  <a:pt x="575221" y="1627188"/>
                  <a:pt x="569268" y="1634133"/>
                  <a:pt x="557362" y="1640086"/>
                </a:cubicBezTo>
                <a:cubicBezTo>
                  <a:pt x="557362" y="1640086"/>
                  <a:pt x="555377" y="1641078"/>
                  <a:pt x="551408" y="1643063"/>
                </a:cubicBezTo>
                <a:cubicBezTo>
                  <a:pt x="547440" y="1647031"/>
                  <a:pt x="544463" y="1650008"/>
                  <a:pt x="542479" y="1651992"/>
                </a:cubicBezTo>
                <a:cubicBezTo>
                  <a:pt x="542479" y="1679774"/>
                  <a:pt x="543471" y="1723430"/>
                  <a:pt x="545455" y="1782961"/>
                </a:cubicBezTo>
                <a:cubicBezTo>
                  <a:pt x="545455" y="1844477"/>
                  <a:pt x="545455" y="1880196"/>
                  <a:pt x="545455" y="1890117"/>
                </a:cubicBezTo>
                <a:cubicBezTo>
                  <a:pt x="545455" y="1911945"/>
                  <a:pt x="546448" y="1940719"/>
                  <a:pt x="548432" y="1976438"/>
                </a:cubicBezTo>
                <a:cubicBezTo>
                  <a:pt x="550416" y="2016125"/>
                  <a:pt x="551408" y="2044899"/>
                  <a:pt x="551408" y="2062758"/>
                </a:cubicBezTo>
                <a:cubicBezTo>
                  <a:pt x="551408" y="2094508"/>
                  <a:pt x="548432" y="2117328"/>
                  <a:pt x="542479" y="2131219"/>
                </a:cubicBezTo>
                <a:cubicBezTo>
                  <a:pt x="540494" y="2137172"/>
                  <a:pt x="531565" y="2148086"/>
                  <a:pt x="515690" y="2163961"/>
                </a:cubicBezTo>
                <a:cubicBezTo>
                  <a:pt x="497830" y="2175867"/>
                  <a:pt x="483940" y="2180828"/>
                  <a:pt x="474018" y="2178844"/>
                </a:cubicBezTo>
                <a:cubicBezTo>
                  <a:pt x="468065" y="2178844"/>
                  <a:pt x="464096" y="2174875"/>
                  <a:pt x="462112" y="2166938"/>
                </a:cubicBezTo>
                <a:cubicBezTo>
                  <a:pt x="462112" y="2159000"/>
                  <a:pt x="463104" y="2145110"/>
                  <a:pt x="465088" y="2125266"/>
                </a:cubicBezTo>
                <a:cubicBezTo>
                  <a:pt x="465088" y="2107406"/>
                  <a:pt x="465088" y="2095500"/>
                  <a:pt x="465088" y="2089547"/>
                </a:cubicBezTo>
                <a:lnTo>
                  <a:pt x="238869" y="2101453"/>
                </a:lnTo>
                <a:cubicBezTo>
                  <a:pt x="238869" y="2107406"/>
                  <a:pt x="237877" y="2113360"/>
                  <a:pt x="235893" y="2119313"/>
                </a:cubicBezTo>
                <a:cubicBezTo>
                  <a:pt x="231924" y="2135188"/>
                  <a:pt x="223987" y="2149078"/>
                  <a:pt x="212080" y="2160985"/>
                </a:cubicBezTo>
                <a:cubicBezTo>
                  <a:pt x="202159" y="2166938"/>
                  <a:pt x="194221" y="2171899"/>
                  <a:pt x="188268" y="2175867"/>
                </a:cubicBezTo>
                <a:cubicBezTo>
                  <a:pt x="180330" y="2177852"/>
                  <a:pt x="173385" y="2178844"/>
                  <a:pt x="167432" y="2178844"/>
                </a:cubicBezTo>
                <a:cubicBezTo>
                  <a:pt x="165448" y="2176859"/>
                  <a:pt x="164455" y="2173883"/>
                  <a:pt x="164455" y="2169914"/>
                </a:cubicBezTo>
                <a:cubicBezTo>
                  <a:pt x="164455" y="2169914"/>
                  <a:pt x="164455" y="2163961"/>
                  <a:pt x="164455" y="2152055"/>
                </a:cubicBezTo>
                <a:cubicBezTo>
                  <a:pt x="164455" y="2144117"/>
                  <a:pt x="164455" y="2135188"/>
                  <a:pt x="164455" y="2125266"/>
                </a:cubicBezTo>
                <a:cubicBezTo>
                  <a:pt x="170408" y="2053828"/>
                  <a:pt x="172393" y="2002235"/>
                  <a:pt x="170408" y="1970485"/>
                </a:cubicBezTo>
                <a:cubicBezTo>
                  <a:pt x="170408" y="1954610"/>
                  <a:pt x="170408" y="1933774"/>
                  <a:pt x="170408" y="1907977"/>
                </a:cubicBezTo>
                <a:cubicBezTo>
                  <a:pt x="172393" y="1874243"/>
                  <a:pt x="173385" y="1854399"/>
                  <a:pt x="173385" y="1848446"/>
                </a:cubicBezTo>
                <a:cubicBezTo>
                  <a:pt x="173385" y="1745258"/>
                  <a:pt x="173385" y="1682750"/>
                  <a:pt x="173385" y="1660922"/>
                </a:cubicBezTo>
                <a:cubicBezTo>
                  <a:pt x="173385" y="1658938"/>
                  <a:pt x="173385" y="1655961"/>
                  <a:pt x="173385" y="1651992"/>
                </a:cubicBezTo>
                <a:cubicBezTo>
                  <a:pt x="169416" y="1618258"/>
                  <a:pt x="167432" y="1586508"/>
                  <a:pt x="167432" y="1556742"/>
                </a:cubicBezTo>
                <a:cubicBezTo>
                  <a:pt x="169416" y="1556742"/>
                  <a:pt x="173385" y="1558727"/>
                  <a:pt x="179338" y="1562696"/>
                </a:cubicBezTo>
                <a:cubicBezTo>
                  <a:pt x="193229" y="1568649"/>
                  <a:pt x="206127" y="1573610"/>
                  <a:pt x="218033" y="1577578"/>
                </a:cubicBezTo>
                <a:cubicBezTo>
                  <a:pt x="220018" y="1579563"/>
                  <a:pt x="229940" y="1585516"/>
                  <a:pt x="247799" y="1595438"/>
                </a:cubicBezTo>
                <a:cubicBezTo>
                  <a:pt x="253752" y="1599406"/>
                  <a:pt x="258713" y="1602383"/>
                  <a:pt x="262682" y="1604367"/>
                </a:cubicBezTo>
                <a:lnTo>
                  <a:pt x="465088" y="1592461"/>
                </a:lnTo>
                <a:cubicBezTo>
                  <a:pt x="467073" y="1590477"/>
                  <a:pt x="473026" y="1582539"/>
                  <a:pt x="482948" y="1568649"/>
                </a:cubicBezTo>
                <a:cubicBezTo>
                  <a:pt x="486916" y="1562696"/>
                  <a:pt x="489893" y="1557734"/>
                  <a:pt x="491877" y="1553766"/>
                </a:cubicBezTo>
                <a:close/>
                <a:moveTo>
                  <a:pt x="152549" y="988219"/>
                </a:moveTo>
                <a:cubicBezTo>
                  <a:pt x="154533" y="990203"/>
                  <a:pt x="158502" y="993180"/>
                  <a:pt x="164455" y="997149"/>
                </a:cubicBezTo>
                <a:cubicBezTo>
                  <a:pt x="180330" y="1005086"/>
                  <a:pt x="191244" y="1013024"/>
                  <a:pt x="197198" y="1020961"/>
                </a:cubicBezTo>
                <a:cubicBezTo>
                  <a:pt x="215057" y="1034852"/>
                  <a:pt x="222994" y="1043781"/>
                  <a:pt x="221010" y="1047750"/>
                </a:cubicBezTo>
                <a:cubicBezTo>
                  <a:pt x="221010" y="1053703"/>
                  <a:pt x="212080" y="1061641"/>
                  <a:pt x="194221" y="1071563"/>
                </a:cubicBezTo>
                <a:lnTo>
                  <a:pt x="194221" y="1247180"/>
                </a:lnTo>
                <a:cubicBezTo>
                  <a:pt x="198190" y="1245195"/>
                  <a:pt x="205135" y="1240235"/>
                  <a:pt x="215057" y="1232297"/>
                </a:cubicBezTo>
                <a:cubicBezTo>
                  <a:pt x="232916" y="1220391"/>
                  <a:pt x="246807" y="1210469"/>
                  <a:pt x="256729" y="1202531"/>
                </a:cubicBezTo>
                <a:cubicBezTo>
                  <a:pt x="268635" y="1194594"/>
                  <a:pt x="275580" y="1192610"/>
                  <a:pt x="277565" y="1196578"/>
                </a:cubicBezTo>
                <a:cubicBezTo>
                  <a:pt x="279053" y="1197571"/>
                  <a:pt x="280045" y="1198811"/>
                  <a:pt x="280541" y="1200299"/>
                </a:cubicBezTo>
                <a:cubicBezTo>
                  <a:pt x="282030" y="1204764"/>
                  <a:pt x="279053" y="1211461"/>
                  <a:pt x="271612" y="1220391"/>
                </a:cubicBezTo>
                <a:cubicBezTo>
                  <a:pt x="233908" y="1264047"/>
                  <a:pt x="208112" y="1297781"/>
                  <a:pt x="194221" y="1321594"/>
                </a:cubicBezTo>
                <a:cubicBezTo>
                  <a:pt x="186283" y="1333500"/>
                  <a:pt x="180330" y="1344414"/>
                  <a:pt x="176362" y="1354336"/>
                </a:cubicBezTo>
                <a:cubicBezTo>
                  <a:pt x="176362" y="1354336"/>
                  <a:pt x="175369" y="1355328"/>
                  <a:pt x="173385" y="1357313"/>
                </a:cubicBezTo>
                <a:cubicBezTo>
                  <a:pt x="171401" y="1365250"/>
                  <a:pt x="167432" y="1369219"/>
                  <a:pt x="161479" y="1369219"/>
                </a:cubicBezTo>
                <a:cubicBezTo>
                  <a:pt x="157510" y="1371203"/>
                  <a:pt x="150565" y="1367234"/>
                  <a:pt x="140643" y="1357313"/>
                </a:cubicBezTo>
                <a:cubicBezTo>
                  <a:pt x="142627" y="1359297"/>
                  <a:pt x="140643" y="1358305"/>
                  <a:pt x="134690" y="1354336"/>
                </a:cubicBezTo>
                <a:cubicBezTo>
                  <a:pt x="118815" y="1340445"/>
                  <a:pt x="104924" y="1325563"/>
                  <a:pt x="93018" y="1309688"/>
                </a:cubicBezTo>
                <a:cubicBezTo>
                  <a:pt x="116830" y="1293813"/>
                  <a:pt x="127744" y="1273969"/>
                  <a:pt x="125760" y="1250156"/>
                </a:cubicBezTo>
                <a:lnTo>
                  <a:pt x="128737" y="1044774"/>
                </a:lnTo>
                <a:cubicBezTo>
                  <a:pt x="91033" y="1048742"/>
                  <a:pt x="58291" y="1053703"/>
                  <a:pt x="30510" y="1059657"/>
                </a:cubicBezTo>
                <a:cubicBezTo>
                  <a:pt x="26541" y="1051719"/>
                  <a:pt x="21580" y="1041797"/>
                  <a:pt x="15627" y="1029891"/>
                </a:cubicBezTo>
                <a:cubicBezTo>
                  <a:pt x="37455" y="1029891"/>
                  <a:pt x="71190" y="1026914"/>
                  <a:pt x="116830" y="1020961"/>
                </a:cubicBezTo>
                <a:cubicBezTo>
                  <a:pt x="120799" y="1020961"/>
                  <a:pt x="123776" y="1020961"/>
                  <a:pt x="125760" y="1020961"/>
                </a:cubicBezTo>
                <a:close/>
                <a:moveTo>
                  <a:pt x="491877" y="946547"/>
                </a:moveTo>
                <a:lnTo>
                  <a:pt x="420440" y="952500"/>
                </a:lnTo>
                <a:cubicBezTo>
                  <a:pt x="420440" y="1016000"/>
                  <a:pt x="420440" y="1065610"/>
                  <a:pt x="420440" y="1101328"/>
                </a:cubicBezTo>
                <a:lnTo>
                  <a:pt x="491877" y="1098352"/>
                </a:lnTo>
                <a:cubicBezTo>
                  <a:pt x="491877" y="1064617"/>
                  <a:pt x="491877" y="1014016"/>
                  <a:pt x="491877" y="946547"/>
                </a:cubicBezTo>
                <a:close/>
                <a:moveTo>
                  <a:pt x="104924" y="800696"/>
                </a:moveTo>
                <a:cubicBezTo>
                  <a:pt x="174377" y="808633"/>
                  <a:pt x="212080" y="834430"/>
                  <a:pt x="218033" y="878086"/>
                </a:cubicBezTo>
                <a:cubicBezTo>
                  <a:pt x="218530" y="881559"/>
                  <a:pt x="218654" y="884907"/>
                  <a:pt x="218406" y="888132"/>
                </a:cubicBezTo>
                <a:cubicBezTo>
                  <a:pt x="217661" y="897806"/>
                  <a:pt x="213569" y="906363"/>
                  <a:pt x="206127" y="913805"/>
                </a:cubicBezTo>
                <a:cubicBezTo>
                  <a:pt x="194221" y="925711"/>
                  <a:pt x="184299" y="931664"/>
                  <a:pt x="176362" y="931664"/>
                </a:cubicBezTo>
                <a:cubicBezTo>
                  <a:pt x="162471" y="931664"/>
                  <a:pt x="151557" y="927695"/>
                  <a:pt x="143619" y="919758"/>
                </a:cubicBezTo>
                <a:cubicBezTo>
                  <a:pt x="143619" y="917774"/>
                  <a:pt x="142627" y="914797"/>
                  <a:pt x="140643" y="910828"/>
                </a:cubicBezTo>
                <a:cubicBezTo>
                  <a:pt x="138658" y="908844"/>
                  <a:pt x="135682" y="898922"/>
                  <a:pt x="131713" y="881063"/>
                </a:cubicBezTo>
                <a:cubicBezTo>
                  <a:pt x="123776" y="847328"/>
                  <a:pt x="111869" y="825500"/>
                  <a:pt x="95994" y="815578"/>
                </a:cubicBezTo>
                <a:cubicBezTo>
                  <a:pt x="88057" y="807641"/>
                  <a:pt x="85080" y="803672"/>
                  <a:pt x="87065" y="803672"/>
                </a:cubicBezTo>
                <a:cubicBezTo>
                  <a:pt x="91033" y="801688"/>
                  <a:pt x="96987" y="800696"/>
                  <a:pt x="104924" y="800696"/>
                </a:cubicBezTo>
                <a:close/>
                <a:moveTo>
                  <a:pt x="488901" y="750094"/>
                </a:moveTo>
                <a:cubicBezTo>
                  <a:pt x="512713" y="756047"/>
                  <a:pt x="539502" y="765969"/>
                  <a:pt x="569268" y="779859"/>
                </a:cubicBezTo>
                <a:cubicBezTo>
                  <a:pt x="581174" y="783828"/>
                  <a:pt x="586135" y="788789"/>
                  <a:pt x="584151" y="794742"/>
                </a:cubicBezTo>
                <a:cubicBezTo>
                  <a:pt x="584151" y="802680"/>
                  <a:pt x="575221" y="812602"/>
                  <a:pt x="557362" y="824508"/>
                </a:cubicBezTo>
                <a:cubicBezTo>
                  <a:pt x="557362" y="838399"/>
                  <a:pt x="557362" y="870149"/>
                  <a:pt x="557362" y="919758"/>
                </a:cubicBezTo>
                <a:lnTo>
                  <a:pt x="587127" y="916781"/>
                </a:lnTo>
                <a:cubicBezTo>
                  <a:pt x="593080" y="902891"/>
                  <a:pt x="603994" y="885031"/>
                  <a:pt x="619869" y="863203"/>
                </a:cubicBezTo>
                <a:cubicBezTo>
                  <a:pt x="621854" y="865188"/>
                  <a:pt x="624830" y="867172"/>
                  <a:pt x="628799" y="869156"/>
                </a:cubicBezTo>
                <a:cubicBezTo>
                  <a:pt x="644674" y="881063"/>
                  <a:pt x="655588" y="889992"/>
                  <a:pt x="661541" y="895945"/>
                </a:cubicBezTo>
                <a:cubicBezTo>
                  <a:pt x="679401" y="909836"/>
                  <a:pt x="689322" y="921742"/>
                  <a:pt x="691307" y="931664"/>
                </a:cubicBezTo>
                <a:cubicBezTo>
                  <a:pt x="691307" y="937617"/>
                  <a:pt x="678408" y="940594"/>
                  <a:pt x="652612" y="940594"/>
                </a:cubicBezTo>
                <a:cubicBezTo>
                  <a:pt x="638721" y="940594"/>
                  <a:pt x="616893" y="941586"/>
                  <a:pt x="587127" y="943571"/>
                </a:cubicBezTo>
                <a:lnTo>
                  <a:pt x="557362" y="943571"/>
                </a:lnTo>
                <a:lnTo>
                  <a:pt x="557362" y="1017985"/>
                </a:lnTo>
                <a:cubicBezTo>
                  <a:pt x="557362" y="1041797"/>
                  <a:pt x="557362" y="1067594"/>
                  <a:pt x="557362" y="1095375"/>
                </a:cubicBezTo>
                <a:lnTo>
                  <a:pt x="602010" y="1092399"/>
                </a:lnTo>
                <a:lnTo>
                  <a:pt x="640705" y="1029891"/>
                </a:lnTo>
                <a:cubicBezTo>
                  <a:pt x="646658" y="1033860"/>
                  <a:pt x="653604" y="1039813"/>
                  <a:pt x="661541" y="1047750"/>
                </a:cubicBezTo>
                <a:cubicBezTo>
                  <a:pt x="671463" y="1055688"/>
                  <a:pt x="681385" y="1064617"/>
                  <a:pt x="691307" y="1074539"/>
                </a:cubicBezTo>
                <a:cubicBezTo>
                  <a:pt x="707182" y="1086446"/>
                  <a:pt x="715119" y="1095375"/>
                  <a:pt x="715119" y="1101328"/>
                </a:cubicBezTo>
                <a:cubicBezTo>
                  <a:pt x="715119" y="1101328"/>
                  <a:pt x="715119" y="1102320"/>
                  <a:pt x="715119" y="1104305"/>
                </a:cubicBezTo>
                <a:cubicBezTo>
                  <a:pt x="713135" y="1104305"/>
                  <a:pt x="712143" y="1105297"/>
                  <a:pt x="712143" y="1107282"/>
                </a:cubicBezTo>
                <a:cubicBezTo>
                  <a:pt x="712143" y="1111250"/>
                  <a:pt x="709166" y="1113235"/>
                  <a:pt x="703213" y="1113235"/>
                </a:cubicBezTo>
                <a:cubicBezTo>
                  <a:pt x="701229" y="1115219"/>
                  <a:pt x="699244" y="1116211"/>
                  <a:pt x="697260" y="1116211"/>
                </a:cubicBezTo>
                <a:cubicBezTo>
                  <a:pt x="691307" y="1114227"/>
                  <a:pt x="684362" y="1113235"/>
                  <a:pt x="676424" y="1113235"/>
                </a:cubicBezTo>
                <a:cubicBezTo>
                  <a:pt x="664518" y="1115219"/>
                  <a:pt x="640705" y="1116211"/>
                  <a:pt x="604987" y="1116211"/>
                </a:cubicBezTo>
                <a:lnTo>
                  <a:pt x="557362" y="1119188"/>
                </a:lnTo>
                <a:cubicBezTo>
                  <a:pt x="559346" y="1139032"/>
                  <a:pt x="560338" y="1173758"/>
                  <a:pt x="560338" y="1223367"/>
                </a:cubicBezTo>
                <a:cubicBezTo>
                  <a:pt x="562323" y="1265039"/>
                  <a:pt x="563315" y="1298774"/>
                  <a:pt x="563315" y="1324571"/>
                </a:cubicBezTo>
                <a:cubicBezTo>
                  <a:pt x="567283" y="1346399"/>
                  <a:pt x="567283" y="1360289"/>
                  <a:pt x="563315" y="1366242"/>
                </a:cubicBezTo>
                <a:cubicBezTo>
                  <a:pt x="563315" y="1384102"/>
                  <a:pt x="560338" y="1396008"/>
                  <a:pt x="554385" y="1401961"/>
                </a:cubicBezTo>
                <a:cubicBezTo>
                  <a:pt x="546448" y="1413867"/>
                  <a:pt x="533549" y="1424782"/>
                  <a:pt x="515690" y="1434703"/>
                </a:cubicBezTo>
                <a:cubicBezTo>
                  <a:pt x="505768" y="1438672"/>
                  <a:pt x="497830" y="1440656"/>
                  <a:pt x="491877" y="1440656"/>
                </a:cubicBezTo>
                <a:cubicBezTo>
                  <a:pt x="485924" y="1440656"/>
                  <a:pt x="482948" y="1435695"/>
                  <a:pt x="482948" y="1425774"/>
                </a:cubicBezTo>
                <a:cubicBezTo>
                  <a:pt x="482948" y="1425774"/>
                  <a:pt x="482948" y="1415852"/>
                  <a:pt x="482948" y="1396008"/>
                </a:cubicBezTo>
                <a:cubicBezTo>
                  <a:pt x="488901" y="1280914"/>
                  <a:pt x="490885" y="1219399"/>
                  <a:pt x="488901" y="1211461"/>
                </a:cubicBezTo>
                <a:lnTo>
                  <a:pt x="488901" y="1122164"/>
                </a:lnTo>
                <a:lnTo>
                  <a:pt x="420440" y="1125141"/>
                </a:lnTo>
                <a:cubicBezTo>
                  <a:pt x="420440" y="1273969"/>
                  <a:pt x="360908" y="1374180"/>
                  <a:pt x="241846" y="1425774"/>
                </a:cubicBezTo>
                <a:cubicBezTo>
                  <a:pt x="233908" y="1431727"/>
                  <a:pt x="227955" y="1432719"/>
                  <a:pt x="223987" y="1428750"/>
                </a:cubicBezTo>
                <a:cubicBezTo>
                  <a:pt x="223987" y="1422797"/>
                  <a:pt x="226963" y="1416844"/>
                  <a:pt x="232916" y="1410891"/>
                </a:cubicBezTo>
                <a:cubicBezTo>
                  <a:pt x="314276" y="1347391"/>
                  <a:pt x="354955" y="1253133"/>
                  <a:pt x="354955" y="1128117"/>
                </a:cubicBezTo>
                <a:cubicBezTo>
                  <a:pt x="347018" y="1128117"/>
                  <a:pt x="331143" y="1129109"/>
                  <a:pt x="307330" y="1131094"/>
                </a:cubicBezTo>
                <a:cubicBezTo>
                  <a:pt x="281533" y="1133078"/>
                  <a:pt x="264666" y="1135063"/>
                  <a:pt x="256729" y="1137047"/>
                </a:cubicBezTo>
                <a:lnTo>
                  <a:pt x="235893" y="1104305"/>
                </a:lnTo>
                <a:cubicBezTo>
                  <a:pt x="273596" y="1104305"/>
                  <a:pt x="313283" y="1104305"/>
                  <a:pt x="354955" y="1104305"/>
                </a:cubicBezTo>
                <a:lnTo>
                  <a:pt x="354955" y="1056680"/>
                </a:lnTo>
                <a:cubicBezTo>
                  <a:pt x="354955" y="1032867"/>
                  <a:pt x="354955" y="1018977"/>
                  <a:pt x="354955" y="1015008"/>
                </a:cubicBezTo>
                <a:lnTo>
                  <a:pt x="354955" y="955477"/>
                </a:lnTo>
                <a:cubicBezTo>
                  <a:pt x="317252" y="957461"/>
                  <a:pt x="290463" y="959446"/>
                  <a:pt x="274588" y="961430"/>
                </a:cubicBezTo>
                <a:lnTo>
                  <a:pt x="256729" y="928688"/>
                </a:lnTo>
                <a:cubicBezTo>
                  <a:pt x="290463" y="928688"/>
                  <a:pt x="323205" y="928688"/>
                  <a:pt x="354955" y="928688"/>
                </a:cubicBezTo>
                <a:cubicBezTo>
                  <a:pt x="354955" y="898922"/>
                  <a:pt x="354955" y="877094"/>
                  <a:pt x="354955" y="863203"/>
                </a:cubicBezTo>
                <a:cubicBezTo>
                  <a:pt x="352971" y="853281"/>
                  <a:pt x="349994" y="818555"/>
                  <a:pt x="346026" y="759024"/>
                </a:cubicBezTo>
                <a:cubicBezTo>
                  <a:pt x="349994" y="761008"/>
                  <a:pt x="358924" y="763985"/>
                  <a:pt x="372815" y="767953"/>
                </a:cubicBezTo>
                <a:cubicBezTo>
                  <a:pt x="384721" y="773906"/>
                  <a:pt x="393651" y="777875"/>
                  <a:pt x="399604" y="779859"/>
                </a:cubicBezTo>
                <a:cubicBezTo>
                  <a:pt x="429369" y="791766"/>
                  <a:pt x="443260" y="800696"/>
                  <a:pt x="441276" y="806649"/>
                </a:cubicBezTo>
                <a:cubicBezTo>
                  <a:pt x="441276" y="812602"/>
                  <a:pt x="434330" y="821531"/>
                  <a:pt x="420440" y="833438"/>
                </a:cubicBezTo>
                <a:cubicBezTo>
                  <a:pt x="420440" y="833438"/>
                  <a:pt x="420440" y="864196"/>
                  <a:pt x="420440" y="925711"/>
                </a:cubicBezTo>
                <a:cubicBezTo>
                  <a:pt x="424408" y="925711"/>
                  <a:pt x="433338" y="925711"/>
                  <a:pt x="447229" y="925711"/>
                </a:cubicBezTo>
                <a:cubicBezTo>
                  <a:pt x="469057" y="923727"/>
                  <a:pt x="483940" y="922735"/>
                  <a:pt x="491877" y="922735"/>
                </a:cubicBezTo>
                <a:lnTo>
                  <a:pt x="491877" y="854274"/>
                </a:lnTo>
                <a:cubicBezTo>
                  <a:pt x="491877" y="820539"/>
                  <a:pt x="490885" y="785813"/>
                  <a:pt x="488901" y="750094"/>
                </a:cubicBezTo>
                <a:close/>
                <a:moveTo>
                  <a:pt x="319237" y="0"/>
                </a:moveTo>
                <a:cubicBezTo>
                  <a:pt x="341065" y="5953"/>
                  <a:pt x="361901" y="12899"/>
                  <a:pt x="381744" y="20836"/>
                </a:cubicBezTo>
                <a:cubicBezTo>
                  <a:pt x="405557" y="28774"/>
                  <a:pt x="417463" y="36711"/>
                  <a:pt x="417463" y="44649"/>
                </a:cubicBezTo>
                <a:cubicBezTo>
                  <a:pt x="419448" y="50602"/>
                  <a:pt x="411510" y="60524"/>
                  <a:pt x="393651" y="74414"/>
                </a:cubicBezTo>
                <a:lnTo>
                  <a:pt x="393651" y="169664"/>
                </a:lnTo>
                <a:cubicBezTo>
                  <a:pt x="405557" y="169664"/>
                  <a:pt x="422424" y="168672"/>
                  <a:pt x="444252" y="166688"/>
                </a:cubicBezTo>
                <a:cubicBezTo>
                  <a:pt x="462112" y="166688"/>
                  <a:pt x="475010" y="166688"/>
                  <a:pt x="482948" y="166688"/>
                </a:cubicBezTo>
                <a:cubicBezTo>
                  <a:pt x="486916" y="160735"/>
                  <a:pt x="495846" y="148828"/>
                  <a:pt x="509737" y="130969"/>
                </a:cubicBezTo>
                <a:cubicBezTo>
                  <a:pt x="517674" y="117078"/>
                  <a:pt x="524619" y="106164"/>
                  <a:pt x="530573" y="98227"/>
                </a:cubicBezTo>
                <a:cubicBezTo>
                  <a:pt x="534541" y="100211"/>
                  <a:pt x="541487" y="105172"/>
                  <a:pt x="551408" y="113109"/>
                </a:cubicBezTo>
                <a:cubicBezTo>
                  <a:pt x="571252" y="125016"/>
                  <a:pt x="587127" y="135930"/>
                  <a:pt x="599033" y="145852"/>
                </a:cubicBezTo>
                <a:cubicBezTo>
                  <a:pt x="616893" y="159742"/>
                  <a:pt x="624830" y="169664"/>
                  <a:pt x="622846" y="175617"/>
                </a:cubicBezTo>
                <a:cubicBezTo>
                  <a:pt x="618877" y="181570"/>
                  <a:pt x="608955" y="185539"/>
                  <a:pt x="593080" y="187524"/>
                </a:cubicBezTo>
                <a:cubicBezTo>
                  <a:pt x="571252" y="187524"/>
                  <a:pt x="542479" y="187524"/>
                  <a:pt x="506760" y="187524"/>
                </a:cubicBezTo>
                <a:cubicBezTo>
                  <a:pt x="496838" y="189508"/>
                  <a:pt x="478979" y="190500"/>
                  <a:pt x="453182" y="190500"/>
                </a:cubicBezTo>
                <a:cubicBezTo>
                  <a:pt x="431354" y="192484"/>
                  <a:pt x="414487" y="193477"/>
                  <a:pt x="402580" y="193477"/>
                </a:cubicBezTo>
                <a:cubicBezTo>
                  <a:pt x="438299" y="253008"/>
                  <a:pt x="485924" y="304602"/>
                  <a:pt x="545455" y="348258"/>
                </a:cubicBezTo>
                <a:cubicBezTo>
                  <a:pt x="587127" y="378024"/>
                  <a:pt x="636737" y="402828"/>
                  <a:pt x="694283" y="422672"/>
                </a:cubicBezTo>
                <a:cubicBezTo>
                  <a:pt x="702221" y="422672"/>
                  <a:pt x="709166" y="424656"/>
                  <a:pt x="715119" y="428625"/>
                </a:cubicBezTo>
                <a:cubicBezTo>
                  <a:pt x="723057" y="430610"/>
                  <a:pt x="727026" y="433586"/>
                  <a:pt x="727026" y="437555"/>
                </a:cubicBezTo>
                <a:cubicBezTo>
                  <a:pt x="727026" y="441524"/>
                  <a:pt x="720080" y="446484"/>
                  <a:pt x="706190" y="452438"/>
                </a:cubicBezTo>
                <a:cubicBezTo>
                  <a:pt x="698252" y="458391"/>
                  <a:pt x="689322" y="465336"/>
                  <a:pt x="679401" y="473274"/>
                </a:cubicBezTo>
                <a:cubicBezTo>
                  <a:pt x="673448" y="477242"/>
                  <a:pt x="665510" y="485180"/>
                  <a:pt x="655588" y="497086"/>
                </a:cubicBezTo>
                <a:cubicBezTo>
                  <a:pt x="653604" y="499070"/>
                  <a:pt x="650627" y="502047"/>
                  <a:pt x="646658" y="506016"/>
                </a:cubicBezTo>
                <a:cubicBezTo>
                  <a:pt x="644674" y="508000"/>
                  <a:pt x="642690" y="509984"/>
                  <a:pt x="640705" y="511969"/>
                </a:cubicBezTo>
                <a:cubicBezTo>
                  <a:pt x="636737" y="515938"/>
                  <a:pt x="632768" y="517922"/>
                  <a:pt x="628799" y="517922"/>
                </a:cubicBezTo>
                <a:cubicBezTo>
                  <a:pt x="622846" y="517922"/>
                  <a:pt x="615901" y="515938"/>
                  <a:pt x="607963" y="511969"/>
                </a:cubicBezTo>
                <a:cubicBezTo>
                  <a:pt x="596057" y="506016"/>
                  <a:pt x="578198" y="492125"/>
                  <a:pt x="554385" y="470297"/>
                </a:cubicBezTo>
                <a:cubicBezTo>
                  <a:pt x="532557" y="450453"/>
                  <a:pt x="515690" y="431602"/>
                  <a:pt x="503783" y="413742"/>
                </a:cubicBezTo>
                <a:cubicBezTo>
                  <a:pt x="462112" y="356195"/>
                  <a:pt x="425401" y="287734"/>
                  <a:pt x="393651" y="208360"/>
                </a:cubicBezTo>
                <a:lnTo>
                  <a:pt x="393651" y="273844"/>
                </a:lnTo>
                <a:cubicBezTo>
                  <a:pt x="393651" y="309563"/>
                  <a:pt x="393651" y="338336"/>
                  <a:pt x="393651" y="360164"/>
                </a:cubicBezTo>
                <a:cubicBezTo>
                  <a:pt x="393651" y="368102"/>
                  <a:pt x="393651" y="380008"/>
                  <a:pt x="393651" y="395883"/>
                </a:cubicBezTo>
                <a:cubicBezTo>
                  <a:pt x="395635" y="417711"/>
                  <a:pt x="396627" y="435570"/>
                  <a:pt x="396627" y="449461"/>
                </a:cubicBezTo>
                <a:lnTo>
                  <a:pt x="408533" y="449461"/>
                </a:lnTo>
                <a:cubicBezTo>
                  <a:pt x="412502" y="443508"/>
                  <a:pt x="418455" y="433586"/>
                  <a:pt x="426393" y="419695"/>
                </a:cubicBezTo>
                <a:cubicBezTo>
                  <a:pt x="434330" y="409774"/>
                  <a:pt x="440283" y="400844"/>
                  <a:pt x="444252" y="392906"/>
                </a:cubicBezTo>
                <a:cubicBezTo>
                  <a:pt x="448221" y="396875"/>
                  <a:pt x="457151" y="404813"/>
                  <a:pt x="471041" y="416719"/>
                </a:cubicBezTo>
                <a:cubicBezTo>
                  <a:pt x="478979" y="422672"/>
                  <a:pt x="484932" y="427633"/>
                  <a:pt x="488901" y="431602"/>
                </a:cubicBezTo>
                <a:cubicBezTo>
                  <a:pt x="504776" y="447477"/>
                  <a:pt x="510729" y="458391"/>
                  <a:pt x="506760" y="464344"/>
                </a:cubicBezTo>
                <a:cubicBezTo>
                  <a:pt x="504776" y="466328"/>
                  <a:pt x="494854" y="469305"/>
                  <a:pt x="476994" y="473274"/>
                </a:cubicBezTo>
                <a:cubicBezTo>
                  <a:pt x="463104" y="473274"/>
                  <a:pt x="441276" y="473274"/>
                  <a:pt x="411510" y="473274"/>
                </a:cubicBezTo>
                <a:lnTo>
                  <a:pt x="396627" y="473274"/>
                </a:lnTo>
                <a:lnTo>
                  <a:pt x="399604" y="565547"/>
                </a:lnTo>
                <a:cubicBezTo>
                  <a:pt x="399604" y="567531"/>
                  <a:pt x="399604" y="571500"/>
                  <a:pt x="399604" y="577453"/>
                </a:cubicBezTo>
                <a:cubicBezTo>
                  <a:pt x="401588" y="599281"/>
                  <a:pt x="399604" y="614164"/>
                  <a:pt x="393651" y="622102"/>
                </a:cubicBezTo>
                <a:cubicBezTo>
                  <a:pt x="387698" y="634008"/>
                  <a:pt x="377776" y="643930"/>
                  <a:pt x="363885" y="651867"/>
                </a:cubicBezTo>
                <a:cubicBezTo>
                  <a:pt x="349994" y="663774"/>
                  <a:pt x="338088" y="668735"/>
                  <a:pt x="328166" y="666750"/>
                </a:cubicBezTo>
                <a:cubicBezTo>
                  <a:pt x="322213" y="666750"/>
                  <a:pt x="319237" y="661789"/>
                  <a:pt x="319237" y="651867"/>
                </a:cubicBezTo>
                <a:cubicBezTo>
                  <a:pt x="319237" y="651867"/>
                  <a:pt x="319237" y="644922"/>
                  <a:pt x="319237" y="631031"/>
                </a:cubicBezTo>
                <a:cubicBezTo>
                  <a:pt x="319237" y="627063"/>
                  <a:pt x="319237" y="621110"/>
                  <a:pt x="319237" y="613172"/>
                </a:cubicBezTo>
                <a:cubicBezTo>
                  <a:pt x="321221" y="603250"/>
                  <a:pt x="322213" y="595313"/>
                  <a:pt x="322213" y="589360"/>
                </a:cubicBezTo>
                <a:cubicBezTo>
                  <a:pt x="324198" y="551656"/>
                  <a:pt x="325190" y="513953"/>
                  <a:pt x="325190" y="476250"/>
                </a:cubicBezTo>
                <a:cubicBezTo>
                  <a:pt x="313283" y="478235"/>
                  <a:pt x="293440" y="479227"/>
                  <a:pt x="265658" y="479227"/>
                </a:cubicBezTo>
                <a:cubicBezTo>
                  <a:pt x="263674" y="479227"/>
                  <a:pt x="256729" y="480219"/>
                  <a:pt x="244823" y="482203"/>
                </a:cubicBezTo>
                <a:cubicBezTo>
                  <a:pt x="230932" y="484188"/>
                  <a:pt x="218033" y="486172"/>
                  <a:pt x="206127" y="488156"/>
                </a:cubicBezTo>
                <a:lnTo>
                  <a:pt x="188268" y="455414"/>
                </a:lnTo>
                <a:cubicBezTo>
                  <a:pt x="241846" y="455414"/>
                  <a:pt x="287487" y="454422"/>
                  <a:pt x="325190" y="452438"/>
                </a:cubicBezTo>
                <a:cubicBezTo>
                  <a:pt x="327174" y="426641"/>
                  <a:pt x="328166" y="398859"/>
                  <a:pt x="328166" y="369094"/>
                </a:cubicBezTo>
                <a:cubicBezTo>
                  <a:pt x="328166" y="363141"/>
                  <a:pt x="328166" y="349250"/>
                  <a:pt x="328166" y="327422"/>
                </a:cubicBezTo>
                <a:lnTo>
                  <a:pt x="328166" y="279797"/>
                </a:lnTo>
                <a:cubicBezTo>
                  <a:pt x="322213" y="287734"/>
                  <a:pt x="315268" y="296664"/>
                  <a:pt x="307330" y="306586"/>
                </a:cubicBezTo>
                <a:cubicBezTo>
                  <a:pt x="287487" y="332383"/>
                  <a:pt x="273596" y="349250"/>
                  <a:pt x="265658" y="357188"/>
                </a:cubicBezTo>
                <a:cubicBezTo>
                  <a:pt x="253752" y="371078"/>
                  <a:pt x="238869" y="385961"/>
                  <a:pt x="221010" y="401836"/>
                </a:cubicBezTo>
                <a:cubicBezTo>
                  <a:pt x="215057" y="407789"/>
                  <a:pt x="206127" y="415727"/>
                  <a:pt x="194221" y="425649"/>
                </a:cubicBezTo>
                <a:cubicBezTo>
                  <a:pt x="176362" y="439539"/>
                  <a:pt x="158502" y="453430"/>
                  <a:pt x="140643" y="467320"/>
                </a:cubicBezTo>
                <a:cubicBezTo>
                  <a:pt x="89049" y="505024"/>
                  <a:pt x="48369" y="529828"/>
                  <a:pt x="18604" y="541735"/>
                </a:cubicBezTo>
                <a:cubicBezTo>
                  <a:pt x="6698" y="543719"/>
                  <a:pt x="744" y="543719"/>
                  <a:pt x="744" y="541735"/>
                </a:cubicBezTo>
                <a:cubicBezTo>
                  <a:pt x="-1240" y="537766"/>
                  <a:pt x="744" y="531813"/>
                  <a:pt x="6698" y="523875"/>
                </a:cubicBezTo>
                <a:cubicBezTo>
                  <a:pt x="26541" y="511969"/>
                  <a:pt x="48369" y="496094"/>
                  <a:pt x="72182" y="476250"/>
                </a:cubicBezTo>
                <a:cubicBezTo>
                  <a:pt x="76151" y="472281"/>
                  <a:pt x="79127" y="469305"/>
                  <a:pt x="81112" y="467320"/>
                </a:cubicBezTo>
                <a:cubicBezTo>
                  <a:pt x="108893" y="445492"/>
                  <a:pt x="131713" y="424656"/>
                  <a:pt x="149573" y="404813"/>
                </a:cubicBezTo>
                <a:cubicBezTo>
                  <a:pt x="213073" y="335360"/>
                  <a:pt x="262682" y="266899"/>
                  <a:pt x="298401" y="199430"/>
                </a:cubicBezTo>
                <a:cubicBezTo>
                  <a:pt x="256729" y="201414"/>
                  <a:pt x="194221" y="207367"/>
                  <a:pt x="110877" y="217289"/>
                </a:cubicBezTo>
                <a:cubicBezTo>
                  <a:pt x="108893" y="213320"/>
                  <a:pt x="106908" y="207367"/>
                  <a:pt x="104924" y="199430"/>
                </a:cubicBezTo>
                <a:cubicBezTo>
                  <a:pt x="100955" y="191492"/>
                  <a:pt x="97979" y="185539"/>
                  <a:pt x="95994" y="181570"/>
                </a:cubicBezTo>
                <a:cubicBezTo>
                  <a:pt x="163463" y="181570"/>
                  <a:pt x="206127" y="181570"/>
                  <a:pt x="223987" y="181570"/>
                </a:cubicBezTo>
                <a:cubicBezTo>
                  <a:pt x="247799" y="177602"/>
                  <a:pt x="280541" y="175617"/>
                  <a:pt x="322213" y="175617"/>
                </a:cubicBezTo>
                <a:lnTo>
                  <a:pt x="322213" y="83344"/>
                </a:lnTo>
                <a:cubicBezTo>
                  <a:pt x="322213" y="69453"/>
                  <a:pt x="321221" y="41672"/>
                  <a:pt x="319237"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39700" y="2489528"/>
            <a:ext cx="12192000" cy="2936482"/>
            <a:chOff x="0" y="2079064"/>
            <a:chExt cx="12192000" cy="2936482"/>
          </a:xfrm>
        </p:grpSpPr>
        <p:sp>
          <p:nvSpPr>
            <p:cNvPr id="32" name="işlídê"/>
            <p:cNvSpPr/>
            <p:nvPr/>
          </p:nvSpPr>
          <p:spPr>
            <a:xfrm>
              <a:off x="0" y="2079064"/>
              <a:ext cx="12192000" cy="2936482"/>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3" name="矩形 32"/>
            <p:cNvSpPr/>
            <p:nvPr/>
          </p:nvSpPr>
          <p:spPr>
            <a:xfrm>
              <a:off x="0" y="4943546"/>
              <a:ext cx="12192000" cy="72000"/>
            </a:xfrm>
            <a:prstGeom prst="rect">
              <a:avLst/>
            </a:prstGeom>
            <a:gradFill>
              <a:gsLst>
                <a:gs pos="0">
                  <a:schemeClr val="bg1"/>
                </a:gs>
                <a:gs pos="100000">
                  <a:srgbClr val="FF9000"/>
                </a:gs>
              </a:gsLst>
              <a:lin ang="0" scaled="0"/>
            </a:gradFill>
            <a:ln>
              <a:noFill/>
            </a:ln>
            <a:effectLst>
              <a:outerShdw blurRad="127000" dist="63500" dir="189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34" name="组合 33"/>
          <p:cNvGrpSpPr/>
          <p:nvPr/>
        </p:nvGrpSpPr>
        <p:grpSpPr>
          <a:xfrm>
            <a:off x="2046000" y="936000"/>
            <a:ext cx="8100000" cy="468000"/>
            <a:chOff x="1195504" y="4601631"/>
            <a:chExt cx="8100000" cy="468000"/>
          </a:xfrm>
        </p:grpSpPr>
        <p:sp>
          <p:nvSpPr>
            <p:cNvPr id="40" name="对角圆角矩形 2"/>
            <p:cNvSpPr/>
            <p:nvPr/>
          </p:nvSpPr>
          <p:spPr>
            <a:xfrm>
              <a:off x="1195504" y="4601631"/>
              <a:ext cx="8100000" cy="468000"/>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“十四五”规划和</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2035</a:t>
              </a: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年远景目标积极回应人民群众诉求和期盼</a:t>
              </a:r>
            </a:p>
          </p:txBody>
        </p:sp>
        <p:sp>
          <p:nvSpPr>
            <p:cNvPr id="47" name="对角圆角矩形 3"/>
            <p:cNvSpPr/>
            <p:nvPr/>
          </p:nvSpPr>
          <p:spPr>
            <a:xfrm flipH="1">
              <a:off x="1411504" y="4763631"/>
              <a:ext cx="144000" cy="144000"/>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grpSp>
        <p:nvGrpSpPr>
          <p:cNvPr id="48" name="组合 47"/>
          <p:cNvGrpSpPr/>
          <p:nvPr/>
        </p:nvGrpSpPr>
        <p:grpSpPr>
          <a:xfrm>
            <a:off x="1596000" y="1789521"/>
            <a:ext cx="9000000" cy="1080000"/>
            <a:chOff x="1596000" y="1566001"/>
            <a:chExt cx="9000000" cy="1080000"/>
          </a:xfrm>
        </p:grpSpPr>
        <p:pic>
          <p:nvPicPr>
            <p:cNvPr id="50" name="图片 49"/>
            <p:cNvPicPr preferRelativeResize="0"/>
            <p:nvPr/>
          </p:nvPicPr>
          <p:blipFill rotWithShape="1">
            <a:blip r:embed="rId2" cstate="print">
              <a:extLst>
                <a:ext uri="{28A0092B-C50C-407E-A947-70E740481C1C}">
                  <a14:useLocalDpi xmlns:a14="http://schemas.microsoft.com/office/drawing/2010/main" val="0"/>
                </a:ext>
              </a:extLst>
            </a:blip>
            <a:srcRect l="383" t="46453" r="395" b="36638"/>
            <a:stretch>
              <a:fillRect/>
            </a:stretch>
          </p:blipFill>
          <p:spPr>
            <a:xfrm>
              <a:off x="1596000" y="1566001"/>
              <a:ext cx="9000000" cy="1080000"/>
            </a:xfrm>
            <a:prstGeom prst="cube">
              <a:avLst>
                <a:gd name="adj" fmla="val 5549"/>
              </a:avLst>
            </a:prstGeom>
            <a:noFill/>
            <a:effectLst>
              <a:outerShdw blurRad="76200" dir="18900000" sy="23000" kx="-1200000" algn="bl" rotWithShape="0">
                <a:prstClr val="black">
                  <a:alpha val="20000"/>
                </a:prstClr>
              </a:outerShdw>
            </a:effectLst>
          </p:spPr>
        </p:pic>
        <p:sp>
          <p:nvSpPr>
            <p:cNvPr id="51" name="文本框 50"/>
            <p:cNvSpPr txBox="1">
              <a:spLocks noChangeAspect="1"/>
            </p:cNvSpPr>
            <p:nvPr/>
          </p:nvSpPr>
          <p:spPr>
            <a:xfrm>
              <a:off x="1956000" y="1779208"/>
              <a:ext cx="8280000" cy="653875"/>
            </a:xfrm>
            <a:custGeom>
              <a:avLst/>
              <a:gdLst/>
              <a:ahLst/>
              <a:cxnLst/>
              <a:rect l="l" t="t" r="r" b="b"/>
              <a:pathLst>
                <a:path w="9121485" h="720329">
                  <a:moveTo>
                    <a:pt x="2883693" y="657226"/>
                  </a:moveTo>
                  <a:lnTo>
                    <a:pt x="2883693" y="689372"/>
                  </a:lnTo>
                  <a:lnTo>
                    <a:pt x="2963465" y="689372"/>
                  </a:lnTo>
                  <a:lnTo>
                    <a:pt x="2963465" y="657226"/>
                  </a:lnTo>
                  <a:close/>
                  <a:moveTo>
                    <a:pt x="5918596" y="641747"/>
                  </a:moveTo>
                  <a:lnTo>
                    <a:pt x="5920978" y="647701"/>
                  </a:lnTo>
                  <a:cubicBezTo>
                    <a:pt x="5882878" y="669132"/>
                    <a:pt x="5847953" y="685801"/>
                    <a:pt x="5816203" y="697707"/>
                  </a:cubicBezTo>
                  <a:cubicBezTo>
                    <a:pt x="5815409" y="708026"/>
                    <a:pt x="5813028" y="713185"/>
                    <a:pt x="5809059" y="713185"/>
                  </a:cubicBezTo>
                  <a:cubicBezTo>
                    <a:pt x="5808265" y="713185"/>
                    <a:pt x="5807075" y="711597"/>
                    <a:pt x="5805487" y="708422"/>
                  </a:cubicBezTo>
                  <a:lnTo>
                    <a:pt x="5790009" y="666751"/>
                  </a:lnTo>
                  <a:cubicBezTo>
                    <a:pt x="5791596" y="666751"/>
                    <a:pt x="5794771" y="666354"/>
                    <a:pt x="5799534" y="665560"/>
                  </a:cubicBezTo>
                  <a:cubicBezTo>
                    <a:pt x="5809853" y="663972"/>
                    <a:pt x="5818187" y="662782"/>
                    <a:pt x="5824537" y="661988"/>
                  </a:cubicBezTo>
                  <a:cubicBezTo>
                    <a:pt x="5857081" y="656432"/>
                    <a:pt x="5888434" y="649685"/>
                    <a:pt x="5918596" y="641747"/>
                  </a:cubicBezTo>
                  <a:close/>
                  <a:moveTo>
                    <a:pt x="5064918" y="622697"/>
                  </a:moveTo>
                  <a:lnTo>
                    <a:pt x="5064918" y="683419"/>
                  </a:lnTo>
                  <a:lnTo>
                    <a:pt x="5082778" y="684610"/>
                  </a:lnTo>
                  <a:cubicBezTo>
                    <a:pt x="5089128" y="684610"/>
                    <a:pt x="5092303" y="681038"/>
                    <a:pt x="5092303" y="673894"/>
                  </a:cubicBezTo>
                  <a:lnTo>
                    <a:pt x="5092303" y="622697"/>
                  </a:lnTo>
                  <a:close/>
                  <a:moveTo>
                    <a:pt x="8612980" y="616744"/>
                  </a:moveTo>
                  <a:lnTo>
                    <a:pt x="8612980" y="681038"/>
                  </a:lnTo>
                  <a:lnTo>
                    <a:pt x="8736805" y="681038"/>
                  </a:lnTo>
                  <a:lnTo>
                    <a:pt x="8736805" y="616744"/>
                  </a:lnTo>
                  <a:close/>
                  <a:moveTo>
                    <a:pt x="5301853" y="615554"/>
                  </a:moveTo>
                  <a:cubicBezTo>
                    <a:pt x="5299471" y="618729"/>
                    <a:pt x="5296296" y="623491"/>
                    <a:pt x="5292328" y="629841"/>
                  </a:cubicBezTo>
                  <a:cubicBezTo>
                    <a:pt x="5287565" y="636191"/>
                    <a:pt x="5283993" y="641351"/>
                    <a:pt x="5281612" y="645319"/>
                  </a:cubicBezTo>
                  <a:cubicBezTo>
                    <a:pt x="5286374" y="646113"/>
                    <a:pt x="5293915" y="647304"/>
                    <a:pt x="5304234" y="648891"/>
                  </a:cubicBezTo>
                  <a:cubicBezTo>
                    <a:pt x="5313759" y="649685"/>
                    <a:pt x="5320903" y="650479"/>
                    <a:pt x="5325665" y="651272"/>
                  </a:cubicBezTo>
                  <a:cubicBezTo>
                    <a:pt x="5335190" y="638572"/>
                    <a:pt x="5342334" y="626666"/>
                    <a:pt x="5347096" y="615554"/>
                  </a:cubicBezTo>
                  <a:close/>
                  <a:moveTo>
                    <a:pt x="2883693" y="615554"/>
                  </a:moveTo>
                  <a:lnTo>
                    <a:pt x="2883693" y="650082"/>
                  </a:lnTo>
                  <a:lnTo>
                    <a:pt x="2963465" y="650082"/>
                  </a:lnTo>
                  <a:lnTo>
                    <a:pt x="2963465" y="615554"/>
                  </a:lnTo>
                  <a:close/>
                  <a:moveTo>
                    <a:pt x="4702968" y="610791"/>
                  </a:moveTo>
                  <a:lnTo>
                    <a:pt x="4702968" y="686991"/>
                  </a:lnTo>
                  <a:lnTo>
                    <a:pt x="4785121" y="686991"/>
                  </a:lnTo>
                  <a:lnTo>
                    <a:pt x="4785121" y="610791"/>
                  </a:lnTo>
                  <a:close/>
                  <a:moveTo>
                    <a:pt x="411956" y="610791"/>
                  </a:moveTo>
                  <a:cubicBezTo>
                    <a:pt x="450057" y="618729"/>
                    <a:pt x="467916" y="629841"/>
                    <a:pt x="465535" y="644129"/>
                  </a:cubicBezTo>
                  <a:cubicBezTo>
                    <a:pt x="463947" y="657622"/>
                    <a:pt x="456010" y="665163"/>
                    <a:pt x="441722" y="666751"/>
                  </a:cubicBezTo>
                  <a:cubicBezTo>
                    <a:pt x="433785" y="666751"/>
                    <a:pt x="429419" y="663179"/>
                    <a:pt x="428625" y="656035"/>
                  </a:cubicBezTo>
                  <a:cubicBezTo>
                    <a:pt x="424657" y="638572"/>
                    <a:pt x="418307" y="624285"/>
                    <a:pt x="409575" y="613172"/>
                  </a:cubicBezTo>
                  <a:close/>
                  <a:moveTo>
                    <a:pt x="2619375" y="607219"/>
                  </a:moveTo>
                  <a:lnTo>
                    <a:pt x="2619375" y="696516"/>
                  </a:lnTo>
                  <a:lnTo>
                    <a:pt x="2638425" y="696516"/>
                  </a:lnTo>
                  <a:lnTo>
                    <a:pt x="2638425" y="607219"/>
                  </a:lnTo>
                  <a:close/>
                  <a:moveTo>
                    <a:pt x="2566987" y="607219"/>
                  </a:moveTo>
                  <a:lnTo>
                    <a:pt x="2566987" y="696516"/>
                  </a:lnTo>
                  <a:lnTo>
                    <a:pt x="2586037" y="696516"/>
                  </a:lnTo>
                  <a:lnTo>
                    <a:pt x="2586037" y="607219"/>
                  </a:lnTo>
                  <a:close/>
                  <a:moveTo>
                    <a:pt x="2513409" y="607219"/>
                  </a:moveTo>
                  <a:lnTo>
                    <a:pt x="2513409" y="696516"/>
                  </a:lnTo>
                  <a:lnTo>
                    <a:pt x="2532459" y="696516"/>
                  </a:lnTo>
                  <a:lnTo>
                    <a:pt x="2532459" y="607219"/>
                  </a:lnTo>
                  <a:close/>
                  <a:moveTo>
                    <a:pt x="7473552" y="606029"/>
                  </a:moveTo>
                  <a:cubicBezTo>
                    <a:pt x="7486253" y="625079"/>
                    <a:pt x="7500540" y="638969"/>
                    <a:pt x="7516415" y="647701"/>
                  </a:cubicBezTo>
                  <a:cubicBezTo>
                    <a:pt x="7528321" y="631032"/>
                    <a:pt x="7536259" y="617141"/>
                    <a:pt x="7540227" y="606029"/>
                  </a:cubicBezTo>
                  <a:close/>
                  <a:moveTo>
                    <a:pt x="123825" y="606029"/>
                  </a:moveTo>
                  <a:lnTo>
                    <a:pt x="167878" y="609601"/>
                  </a:lnTo>
                  <a:cubicBezTo>
                    <a:pt x="171053" y="609601"/>
                    <a:pt x="172641" y="610791"/>
                    <a:pt x="172641" y="613172"/>
                  </a:cubicBezTo>
                  <a:cubicBezTo>
                    <a:pt x="172641" y="617935"/>
                    <a:pt x="168672" y="621904"/>
                    <a:pt x="160735" y="625079"/>
                  </a:cubicBezTo>
                  <a:lnTo>
                    <a:pt x="160735" y="636985"/>
                  </a:lnTo>
                  <a:lnTo>
                    <a:pt x="198834" y="636985"/>
                  </a:lnTo>
                  <a:lnTo>
                    <a:pt x="219075" y="611982"/>
                  </a:lnTo>
                  <a:lnTo>
                    <a:pt x="254794" y="635794"/>
                  </a:lnTo>
                  <a:cubicBezTo>
                    <a:pt x="255588" y="636588"/>
                    <a:pt x="255985" y="637779"/>
                    <a:pt x="255985" y="639366"/>
                  </a:cubicBezTo>
                  <a:cubicBezTo>
                    <a:pt x="255985" y="641747"/>
                    <a:pt x="252810" y="643335"/>
                    <a:pt x="246460" y="644129"/>
                  </a:cubicBezTo>
                  <a:lnTo>
                    <a:pt x="160735" y="644129"/>
                  </a:lnTo>
                  <a:lnTo>
                    <a:pt x="160735" y="694135"/>
                  </a:lnTo>
                  <a:lnTo>
                    <a:pt x="225028" y="694135"/>
                  </a:lnTo>
                  <a:lnTo>
                    <a:pt x="247650" y="669132"/>
                  </a:lnTo>
                  <a:lnTo>
                    <a:pt x="283369" y="692944"/>
                  </a:lnTo>
                  <a:cubicBezTo>
                    <a:pt x="284956" y="694532"/>
                    <a:pt x="285750" y="695722"/>
                    <a:pt x="285750" y="696516"/>
                  </a:cubicBezTo>
                  <a:cubicBezTo>
                    <a:pt x="285750" y="699691"/>
                    <a:pt x="282575" y="701279"/>
                    <a:pt x="276225" y="701279"/>
                  </a:cubicBezTo>
                  <a:lnTo>
                    <a:pt x="0" y="701279"/>
                  </a:lnTo>
                  <a:lnTo>
                    <a:pt x="0" y="694135"/>
                  </a:lnTo>
                  <a:lnTo>
                    <a:pt x="123825" y="694135"/>
                  </a:lnTo>
                  <a:lnTo>
                    <a:pt x="123825" y="644129"/>
                  </a:lnTo>
                  <a:lnTo>
                    <a:pt x="25003" y="644129"/>
                  </a:lnTo>
                  <a:lnTo>
                    <a:pt x="25003" y="636985"/>
                  </a:lnTo>
                  <a:lnTo>
                    <a:pt x="123825" y="636985"/>
                  </a:lnTo>
                  <a:close/>
                  <a:moveTo>
                    <a:pt x="6287690" y="594122"/>
                  </a:moveTo>
                  <a:lnTo>
                    <a:pt x="6331743" y="598885"/>
                  </a:lnTo>
                  <a:cubicBezTo>
                    <a:pt x="6335712" y="598885"/>
                    <a:pt x="6337696" y="600472"/>
                    <a:pt x="6337696" y="603647"/>
                  </a:cubicBezTo>
                  <a:cubicBezTo>
                    <a:pt x="6337696" y="606029"/>
                    <a:pt x="6333728" y="609204"/>
                    <a:pt x="6325790" y="613172"/>
                  </a:cubicBezTo>
                  <a:lnTo>
                    <a:pt x="6325790" y="635794"/>
                  </a:lnTo>
                  <a:cubicBezTo>
                    <a:pt x="6325790" y="636588"/>
                    <a:pt x="6325790" y="639366"/>
                    <a:pt x="6325790" y="644129"/>
                  </a:cubicBezTo>
                  <a:cubicBezTo>
                    <a:pt x="6326584" y="663179"/>
                    <a:pt x="6326981" y="683022"/>
                    <a:pt x="6326981" y="703660"/>
                  </a:cubicBezTo>
                  <a:cubicBezTo>
                    <a:pt x="6326981" y="708422"/>
                    <a:pt x="6324599" y="711597"/>
                    <a:pt x="6319837" y="713185"/>
                  </a:cubicBezTo>
                  <a:cubicBezTo>
                    <a:pt x="6305549" y="714772"/>
                    <a:pt x="6294437" y="715169"/>
                    <a:pt x="6286499" y="714376"/>
                  </a:cubicBezTo>
                  <a:cubicBezTo>
                    <a:pt x="6286499" y="713582"/>
                    <a:pt x="6286499" y="711994"/>
                    <a:pt x="6286499" y="709613"/>
                  </a:cubicBezTo>
                  <a:cubicBezTo>
                    <a:pt x="6288087" y="672307"/>
                    <a:pt x="6288881" y="647701"/>
                    <a:pt x="6288881" y="635794"/>
                  </a:cubicBezTo>
                  <a:lnTo>
                    <a:pt x="6288881" y="628651"/>
                  </a:lnTo>
                  <a:cubicBezTo>
                    <a:pt x="6288881" y="626269"/>
                    <a:pt x="6288881" y="621110"/>
                    <a:pt x="6288881" y="613172"/>
                  </a:cubicBezTo>
                  <a:cubicBezTo>
                    <a:pt x="6288087" y="603647"/>
                    <a:pt x="6287690" y="597297"/>
                    <a:pt x="6287690" y="594122"/>
                  </a:cubicBezTo>
                  <a:close/>
                  <a:moveTo>
                    <a:pt x="6207918" y="594122"/>
                  </a:moveTo>
                  <a:lnTo>
                    <a:pt x="6254353" y="598885"/>
                  </a:lnTo>
                  <a:cubicBezTo>
                    <a:pt x="6258321" y="598885"/>
                    <a:pt x="6260306" y="600076"/>
                    <a:pt x="6260306" y="602457"/>
                  </a:cubicBezTo>
                  <a:cubicBezTo>
                    <a:pt x="6261100" y="605632"/>
                    <a:pt x="6256734" y="609204"/>
                    <a:pt x="6247209" y="613172"/>
                  </a:cubicBezTo>
                  <a:cubicBezTo>
                    <a:pt x="6250384" y="671910"/>
                    <a:pt x="6221412" y="707232"/>
                    <a:pt x="6160293" y="719138"/>
                  </a:cubicBezTo>
                  <a:lnTo>
                    <a:pt x="6157912" y="715566"/>
                  </a:lnTo>
                  <a:cubicBezTo>
                    <a:pt x="6193631" y="690166"/>
                    <a:pt x="6210696" y="657622"/>
                    <a:pt x="6209109" y="617935"/>
                  </a:cubicBezTo>
                  <a:cubicBezTo>
                    <a:pt x="6209109" y="615554"/>
                    <a:pt x="6209109" y="611982"/>
                    <a:pt x="6209109" y="607219"/>
                  </a:cubicBezTo>
                  <a:cubicBezTo>
                    <a:pt x="6208315" y="601663"/>
                    <a:pt x="6207918" y="597297"/>
                    <a:pt x="6207918" y="594122"/>
                  </a:cubicBezTo>
                  <a:close/>
                  <a:moveTo>
                    <a:pt x="2969418" y="588169"/>
                  </a:moveTo>
                  <a:lnTo>
                    <a:pt x="3007518" y="602457"/>
                  </a:lnTo>
                  <a:cubicBezTo>
                    <a:pt x="3010693" y="603251"/>
                    <a:pt x="3012281" y="604838"/>
                    <a:pt x="3012281" y="607219"/>
                  </a:cubicBezTo>
                  <a:cubicBezTo>
                    <a:pt x="3012281" y="611188"/>
                    <a:pt x="3008312" y="615951"/>
                    <a:pt x="3000374" y="621507"/>
                  </a:cubicBezTo>
                  <a:lnTo>
                    <a:pt x="3000374" y="632222"/>
                  </a:lnTo>
                  <a:cubicBezTo>
                    <a:pt x="3000374" y="666354"/>
                    <a:pt x="3000771" y="689769"/>
                    <a:pt x="3001565" y="702469"/>
                  </a:cubicBezTo>
                  <a:cubicBezTo>
                    <a:pt x="3001565" y="708026"/>
                    <a:pt x="2999184" y="711201"/>
                    <a:pt x="2994421" y="711994"/>
                  </a:cubicBezTo>
                  <a:cubicBezTo>
                    <a:pt x="2991246" y="712788"/>
                    <a:pt x="2984103" y="713582"/>
                    <a:pt x="2972990" y="714376"/>
                  </a:cubicBezTo>
                  <a:cubicBezTo>
                    <a:pt x="2969021" y="715169"/>
                    <a:pt x="2965846" y="715566"/>
                    <a:pt x="2963465" y="715566"/>
                  </a:cubicBezTo>
                  <a:lnTo>
                    <a:pt x="2963465" y="696516"/>
                  </a:lnTo>
                  <a:lnTo>
                    <a:pt x="2883693" y="696516"/>
                  </a:lnTo>
                  <a:lnTo>
                    <a:pt x="2883693" y="703660"/>
                  </a:lnTo>
                  <a:cubicBezTo>
                    <a:pt x="2883693" y="709216"/>
                    <a:pt x="2881312" y="712391"/>
                    <a:pt x="2876549" y="713185"/>
                  </a:cubicBezTo>
                  <a:cubicBezTo>
                    <a:pt x="2867024" y="714772"/>
                    <a:pt x="2856706" y="715566"/>
                    <a:pt x="2845593" y="715566"/>
                  </a:cubicBezTo>
                  <a:cubicBezTo>
                    <a:pt x="2847181" y="684610"/>
                    <a:pt x="2847974" y="663972"/>
                    <a:pt x="2847974" y="653654"/>
                  </a:cubicBezTo>
                  <a:lnTo>
                    <a:pt x="2847974" y="638176"/>
                  </a:lnTo>
                  <a:cubicBezTo>
                    <a:pt x="2847974" y="634207"/>
                    <a:pt x="2847577" y="626666"/>
                    <a:pt x="2846784" y="615554"/>
                  </a:cubicBezTo>
                  <a:cubicBezTo>
                    <a:pt x="2846784" y="606029"/>
                    <a:pt x="2846784" y="599679"/>
                    <a:pt x="2846784" y="596504"/>
                  </a:cubicBezTo>
                  <a:lnTo>
                    <a:pt x="2893218" y="607219"/>
                  </a:lnTo>
                  <a:lnTo>
                    <a:pt x="2958702" y="607219"/>
                  </a:lnTo>
                  <a:close/>
                  <a:moveTo>
                    <a:pt x="8888015" y="586979"/>
                  </a:moveTo>
                  <a:lnTo>
                    <a:pt x="8888015" y="667941"/>
                  </a:lnTo>
                  <a:lnTo>
                    <a:pt x="8928496" y="667941"/>
                  </a:lnTo>
                  <a:lnTo>
                    <a:pt x="8928496" y="586979"/>
                  </a:lnTo>
                  <a:close/>
                  <a:moveTo>
                    <a:pt x="7668815" y="586979"/>
                  </a:moveTo>
                  <a:lnTo>
                    <a:pt x="7668815" y="667941"/>
                  </a:lnTo>
                  <a:lnTo>
                    <a:pt x="7709296" y="667941"/>
                  </a:lnTo>
                  <a:lnTo>
                    <a:pt x="7709296" y="586979"/>
                  </a:lnTo>
                  <a:close/>
                  <a:moveTo>
                    <a:pt x="3401615" y="586979"/>
                  </a:moveTo>
                  <a:lnTo>
                    <a:pt x="3401615" y="667941"/>
                  </a:lnTo>
                  <a:lnTo>
                    <a:pt x="3442096" y="667941"/>
                  </a:lnTo>
                  <a:lnTo>
                    <a:pt x="3442096" y="586979"/>
                  </a:lnTo>
                  <a:close/>
                  <a:moveTo>
                    <a:pt x="3769518" y="584597"/>
                  </a:moveTo>
                  <a:lnTo>
                    <a:pt x="3820715" y="590551"/>
                  </a:lnTo>
                  <a:cubicBezTo>
                    <a:pt x="3823890" y="591344"/>
                    <a:pt x="3825478" y="592932"/>
                    <a:pt x="3825478" y="595313"/>
                  </a:cubicBezTo>
                  <a:cubicBezTo>
                    <a:pt x="3825478" y="600076"/>
                    <a:pt x="3820318" y="604044"/>
                    <a:pt x="3809999" y="607219"/>
                  </a:cubicBezTo>
                  <a:cubicBezTo>
                    <a:pt x="3809206" y="611982"/>
                    <a:pt x="3808015" y="616744"/>
                    <a:pt x="3806428" y="621507"/>
                  </a:cubicBezTo>
                  <a:lnTo>
                    <a:pt x="3871912" y="621507"/>
                  </a:lnTo>
                  <a:lnTo>
                    <a:pt x="3890962" y="595313"/>
                  </a:lnTo>
                  <a:lnTo>
                    <a:pt x="3926681" y="620316"/>
                  </a:lnTo>
                  <a:cubicBezTo>
                    <a:pt x="3928268" y="621110"/>
                    <a:pt x="3929062" y="622301"/>
                    <a:pt x="3929062" y="623888"/>
                  </a:cubicBezTo>
                  <a:cubicBezTo>
                    <a:pt x="3929062" y="626269"/>
                    <a:pt x="3925887" y="627857"/>
                    <a:pt x="3919537" y="628651"/>
                  </a:cubicBezTo>
                  <a:lnTo>
                    <a:pt x="3817143" y="628651"/>
                  </a:lnTo>
                  <a:cubicBezTo>
                    <a:pt x="3845718" y="654844"/>
                    <a:pt x="3886993" y="668735"/>
                    <a:pt x="3940968" y="670322"/>
                  </a:cubicBezTo>
                  <a:lnTo>
                    <a:pt x="3940968" y="675085"/>
                  </a:lnTo>
                  <a:cubicBezTo>
                    <a:pt x="3929062" y="679054"/>
                    <a:pt x="3919140" y="692151"/>
                    <a:pt x="3911203" y="714376"/>
                  </a:cubicBezTo>
                  <a:cubicBezTo>
                    <a:pt x="3854846" y="700088"/>
                    <a:pt x="3820318" y="671513"/>
                    <a:pt x="3807618" y="628651"/>
                  </a:cubicBezTo>
                  <a:lnTo>
                    <a:pt x="3805237" y="628651"/>
                  </a:lnTo>
                  <a:cubicBezTo>
                    <a:pt x="3790949" y="680244"/>
                    <a:pt x="3740943" y="709216"/>
                    <a:pt x="3655218" y="715566"/>
                  </a:cubicBezTo>
                  <a:lnTo>
                    <a:pt x="3652837" y="710804"/>
                  </a:lnTo>
                  <a:cubicBezTo>
                    <a:pt x="3713956" y="692547"/>
                    <a:pt x="3750865" y="665163"/>
                    <a:pt x="3763565" y="628651"/>
                  </a:cubicBezTo>
                  <a:lnTo>
                    <a:pt x="3667124" y="628651"/>
                  </a:lnTo>
                  <a:lnTo>
                    <a:pt x="3667124" y="621507"/>
                  </a:lnTo>
                  <a:lnTo>
                    <a:pt x="3765946" y="621507"/>
                  </a:lnTo>
                  <a:cubicBezTo>
                    <a:pt x="3765946" y="620713"/>
                    <a:pt x="3766343" y="619919"/>
                    <a:pt x="3767137" y="619126"/>
                  </a:cubicBezTo>
                  <a:cubicBezTo>
                    <a:pt x="3767137" y="618332"/>
                    <a:pt x="3767137" y="617935"/>
                    <a:pt x="3767137" y="617935"/>
                  </a:cubicBezTo>
                  <a:cubicBezTo>
                    <a:pt x="3769518" y="606822"/>
                    <a:pt x="3770312" y="595710"/>
                    <a:pt x="3769518" y="584597"/>
                  </a:cubicBezTo>
                  <a:close/>
                  <a:moveTo>
                    <a:pt x="1132284" y="581026"/>
                  </a:moveTo>
                  <a:cubicBezTo>
                    <a:pt x="1131491" y="591344"/>
                    <a:pt x="1129903" y="600869"/>
                    <a:pt x="1127522" y="609601"/>
                  </a:cubicBezTo>
                  <a:cubicBezTo>
                    <a:pt x="1139428" y="618332"/>
                    <a:pt x="1146571" y="625872"/>
                    <a:pt x="1148953" y="632222"/>
                  </a:cubicBezTo>
                  <a:lnTo>
                    <a:pt x="1148953" y="581026"/>
                  </a:lnTo>
                  <a:close/>
                  <a:moveTo>
                    <a:pt x="1079897" y="581026"/>
                  </a:moveTo>
                  <a:cubicBezTo>
                    <a:pt x="1078309" y="591344"/>
                    <a:pt x="1076325" y="600869"/>
                    <a:pt x="1073944" y="609601"/>
                  </a:cubicBezTo>
                  <a:cubicBezTo>
                    <a:pt x="1085850" y="619919"/>
                    <a:pt x="1092597" y="629841"/>
                    <a:pt x="1094184" y="639366"/>
                  </a:cubicBezTo>
                  <a:cubicBezTo>
                    <a:pt x="1098947" y="622697"/>
                    <a:pt x="1101328" y="603251"/>
                    <a:pt x="1101328" y="581026"/>
                  </a:cubicBezTo>
                  <a:close/>
                  <a:moveTo>
                    <a:pt x="1032272" y="581026"/>
                  </a:moveTo>
                  <a:lnTo>
                    <a:pt x="1032272" y="665560"/>
                  </a:lnTo>
                  <a:cubicBezTo>
                    <a:pt x="1044179" y="636191"/>
                    <a:pt x="1050131" y="608013"/>
                    <a:pt x="1050131" y="581026"/>
                  </a:cubicBezTo>
                  <a:close/>
                  <a:moveTo>
                    <a:pt x="7134224" y="579835"/>
                  </a:moveTo>
                  <a:cubicBezTo>
                    <a:pt x="7146924" y="601266"/>
                    <a:pt x="7162006" y="618332"/>
                    <a:pt x="7179468" y="631032"/>
                  </a:cubicBezTo>
                  <a:cubicBezTo>
                    <a:pt x="7193756" y="613569"/>
                    <a:pt x="7204471" y="596504"/>
                    <a:pt x="7211615" y="579835"/>
                  </a:cubicBezTo>
                  <a:close/>
                  <a:moveTo>
                    <a:pt x="6013846" y="578644"/>
                  </a:moveTo>
                  <a:lnTo>
                    <a:pt x="6047184" y="601266"/>
                  </a:lnTo>
                  <a:cubicBezTo>
                    <a:pt x="6048771" y="602060"/>
                    <a:pt x="6049565" y="603251"/>
                    <a:pt x="6049565" y="604838"/>
                  </a:cubicBezTo>
                  <a:cubicBezTo>
                    <a:pt x="6049565" y="607219"/>
                    <a:pt x="6046390" y="608807"/>
                    <a:pt x="6040040" y="609601"/>
                  </a:cubicBezTo>
                  <a:lnTo>
                    <a:pt x="5992415" y="609601"/>
                  </a:lnTo>
                  <a:lnTo>
                    <a:pt x="5992415" y="689372"/>
                  </a:lnTo>
                  <a:lnTo>
                    <a:pt x="6018609" y="689372"/>
                  </a:lnTo>
                  <a:lnTo>
                    <a:pt x="6038849" y="665560"/>
                  </a:lnTo>
                  <a:lnTo>
                    <a:pt x="6073378" y="688182"/>
                  </a:lnTo>
                  <a:cubicBezTo>
                    <a:pt x="6074965" y="689769"/>
                    <a:pt x="6075759" y="690960"/>
                    <a:pt x="6075759" y="691754"/>
                  </a:cubicBezTo>
                  <a:cubicBezTo>
                    <a:pt x="6075759" y="694929"/>
                    <a:pt x="6072584" y="696516"/>
                    <a:pt x="6066234" y="696516"/>
                  </a:cubicBezTo>
                  <a:lnTo>
                    <a:pt x="5878115" y="696516"/>
                  </a:lnTo>
                  <a:lnTo>
                    <a:pt x="5878115" y="689372"/>
                  </a:lnTo>
                  <a:lnTo>
                    <a:pt x="5955506" y="689372"/>
                  </a:lnTo>
                  <a:lnTo>
                    <a:pt x="5955506" y="609601"/>
                  </a:lnTo>
                  <a:lnTo>
                    <a:pt x="5911453" y="609601"/>
                  </a:lnTo>
                  <a:lnTo>
                    <a:pt x="5911453" y="602457"/>
                  </a:lnTo>
                  <a:lnTo>
                    <a:pt x="5995987" y="602457"/>
                  </a:lnTo>
                  <a:close/>
                  <a:moveTo>
                    <a:pt x="2215753" y="576263"/>
                  </a:moveTo>
                  <a:lnTo>
                    <a:pt x="2215753" y="678657"/>
                  </a:lnTo>
                  <a:lnTo>
                    <a:pt x="2333625" y="678657"/>
                  </a:lnTo>
                  <a:lnTo>
                    <a:pt x="2333625" y="576263"/>
                  </a:lnTo>
                  <a:close/>
                  <a:moveTo>
                    <a:pt x="8112918" y="572691"/>
                  </a:moveTo>
                  <a:cubicBezTo>
                    <a:pt x="8121649" y="592535"/>
                    <a:pt x="8130777" y="608807"/>
                    <a:pt x="8140302" y="621507"/>
                  </a:cubicBezTo>
                  <a:cubicBezTo>
                    <a:pt x="8151415" y="607219"/>
                    <a:pt x="8158956" y="593329"/>
                    <a:pt x="8162924" y="579835"/>
                  </a:cubicBezTo>
                  <a:cubicBezTo>
                    <a:pt x="8158162" y="580629"/>
                    <a:pt x="8153003" y="581026"/>
                    <a:pt x="8147446" y="581026"/>
                  </a:cubicBezTo>
                  <a:lnTo>
                    <a:pt x="8147446" y="572691"/>
                  </a:lnTo>
                  <a:close/>
                  <a:moveTo>
                    <a:pt x="8081962" y="572691"/>
                  </a:moveTo>
                  <a:lnTo>
                    <a:pt x="8081962" y="665560"/>
                  </a:lnTo>
                  <a:lnTo>
                    <a:pt x="8127205" y="653654"/>
                  </a:lnTo>
                  <a:cubicBezTo>
                    <a:pt x="8116887" y="633016"/>
                    <a:pt x="8110140" y="606029"/>
                    <a:pt x="8106965" y="572691"/>
                  </a:cubicBezTo>
                  <a:close/>
                  <a:moveTo>
                    <a:pt x="6938962" y="570310"/>
                  </a:moveTo>
                  <a:lnTo>
                    <a:pt x="6975871" y="597694"/>
                  </a:lnTo>
                  <a:cubicBezTo>
                    <a:pt x="6977458" y="598488"/>
                    <a:pt x="6978252" y="599679"/>
                    <a:pt x="6978252" y="601266"/>
                  </a:cubicBezTo>
                  <a:cubicBezTo>
                    <a:pt x="6978252" y="604441"/>
                    <a:pt x="6975078" y="606029"/>
                    <a:pt x="6968728" y="606029"/>
                  </a:cubicBezTo>
                  <a:lnTo>
                    <a:pt x="6849665" y="606029"/>
                  </a:lnTo>
                  <a:cubicBezTo>
                    <a:pt x="6823471" y="635397"/>
                    <a:pt x="6801644" y="656432"/>
                    <a:pt x="6784181" y="669132"/>
                  </a:cubicBezTo>
                  <a:lnTo>
                    <a:pt x="6897290" y="666751"/>
                  </a:lnTo>
                  <a:cubicBezTo>
                    <a:pt x="6889353" y="651669"/>
                    <a:pt x="6879828" y="636588"/>
                    <a:pt x="6868715" y="621507"/>
                  </a:cubicBezTo>
                  <a:lnTo>
                    <a:pt x="6872287" y="617935"/>
                  </a:lnTo>
                  <a:cubicBezTo>
                    <a:pt x="6923881" y="641747"/>
                    <a:pt x="6950074" y="664766"/>
                    <a:pt x="6950868" y="686991"/>
                  </a:cubicBezTo>
                  <a:cubicBezTo>
                    <a:pt x="6949281" y="702866"/>
                    <a:pt x="6940947" y="711597"/>
                    <a:pt x="6925865" y="713185"/>
                  </a:cubicBezTo>
                  <a:cubicBezTo>
                    <a:pt x="6920309" y="713979"/>
                    <a:pt x="6915546" y="709613"/>
                    <a:pt x="6911578" y="700088"/>
                  </a:cubicBezTo>
                  <a:cubicBezTo>
                    <a:pt x="6909196" y="692944"/>
                    <a:pt x="6906815" y="686991"/>
                    <a:pt x="6904434" y="682229"/>
                  </a:cubicBezTo>
                  <a:cubicBezTo>
                    <a:pt x="6842521" y="694135"/>
                    <a:pt x="6795690" y="702072"/>
                    <a:pt x="6763940" y="706041"/>
                  </a:cubicBezTo>
                  <a:cubicBezTo>
                    <a:pt x="6763146" y="715566"/>
                    <a:pt x="6760368" y="720329"/>
                    <a:pt x="6755606" y="720329"/>
                  </a:cubicBezTo>
                  <a:cubicBezTo>
                    <a:pt x="6752431" y="720329"/>
                    <a:pt x="6750447" y="717947"/>
                    <a:pt x="6749653" y="713185"/>
                  </a:cubicBezTo>
                  <a:lnTo>
                    <a:pt x="6736556" y="670322"/>
                  </a:lnTo>
                  <a:cubicBezTo>
                    <a:pt x="6751637" y="670322"/>
                    <a:pt x="6760765" y="667544"/>
                    <a:pt x="6763940" y="661988"/>
                  </a:cubicBezTo>
                  <a:cubicBezTo>
                    <a:pt x="6775053" y="646907"/>
                    <a:pt x="6784975" y="628254"/>
                    <a:pt x="6793706" y="606029"/>
                  </a:cubicBezTo>
                  <a:lnTo>
                    <a:pt x="6712743" y="606029"/>
                  </a:lnTo>
                  <a:lnTo>
                    <a:pt x="6712743" y="598885"/>
                  </a:lnTo>
                  <a:lnTo>
                    <a:pt x="6917531" y="598885"/>
                  </a:lnTo>
                  <a:close/>
                  <a:moveTo>
                    <a:pt x="7449740" y="563166"/>
                  </a:moveTo>
                  <a:lnTo>
                    <a:pt x="7449740" y="598885"/>
                  </a:lnTo>
                  <a:lnTo>
                    <a:pt x="7486649" y="598885"/>
                  </a:lnTo>
                  <a:lnTo>
                    <a:pt x="7486649" y="563166"/>
                  </a:lnTo>
                  <a:close/>
                  <a:moveTo>
                    <a:pt x="7380684" y="563166"/>
                  </a:moveTo>
                  <a:cubicBezTo>
                    <a:pt x="7380684" y="575866"/>
                    <a:pt x="7379890" y="587772"/>
                    <a:pt x="7378302" y="598885"/>
                  </a:cubicBezTo>
                  <a:lnTo>
                    <a:pt x="7415212" y="598885"/>
                  </a:lnTo>
                  <a:lnTo>
                    <a:pt x="7415212" y="563166"/>
                  </a:lnTo>
                  <a:close/>
                  <a:moveTo>
                    <a:pt x="5122068" y="557213"/>
                  </a:moveTo>
                  <a:lnTo>
                    <a:pt x="5155406" y="578644"/>
                  </a:lnTo>
                  <a:cubicBezTo>
                    <a:pt x="5157787" y="579438"/>
                    <a:pt x="5158978" y="580629"/>
                    <a:pt x="5158978" y="582216"/>
                  </a:cubicBezTo>
                  <a:cubicBezTo>
                    <a:pt x="5158184" y="585391"/>
                    <a:pt x="5154612" y="586979"/>
                    <a:pt x="5148262" y="586979"/>
                  </a:cubicBezTo>
                  <a:lnTo>
                    <a:pt x="5029199" y="586979"/>
                  </a:lnTo>
                  <a:cubicBezTo>
                    <a:pt x="5022056" y="596504"/>
                    <a:pt x="5011737" y="606029"/>
                    <a:pt x="4998243" y="615554"/>
                  </a:cubicBezTo>
                  <a:lnTo>
                    <a:pt x="5086349" y="615554"/>
                  </a:lnTo>
                  <a:lnTo>
                    <a:pt x="5098256" y="597694"/>
                  </a:lnTo>
                  <a:lnTo>
                    <a:pt x="5135165" y="610791"/>
                  </a:lnTo>
                  <a:cubicBezTo>
                    <a:pt x="5138340" y="612379"/>
                    <a:pt x="5139928" y="614363"/>
                    <a:pt x="5139928" y="616744"/>
                  </a:cubicBezTo>
                  <a:cubicBezTo>
                    <a:pt x="5139928" y="620713"/>
                    <a:pt x="5136356" y="625079"/>
                    <a:pt x="5129212" y="629841"/>
                  </a:cubicBezTo>
                  <a:lnTo>
                    <a:pt x="5129212" y="647701"/>
                  </a:lnTo>
                  <a:cubicBezTo>
                    <a:pt x="5129212" y="665957"/>
                    <a:pt x="5129609" y="678657"/>
                    <a:pt x="5130403" y="685801"/>
                  </a:cubicBezTo>
                  <a:cubicBezTo>
                    <a:pt x="5131197" y="703263"/>
                    <a:pt x="5116512" y="713185"/>
                    <a:pt x="5086349" y="715566"/>
                  </a:cubicBezTo>
                  <a:cubicBezTo>
                    <a:pt x="5087937" y="698897"/>
                    <a:pt x="5080793" y="689372"/>
                    <a:pt x="5064918" y="686991"/>
                  </a:cubicBezTo>
                  <a:lnTo>
                    <a:pt x="5064918" y="696516"/>
                  </a:lnTo>
                  <a:cubicBezTo>
                    <a:pt x="5064918" y="701279"/>
                    <a:pt x="5062537" y="704454"/>
                    <a:pt x="5057774" y="706041"/>
                  </a:cubicBezTo>
                  <a:cubicBezTo>
                    <a:pt x="5045868" y="707629"/>
                    <a:pt x="5036343" y="708422"/>
                    <a:pt x="5029199" y="708422"/>
                  </a:cubicBezTo>
                  <a:cubicBezTo>
                    <a:pt x="5029994" y="688579"/>
                    <a:pt x="5030390" y="671116"/>
                    <a:pt x="5030390" y="656035"/>
                  </a:cubicBezTo>
                  <a:lnTo>
                    <a:pt x="5030390" y="622697"/>
                  </a:lnTo>
                  <a:lnTo>
                    <a:pt x="5003006" y="622697"/>
                  </a:lnTo>
                  <a:lnTo>
                    <a:pt x="5003006" y="698897"/>
                  </a:lnTo>
                  <a:cubicBezTo>
                    <a:pt x="5003006" y="704454"/>
                    <a:pt x="5000624" y="707232"/>
                    <a:pt x="4995862" y="707232"/>
                  </a:cubicBezTo>
                  <a:cubicBezTo>
                    <a:pt x="4988718" y="709613"/>
                    <a:pt x="4979590" y="710804"/>
                    <a:pt x="4968478" y="710804"/>
                  </a:cubicBezTo>
                  <a:cubicBezTo>
                    <a:pt x="4968478" y="685404"/>
                    <a:pt x="4968478" y="668338"/>
                    <a:pt x="4968478" y="659607"/>
                  </a:cubicBezTo>
                  <a:lnTo>
                    <a:pt x="4968478" y="622697"/>
                  </a:lnTo>
                  <a:lnTo>
                    <a:pt x="4941093" y="622697"/>
                  </a:lnTo>
                  <a:lnTo>
                    <a:pt x="4941093" y="702469"/>
                  </a:lnTo>
                  <a:cubicBezTo>
                    <a:pt x="4941887" y="708026"/>
                    <a:pt x="4939506" y="711201"/>
                    <a:pt x="4933949" y="711994"/>
                  </a:cubicBezTo>
                  <a:cubicBezTo>
                    <a:pt x="4924424" y="714376"/>
                    <a:pt x="4914503" y="715566"/>
                    <a:pt x="4904184" y="715566"/>
                  </a:cubicBezTo>
                  <a:cubicBezTo>
                    <a:pt x="4904978" y="696516"/>
                    <a:pt x="4905374" y="680641"/>
                    <a:pt x="4905374" y="667941"/>
                  </a:cubicBezTo>
                  <a:lnTo>
                    <a:pt x="4905374" y="640557"/>
                  </a:lnTo>
                  <a:cubicBezTo>
                    <a:pt x="4905374" y="628651"/>
                    <a:pt x="4904978" y="617141"/>
                    <a:pt x="4904184" y="606029"/>
                  </a:cubicBezTo>
                  <a:lnTo>
                    <a:pt x="4949428" y="615554"/>
                  </a:lnTo>
                  <a:lnTo>
                    <a:pt x="4981574" y="615554"/>
                  </a:lnTo>
                  <a:cubicBezTo>
                    <a:pt x="4981574" y="613172"/>
                    <a:pt x="4982369" y="609601"/>
                    <a:pt x="4983956" y="604838"/>
                  </a:cubicBezTo>
                  <a:cubicBezTo>
                    <a:pt x="4984750" y="596901"/>
                    <a:pt x="4985543" y="590947"/>
                    <a:pt x="4986337" y="586979"/>
                  </a:cubicBezTo>
                  <a:lnTo>
                    <a:pt x="4879181" y="586979"/>
                  </a:lnTo>
                  <a:lnTo>
                    <a:pt x="4879181" y="579835"/>
                  </a:lnTo>
                  <a:lnTo>
                    <a:pt x="5105399" y="579835"/>
                  </a:lnTo>
                  <a:close/>
                  <a:moveTo>
                    <a:pt x="504825" y="557213"/>
                  </a:moveTo>
                  <a:lnTo>
                    <a:pt x="548878" y="560785"/>
                  </a:lnTo>
                  <a:cubicBezTo>
                    <a:pt x="553641" y="562372"/>
                    <a:pt x="556022" y="563960"/>
                    <a:pt x="556022" y="565547"/>
                  </a:cubicBezTo>
                  <a:cubicBezTo>
                    <a:pt x="556816" y="568722"/>
                    <a:pt x="552450" y="572294"/>
                    <a:pt x="542925" y="576263"/>
                  </a:cubicBezTo>
                  <a:lnTo>
                    <a:pt x="542925" y="594122"/>
                  </a:lnTo>
                  <a:lnTo>
                    <a:pt x="544116" y="594122"/>
                  </a:lnTo>
                  <a:lnTo>
                    <a:pt x="558403" y="575072"/>
                  </a:lnTo>
                  <a:lnTo>
                    <a:pt x="585788" y="592932"/>
                  </a:lnTo>
                  <a:cubicBezTo>
                    <a:pt x="587375" y="593726"/>
                    <a:pt x="588169" y="594916"/>
                    <a:pt x="588169" y="596504"/>
                  </a:cubicBezTo>
                  <a:cubicBezTo>
                    <a:pt x="588169" y="598885"/>
                    <a:pt x="585391" y="600472"/>
                    <a:pt x="579835" y="601266"/>
                  </a:cubicBezTo>
                  <a:lnTo>
                    <a:pt x="542925" y="601266"/>
                  </a:lnTo>
                  <a:lnTo>
                    <a:pt x="542925" y="621507"/>
                  </a:lnTo>
                  <a:cubicBezTo>
                    <a:pt x="542925" y="638176"/>
                    <a:pt x="543322" y="657622"/>
                    <a:pt x="544116" y="679847"/>
                  </a:cubicBezTo>
                  <a:cubicBezTo>
                    <a:pt x="544909" y="700485"/>
                    <a:pt x="526257" y="712788"/>
                    <a:pt x="488156" y="716757"/>
                  </a:cubicBezTo>
                  <a:cubicBezTo>
                    <a:pt x="488156" y="698501"/>
                    <a:pt x="474663" y="686991"/>
                    <a:pt x="447675" y="682229"/>
                  </a:cubicBezTo>
                  <a:lnTo>
                    <a:pt x="448866" y="676276"/>
                  </a:lnTo>
                  <a:lnTo>
                    <a:pt x="490538" y="678657"/>
                  </a:lnTo>
                  <a:cubicBezTo>
                    <a:pt x="501650" y="680244"/>
                    <a:pt x="506809" y="675482"/>
                    <a:pt x="506016" y="664369"/>
                  </a:cubicBezTo>
                  <a:lnTo>
                    <a:pt x="506016" y="615554"/>
                  </a:lnTo>
                  <a:lnTo>
                    <a:pt x="506016" y="601266"/>
                  </a:lnTo>
                  <a:lnTo>
                    <a:pt x="404813" y="601266"/>
                  </a:lnTo>
                  <a:lnTo>
                    <a:pt x="404813" y="594122"/>
                  </a:lnTo>
                  <a:lnTo>
                    <a:pt x="506016" y="594122"/>
                  </a:lnTo>
                  <a:cubicBezTo>
                    <a:pt x="505222" y="588566"/>
                    <a:pt x="504825" y="576263"/>
                    <a:pt x="504825" y="557213"/>
                  </a:cubicBezTo>
                  <a:close/>
                  <a:moveTo>
                    <a:pt x="8997552" y="546497"/>
                  </a:moveTo>
                  <a:cubicBezTo>
                    <a:pt x="9036446" y="564754"/>
                    <a:pt x="9054702" y="582216"/>
                    <a:pt x="9052321" y="598885"/>
                  </a:cubicBezTo>
                  <a:cubicBezTo>
                    <a:pt x="9051527" y="613966"/>
                    <a:pt x="9043192" y="622301"/>
                    <a:pt x="9027318" y="623888"/>
                  </a:cubicBezTo>
                  <a:cubicBezTo>
                    <a:pt x="9019380" y="623888"/>
                    <a:pt x="9014617" y="618729"/>
                    <a:pt x="9013030" y="608410"/>
                  </a:cubicBezTo>
                  <a:cubicBezTo>
                    <a:pt x="9009062" y="584597"/>
                    <a:pt x="9003109" y="564754"/>
                    <a:pt x="8995171" y="548879"/>
                  </a:cubicBezTo>
                  <a:close/>
                  <a:moveTo>
                    <a:pt x="7778352" y="546497"/>
                  </a:moveTo>
                  <a:cubicBezTo>
                    <a:pt x="7817246" y="564754"/>
                    <a:pt x="7835502" y="582216"/>
                    <a:pt x="7833121" y="598885"/>
                  </a:cubicBezTo>
                  <a:cubicBezTo>
                    <a:pt x="7832327" y="613966"/>
                    <a:pt x="7823993" y="622301"/>
                    <a:pt x="7808118" y="623888"/>
                  </a:cubicBezTo>
                  <a:cubicBezTo>
                    <a:pt x="7800181" y="623888"/>
                    <a:pt x="7795418" y="618729"/>
                    <a:pt x="7793830" y="608410"/>
                  </a:cubicBezTo>
                  <a:cubicBezTo>
                    <a:pt x="7789862" y="584597"/>
                    <a:pt x="7783909" y="564754"/>
                    <a:pt x="7775971" y="548879"/>
                  </a:cubicBezTo>
                  <a:close/>
                  <a:moveTo>
                    <a:pt x="5044678" y="546497"/>
                  </a:moveTo>
                  <a:lnTo>
                    <a:pt x="5103018" y="546497"/>
                  </a:lnTo>
                  <a:lnTo>
                    <a:pt x="5103018" y="553641"/>
                  </a:lnTo>
                  <a:lnTo>
                    <a:pt x="5044678" y="553641"/>
                  </a:lnTo>
                  <a:close/>
                  <a:moveTo>
                    <a:pt x="4930378" y="546497"/>
                  </a:moveTo>
                  <a:lnTo>
                    <a:pt x="4987528" y="546497"/>
                  </a:lnTo>
                  <a:lnTo>
                    <a:pt x="4987528" y="553641"/>
                  </a:lnTo>
                  <a:lnTo>
                    <a:pt x="4930378" y="553641"/>
                  </a:lnTo>
                  <a:close/>
                  <a:moveTo>
                    <a:pt x="3511153" y="546497"/>
                  </a:moveTo>
                  <a:cubicBezTo>
                    <a:pt x="3550046" y="564754"/>
                    <a:pt x="3568303" y="582216"/>
                    <a:pt x="3565921" y="598885"/>
                  </a:cubicBezTo>
                  <a:cubicBezTo>
                    <a:pt x="3565128" y="613966"/>
                    <a:pt x="3556793" y="622301"/>
                    <a:pt x="3540918" y="623888"/>
                  </a:cubicBezTo>
                  <a:cubicBezTo>
                    <a:pt x="3532981" y="623888"/>
                    <a:pt x="3528218" y="618729"/>
                    <a:pt x="3526631" y="608410"/>
                  </a:cubicBezTo>
                  <a:cubicBezTo>
                    <a:pt x="3522662" y="584597"/>
                    <a:pt x="3516709" y="564754"/>
                    <a:pt x="3508771" y="548879"/>
                  </a:cubicBezTo>
                  <a:close/>
                  <a:moveTo>
                    <a:pt x="8612980" y="545307"/>
                  </a:moveTo>
                  <a:lnTo>
                    <a:pt x="8612980" y="609601"/>
                  </a:lnTo>
                  <a:lnTo>
                    <a:pt x="8736805" y="609601"/>
                  </a:lnTo>
                  <a:lnTo>
                    <a:pt x="8736805" y="545307"/>
                  </a:lnTo>
                  <a:close/>
                  <a:moveTo>
                    <a:pt x="1081088" y="538163"/>
                  </a:moveTo>
                  <a:lnTo>
                    <a:pt x="1081088" y="551260"/>
                  </a:lnTo>
                  <a:cubicBezTo>
                    <a:pt x="1081088" y="559197"/>
                    <a:pt x="1080691" y="566738"/>
                    <a:pt x="1079897" y="573882"/>
                  </a:cubicBezTo>
                  <a:lnTo>
                    <a:pt x="1101328" y="573882"/>
                  </a:lnTo>
                  <a:cubicBezTo>
                    <a:pt x="1101328" y="572294"/>
                    <a:pt x="1101725" y="570310"/>
                    <a:pt x="1102518" y="567929"/>
                  </a:cubicBezTo>
                  <a:cubicBezTo>
                    <a:pt x="1102518" y="564754"/>
                    <a:pt x="1102518" y="562769"/>
                    <a:pt x="1102518" y="561976"/>
                  </a:cubicBezTo>
                  <a:lnTo>
                    <a:pt x="1102518" y="538163"/>
                  </a:lnTo>
                  <a:close/>
                  <a:moveTo>
                    <a:pt x="1895475" y="532210"/>
                  </a:moveTo>
                  <a:lnTo>
                    <a:pt x="1895475" y="582216"/>
                  </a:lnTo>
                  <a:lnTo>
                    <a:pt x="1960959" y="582216"/>
                  </a:lnTo>
                  <a:cubicBezTo>
                    <a:pt x="1958578" y="567929"/>
                    <a:pt x="1956594" y="551260"/>
                    <a:pt x="1955006" y="532210"/>
                  </a:cubicBezTo>
                  <a:close/>
                  <a:moveTo>
                    <a:pt x="6875859" y="526257"/>
                  </a:moveTo>
                  <a:lnTo>
                    <a:pt x="6909196" y="550069"/>
                  </a:lnTo>
                  <a:cubicBezTo>
                    <a:pt x="6910784" y="550069"/>
                    <a:pt x="6911578" y="550863"/>
                    <a:pt x="6911578" y="552451"/>
                  </a:cubicBezTo>
                  <a:cubicBezTo>
                    <a:pt x="6911578" y="554832"/>
                    <a:pt x="6908403" y="556419"/>
                    <a:pt x="6902053" y="557213"/>
                  </a:cubicBezTo>
                  <a:lnTo>
                    <a:pt x="6775846" y="557213"/>
                  </a:lnTo>
                  <a:lnTo>
                    <a:pt x="6775846" y="550069"/>
                  </a:lnTo>
                  <a:lnTo>
                    <a:pt x="6857999" y="550069"/>
                  </a:lnTo>
                  <a:close/>
                  <a:moveTo>
                    <a:pt x="2975371" y="526257"/>
                  </a:moveTo>
                  <a:cubicBezTo>
                    <a:pt x="2969815" y="535782"/>
                    <a:pt x="2958702" y="548879"/>
                    <a:pt x="2942034" y="565547"/>
                  </a:cubicBezTo>
                  <a:lnTo>
                    <a:pt x="2939652" y="564357"/>
                  </a:lnTo>
                  <a:lnTo>
                    <a:pt x="2939652" y="575072"/>
                  </a:lnTo>
                  <a:lnTo>
                    <a:pt x="2978943" y="575072"/>
                  </a:lnTo>
                  <a:lnTo>
                    <a:pt x="2978943" y="526257"/>
                  </a:lnTo>
                  <a:cubicBezTo>
                    <a:pt x="2978149" y="526257"/>
                    <a:pt x="2976959" y="526257"/>
                    <a:pt x="2975371" y="526257"/>
                  </a:cubicBezTo>
                  <a:close/>
                  <a:moveTo>
                    <a:pt x="2595562" y="523876"/>
                  </a:moveTo>
                  <a:cubicBezTo>
                    <a:pt x="2667794" y="530226"/>
                    <a:pt x="2703116" y="543719"/>
                    <a:pt x="2701528" y="564357"/>
                  </a:cubicBezTo>
                  <a:cubicBezTo>
                    <a:pt x="2700734" y="578644"/>
                    <a:pt x="2693987" y="586185"/>
                    <a:pt x="2681287" y="586979"/>
                  </a:cubicBezTo>
                  <a:cubicBezTo>
                    <a:pt x="2676525" y="586979"/>
                    <a:pt x="2671366" y="584597"/>
                    <a:pt x="2665809" y="579835"/>
                  </a:cubicBezTo>
                  <a:cubicBezTo>
                    <a:pt x="2645172" y="558404"/>
                    <a:pt x="2620963" y="541338"/>
                    <a:pt x="2593181" y="528638"/>
                  </a:cubicBezTo>
                  <a:close/>
                  <a:moveTo>
                    <a:pt x="8081962" y="522685"/>
                  </a:moveTo>
                  <a:lnTo>
                    <a:pt x="8081962" y="565547"/>
                  </a:lnTo>
                  <a:lnTo>
                    <a:pt x="8147446" y="565547"/>
                  </a:lnTo>
                  <a:lnTo>
                    <a:pt x="8147446" y="522685"/>
                  </a:lnTo>
                  <a:close/>
                  <a:moveTo>
                    <a:pt x="5044678" y="520304"/>
                  </a:moveTo>
                  <a:lnTo>
                    <a:pt x="5101828" y="520304"/>
                  </a:lnTo>
                  <a:lnTo>
                    <a:pt x="5101828" y="526257"/>
                  </a:lnTo>
                  <a:lnTo>
                    <a:pt x="5044678" y="526257"/>
                  </a:lnTo>
                  <a:close/>
                  <a:moveTo>
                    <a:pt x="4930378" y="520304"/>
                  </a:moveTo>
                  <a:lnTo>
                    <a:pt x="4987528" y="520304"/>
                  </a:lnTo>
                  <a:lnTo>
                    <a:pt x="4987528" y="526257"/>
                  </a:lnTo>
                  <a:lnTo>
                    <a:pt x="4930378" y="526257"/>
                  </a:lnTo>
                  <a:close/>
                  <a:moveTo>
                    <a:pt x="4569618" y="519113"/>
                  </a:moveTo>
                  <a:cubicBezTo>
                    <a:pt x="4606925" y="523876"/>
                    <a:pt x="4625975" y="534591"/>
                    <a:pt x="4626768" y="551260"/>
                  </a:cubicBezTo>
                  <a:cubicBezTo>
                    <a:pt x="4625181" y="565547"/>
                    <a:pt x="4618037" y="573882"/>
                    <a:pt x="4605337" y="576263"/>
                  </a:cubicBezTo>
                  <a:cubicBezTo>
                    <a:pt x="4597400" y="577057"/>
                    <a:pt x="4592637" y="573485"/>
                    <a:pt x="4591049" y="565547"/>
                  </a:cubicBezTo>
                  <a:cubicBezTo>
                    <a:pt x="4584700" y="547291"/>
                    <a:pt x="4576762" y="532607"/>
                    <a:pt x="4567237" y="521494"/>
                  </a:cubicBezTo>
                  <a:close/>
                  <a:moveTo>
                    <a:pt x="4024312" y="516732"/>
                  </a:moveTo>
                  <a:cubicBezTo>
                    <a:pt x="4021931" y="531813"/>
                    <a:pt x="4017565" y="553244"/>
                    <a:pt x="4011215" y="581026"/>
                  </a:cubicBezTo>
                  <a:cubicBezTo>
                    <a:pt x="4008040" y="595313"/>
                    <a:pt x="4006056" y="605632"/>
                    <a:pt x="4005262" y="611982"/>
                  </a:cubicBezTo>
                  <a:cubicBezTo>
                    <a:pt x="4007643" y="612776"/>
                    <a:pt x="4011612" y="613569"/>
                    <a:pt x="4017168" y="614363"/>
                  </a:cubicBezTo>
                  <a:cubicBezTo>
                    <a:pt x="4021137" y="615951"/>
                    <a:pt x="4023915" y="616744"/>
                    <a:pt x="4025503" y="616744"/>
                  </a:cubicBezTo>
                  <a:cubicBezTo>
                    <a:pt x="4035822" y="592138"/>
                    <a:pt x="4042568" y="558801"/>
                    <a:pt x="4045743" y="516732"/>
                  </a:cubicBezTo>
                  <a:close/>
                  <a:moveTo>
                    <a:pt x="2519363" y="515541"/>
                  </a:moveTo>
                  <a:lnTo>
                    <a:pt x="2564606" y="536972"/>
                  </a:lnTo>
                  <a:cubicBezTo>
                    <a:pt x="2567781" y="538560"/>
                    <a:pt x="2569369" y="540544"/>
                    <a:pt x="2569369" y="542926"/>
                  </a:cubicBezTo>
                  <a:cubicBezTo>
                    <a:pt x="2568575" y="547688"/>
                    <a:pt x="2562225" y="549672"/>
                    <a:pt x="2550319" y="548879"/>
                  </a:cubicBezTo>
                  <a:cubicBezTo>
                    <a:pt x="2531268" y="563960"/>
                    <a:pt x="2507456" y="578247"/>
                    <a:pt x="2478881" y="591741"/>
                  </a:cubicBezTo>
                  <a:lnTo>
                    <a:pt x="2520553" y="600076"/>
                  </a:lnTo>
                  <a:lnTo>
                    <a:pt x="2633662" y="600076"/>
                  </a:lnTo>
                  <a:lnTo>
                    <a:pt x="2644378" y="584597"/>
                  </a:lnTo>
                  <a:lnTo>
                    <a:pt x="2678906" y="597694"/>
                  </a:lnTo>
                  <a:cubicBezTo>
                    <a:pt x="2683669" y="599282"/>
                    <a:pt x="2685653" y="601266"/>
                    <a:pt x="2684859" y="603647"/>
                  </a:cubicBezTo>
                  <a:cubicBezTo>
                    <a:pt x="2685653" y="606029"/>
                    <a:pt x="2682081" y="609997"/>
                    <a:pt x="2674143" y="615554"/>
                  </a:cubicBezTo>
                  <a:lnTo>
                    <a:pt x="2674143" y="696516"/>
                  </a:lnTo>
                  <a:lnTo>
                    <a:pt x="2677716" y="696516"/>
                  </a:lnTo>
                  <a:lnTo>
                    <a:pt x="2694384" y="676276"/>
                  </a:lnTo>
                  <a:lnTo>
                    <a:pt x="2721769" y="695326"/>
                  </a:lnTo>
                  <a:cubicBezTo>
                    <a:pt x="2724150" y="697707"/>
                    <a:pt x="2724944" y="699294"/>
                    <a:pt x="2724150" y="700088"/>
                  </a:cubicBezTo>
                  <a:cubicBezTo>
                    <a:pt x="2724150" y="702469"/>
                    <a:pt x="2720975" y="703660"/>
                    <a:pt x="2714625" y="703660"/>
                  </a:cubicBezTo>
                  <a:lnTo>
                    <a:pt x="2437209" y="703660"/>
                  </a:lnTo>
                  <a:lnTo>
                    <a:pt x="2437209" y="696516"/>
                  </a:lnTo>
                  <a:lnTo>
                    <a:pt x="2478881" y="696516"/>
                  </a:lnTo>
                  <a:lnTo>
                    <a:pt x="2478881" y="633413"/>
                  </a:lnTo>
                  <a:cubicBezTo>
                    <a:pt x="2478881" y="620713"/>
                    <a:pt x="2478484" y="606822"/>
                    <a:pt x="2477690" y="591741"/>
                  </a:cubicBezTo>
                  <a:cubicBezTo>
                    <a:pt x="2472928" y="594122"/>
                    <a:pt x="2465784" y="597297"/>
                    <a:pt x="2456259" y="601266"/>
                  </a:cubicBezTo>
                  <a:cubicBezTo>
                    <a:pt x="2451497" y="602854"/>
                    <a:pt x="2447925" y="604044"/>
                    <a:pt x="2445544" y="604838"/>
                  </a:cubicBezTo>
                  <a:lnTo>
                    <a:pt x="2443162" y="600076"/>
                  </a:lnTo>
                  <a:cubicBezTo>
                    <a:pt x="2480469" y="569119"/>
                    <a:pt x="2505868" y="540941"/>
                    <a:pt x="2519363" y="515541"/>
                  </a:cubicBezTo>
                  <a:close/>
                  <a:moveTo>
                    <a:pt x="909637" y="515541"/>
                  </a:moveTo>
                  <a:cubicBezTo>
                    <a:pt x="942975" y="519510"/>
                    <a:pt x="960437" y="529432"/>
                    <a:pt x="962025" y="545307"/>
                  </a:cubicBezTo>
                  <a:cubicBezTo>
                    <a:pt x="961232" y="558801"/>
                    <a:pt x="954088" y="566738"/>
                    <a:pt x="940594" y="569119"/>
                  </a:cubicBezTo>
                  <a:cubicBezTo>
                    <a:pt x="933450" y="569119"/>
                    <a:pt x="928687" y="565547"/>
                    <a:pt x="926306" y="558404"/>
                  </a:cubicBezTo>
                  <a:cubicBezTo>
                    <a:pt x="922338" y="543322"/>
                    <a:pt x="915987" y="529829"/>
                    <a:pt x="907256" y="517922"/>
                  </a:cubicBezTo>
                  <a:close/>
                  <a:moveTo>
                    <a:pt x="6092428" y="514351"/>
                  </a:moveTo>
                  <a:cubicBezTo>
                    <a:pt x="6129734" y="519907"/>
                    <a:pt x="6148387" y="531813"/>
                    <a:pt x="6148387" y="550069"/>
                  </a:cubicBezTo>
                  <a:cubicBezTo>
                    <a:pt x="6147593" y="565151"/>
                    <a:pt x="6140450" y="573088"/>
                    <a:pt x="6126956" y="573882"/>
                  </a:cubicBezTo>
                  <a:cubicBezTo>
                    <a:pt x="6119812" y="573088"/>
                    <a:pt x="6114653" y="569119"/>
                    <a:pt x="6111478" y="561976"/>
                  </a:cubicBezTo>
                  <a:cubicBezTo>
                    <a:pt x="6107509" y="544513"/>
                    <a:pt x="6100762" y="529432"/>
                    <a:pt x="6091237" y="516732"/>
                  </a:cubicBezTo>
                  <a:close/>
                  <a:moveTo>
                    <a:pt x="8888015" y="511969"/>
                  </a:moveTo>
                  <a:lnTo>
                    <a:pt x="8888015" y="579835"/>
                  </a:lnTo>
                  <a:lnTo>
                    <a:pt x="8928496" y="579835"/>
                  </a:lnTo>
                  <a:lnTo>
                    <a:pt x="8928496" y="511969"/>
                  </a:lnTo>
                  <a:close/>
                  <a:moveTo>
                    <a:pt x="7668815" y="511969"/>
                  </a:moveTo>
                  <a:lnTo>
                    <a:pt x="7668815" y="579835"/>
                  </a:lnTo>
                  <a:lnTo>
                    <a:pt x="7709296" y="579835"/>
                  </a:lnTo>
                  <a:lnTo>
                    <a:pt x="7709296" y="511969"/>
                  </a:lnTo>
                  <a:close/>
                  <a:moveTo>
                    <a:pt x="3401615" y="511969"/>
                  </a:moveTo>
                  <a:lnTo>
                    <a:pt x="3401615" y="579835"/>
                  </a:lnTo>
                  <a:lnTo>
                    <a:pt x="3442096" y="579835"/>
                  </a:lnTo>
                  <a:lnTo>
                    <a:pt x="3442096" y="511969"/>
                  </a:lnTo>
                  <a:close/>
                  <a:moveTo>
                    <a:pt x="5370909" y="510779"/>
                  </a:moveTo>
                  <a:lnTo>
                    <a:pt x="5370909" y="561976"/>
                  </a:lnTo>
                  <a:lnTo>
                    <a:pt x="5397103" y="561976"/>
                  </a:lnTo>
                  <a:lnTo>
                    <a:pt x="5397103" y="510779"/>
                  </a:lnTo>
                  <a:close/>
                  <a:moveTo>
                    <a:pt x="5308996" y="510779"/>
                  </a:moveTo>
                  <a:lnTo>
                    <a:pt x="5308996" y="561976"/>
                  </a:lnTo>
                  <a:lnTo>
                    <a:pt x="5336381" y="561976"/>
                  </a:lnTo>
                  <a:lnTo>
                    <a:pt x="5336381" y="510779"/>
                  </a:lnTo>
                  <a:close/>
                  <a:moveTo>
                    <a:pt x="5248274" y="510779"/>
                  </a:moveTo>
                  <a:lnTo>
                    <a:pt x="5248274" y="561976"/>
                  </a:lnTo>
                  <a:lnTo>
                    <a:pt x="5275659" y="561976"/>
                  </a:lnTo>
                  <a:lnTo>
                    <a:pt x="5275659" y="510779"/>
                  </a:lnTo>
                  <a:close/>
                  <a:moveTo>
                    <a:pt x="2871787" y="509588"/>
                  </a:moveTo>
                  <a:cubicBezTo>
                    <a:pt x="2893218" y="519113"/>
                    <a:pt x="2904331" y="529829"/>
                    <a:pt x="2905124" y="541735"/>
                  </a:cubicBezTo>
                  <a:cubicBezTo>
                    <a:pt x="2903537" y="552054"/>
                    <a:pt x="2897981" y="558007"/>
                    <a:pt x="2888456" y="559594"/>
                  </a:cubicBezTo>
                  <a:cubicBezTo>
                    <a:pt x="2882106" y="559594"/>
                    <a:pt x="2878931" y="555229"/>
                    <a:pt x="2878931" y="546497"/>
                  </a:cubicBezTo>
                  <a:cubicBezTo>
                    <a:pt x="2878137" y="534591"/>
                    <a:pt x="2875359" y="522685"/>
                    <a:pt x="2870596" y="510779"/>
                  </a:cubicBezTo>
                  <a:close/>
                  <a:moveTo>
                    <a:pt x="1168003" y="509588"/>
                  </a:moveTo>
                  <a:lnTo>
                    <a:pt x="1197769" y="529829"/>
                  </a:lnTo>
                  <a:cubicBezTo>
                    <a:pt x="1199356" y="530622"/>
                    <a:pt x="1200150" y="531813"/>
                    <a:pt x="1200150" y="533401"/>
                  </a:cubicBezTo>
                  <a:cubicBezTo>
                    <a:pt x="1200150" y="535782"/>
                    <a:pt x="1196975" y="537369"/>
                    <a:pt x="1190625" y="538163"/>
                  </a:cubicBezTo>
                  <a:lnTo>
                    <a:pt x="1133475" y="538163"/>
                  </a:lnTo>
                  <a:lnTo>
                    <a:pt x="1133475" y="553641"/>
                  </a:lnTo>
                  <a:cubicBezTo>
                    <a:pt x="1133475" y="560785"/>
                    <a:pt x="1133078" y="567532"/>
                    <a:pt x="1132284" y="573882"/>
                  </a:cubicBezTo>
                  <a:lnTo>
                    <a:pt x="1144191" y="573882"/>
                  </a:lnTo>
                  <a:lnTo>
                    <a:pt x="1154906" y="554832"/>
                  </a:lnTo>
                  <a:lnTo>
                    <a:pt x="1189435" y="569119"/>
                  </a:lnTo>
                  <a:cubicBezTo>
                    <a:pt x="1192609" y="570707"/>
                    <a:pt x="1194197" y="572691"/>
                    <a:pt x="1194197" y="575072"/>
                  </a:cubicBezTo>
                  <a:cubicBezTo>
                    <a:pt x="1194197" y="578247"/>
                    <a:pt x="1190625" y="583010"/>
                    <a:pt x="1183481" y="589360"/>
                  </a:cubicBezTo>
                  <a:lnTo>
                    <a:pt x="1183481" y="617935"/>
                  </a:lnTo>
                  <a:cubicBezTo>
                    <a:pt x="1183481" y="621904"/>
                    <a:pt x="1183481" y="628651"/>
                    <a:pt x="1183481" y="638176"/>
                  </a:cubicBezTo>
                  <a:cubicBezTo>
                    <a:pt x="1184275" y="655638"/>
                    <a:pt x="1184672" y="670322"/>
                    <a:pt x="1184672" y="682229"/>
                  </a:cubicBezTo>
                  <a:cubicBezTo>
                    <a:pt x="1184672" y="700485"/>
                    <a:pt x="1168003" y="711597"/>
                    <a:pt x="1134666" y="715566"/>
                  </a:cubicBezTo>
                  <a:cubicBezTo>
                    <a:pt x="1134666" y="697310"/>
                    <a:pt x="1123553" y="686991"/>
                    <a:pt x="1101328" y="684610"/>
                  </a:cubicBezTo>
                  <a:lnTo>
                    <a:pt x="1102518" y="678657"/>
                  </a:lnTo>
                  <a:lnTo>
                    <a:pt x="1133475" y="679847"/>
                  </a:lnTo>
                  <a:cubicBezTo>
                    <a:pt x="1143793" y="681435"/>
                    <a:pt x="1148953" y="677069"/>
                    <a:pt x="1148953" y="666751"/>
                  </a:cubicBezTo>
                  <a:lnTo>
                    <a:pt x="1148953" y="650082"/>
                  </a:lnTo>
                  <a:cubicBezTo>
                    <a:pt x="1146571" y="655638"/>
                    <a:pt x="1142603" y="658416"/>
                    <a:pt x="1137047" y="658416"/>
                  </a:cubicBezTo>
                  <a:cubicBezTo>
                    <a:pt x="1129903" y="658416"/>
                    <a:pt x="1126331" y="654844"/>
                    <a:pt x="1126331" y="647701"/>
                  </a:cubicBezTo>
                  <a:cubicBezTo>
                    <a:pt x="1126331" y="636588"/>
                    <a:pt x="1125934" y="627063"/>
                    <a:pt x="1125141" y="619126"/>
                  </a:cubicBezTo>
                  <a:cubicBezTo>
                    <a:pt x="1117997" y="640557"/>
                    <a:pt x="1102122" y="661988"/>
                    <a:pt x="1077516" y="683419"/>
                  </a:cubicBezTo>
                  <a:lnTo>
                    <a:pt x="1072753" y="679847"/>
                  </a:lnTo>
                  <a:cubicBezTo>
                    <a:pt x="1079103" y="670322"/>
                    <a:pt x="1083866" y="661591"/>
                    <a:pt x="1087040" y="653654"/>
                  </a:cubicBezTo>
                  <a:cubicBezTo>
                    <a:pt x="1084659" y="655241"/>
                    <a:pt x="1081881" y="656035"/>
                    <a:pt x="1078706" y="656035"/>
                  </a:cubicBezTo>
                  <a:cubicBezTo>
                    <a:pt x="1073944" y="656829"/>
                    <a:pt x="1071562" y="652860"/>
                    <a:pt x="1071562" y="644129"/>
                  </a:cubicBezTo>
                  <a:cubicBezTo>
                    <a:pt x="1071562" y="635397"/>
                    <a:pt x="1071165" y="627460"/>
                    <a:pt x="1070372" y="620316"/>
                  </a:cubicBezTo>
                  <a:cubicBezTo>
                    <a:pt x="1064816" y="636985"/>
                    <a:pt x="1052116" y="656035"/>
                    <a:pt x="1032272" y="677466"/>
                  </a:cubicBezTo>
                  <a:lnTo>
                    <a:pt x="1032272" y="704851"/>
                  </a:lnTo>
                  <a:cubicBezTo>
                    <a:pt x="1033066" y="710407"/>
                    <a:pt x="1031478" y="713185"/>
                    <a:pt x="1027509" y="713185"/>
                  </a:cubicBezTo>
                  <a:cubicBezTo>
                    <a:pt x="1021159" y="714772"/>
                    <a:pt x="1010841" y="715566"/>
                    <a:pt x="996553" y="715566"/>
                  </a:cubicBezTo>
                  <a:cubicBezTo>
                    <a:pt x="996553" y="702866"/>
                    <a:pt x="996950" y="685801"/>
                    <a:pt x="997744" y="664369"/>
                  </a:cubicBezTo>
                  <a:cubicBezTo>
                    <a:pt x="997744" y="653257"/>
                    <a:pt x="997744" y="646113"/>
                    <a:pt x="997744" y="642938"/>
                  </a:cubicBezTo>
                  <a:lnTo>
                    <a:pt x="997744" y="603647"/>
                  </a:lnTo>
                  <a:cubicBezTo>
                    <a:pt x="997744" y="599679"/>
                    <a:pt x="997744" y="593726"/>
                    <a:pt x="997744" y="585788"/>
                  </a:cubicBezTo>
                  <a:cubicBezTo>
                    <a:pt x="996950" y="575469"/>
                    <a:pt x="996553" y="567929"/>
                    <a:pt x="996553" y="563166"/>
                  </a:cubicBezTo>
                  <a:lnTo>
                    <a:pt x="1038225" y="573882"/>
                  </a:lnTo>
                  <a:lnTo>
                    <a:pt x="1050131" y="573882"/>
                  </a:lnTo>
                  <a:lnTo>
                    <a:pt x="1050131" y="561976"/>
                  </a:lnTo>
                  <a:lnTo>
                    <a:pt x="1050131" y="538163"/>
                  </a:lnTo>
                  <a:lnTo>
                    <a:pt x="994172" y="538163"/>
                  </a:lnTo>
                  <a:lnTo>
                    <a:pt x="994172" y="531019"/>
                  </a:lnTo>
                  <a:lnTo>
                    <a:pt x="1152525" y="531019"/>
                  </a:lnTo>
                  <a:close/>
                  <a:moveTo>
                    <a:pt x="4661296" y="503635"/>
                  </a:moveTo>
                  <a:lnTo>
                    <a:pt x="4664868" y="504826"/>
                  </a:lnTo>
                  <a:lnTo>
                    <a:pt x="4635103" y="604838"/>
                  </a:lnTo>
                  <a:cubicBezTo>
                    <a:pt x="4629546" y="621507"/>
                    <a:pt x="4626768" y="633810"/>
                    <a:pt x="4626768" y="641747"/>
                  </a:cubicBezTo>
                  <a:cubicBezTo>
                    <a:pt x="4626768" y="650479"/>
                    <a:pt x="4628356" y="660401"/>
                    <a:pt x="4631531" y="671513"/>
                  </a:cubicBezTo>
                  <a:cubicBezTo>
                    <a:pt x="4633912" y="679451"/>
                    <a:pt x="4635103" y="686197"/>
                    <a:pt x="4635103" y="691754"/>
                  </a:cubicBezTo>
                  <a:cubicBezTo>
                    <a:pt x="4634309" y="706041"/>
                    <a:pt x="4625975" y="713582"/>
                    <a:pt x="4610099" y="714376"/>
                  </a:cubicBezTo>
                  <a:cubicBezTo>
                    <a:pt x="4597400" y="713582"/>
                    <a:pt x="4590653" y="706438"/>
                    <a:pt x="4589859" y="692944"/>
                  </a:cubicBezTo>
                  <a:cubicBezTo>
                    <a:pt x="4589859" y="690563"/>
                    <a:pt x="4590653" y="687388"/>
                    <a:pt x="4592240" y="683419"/>
                  </a:cubicBezTo>
                  <a:cubicBezTo>
                    <a:pt x="4593034" y="679451"/>
                    <a:pt x="4593431" y="676672"/>
                    <a:pt x="4593431" y="675085"/>
                  </a:cubicBezTo>
                  <a:cubicBezTo>
                    <a:pt x="4595812" y="667147"/>
                    <a:pt x="4597003" y="659607"/>
                    <a:pt x="4597003" y="652463"/>
                  </a:cubicBezTo>
                  <a:cubicBezTo>
                    <a:pt x="4598590" y="640557"/>
                    <a:pt x="4591844" y="631429"/>
                    <a:pt x="4576762" y="625079"/>
                  </a:cubicBezTo>
                  <a:lnTo>
                    <a:pt x="4577953" y="620316"/>
                  </a:lnTo>
                  <a:cubicBezTo>
                    <a:pt x="4593828" y="622697"/>
                    <a:pt x="4603353" y="619522"/>
                    <a:pt x="4606528" y="610791"/>
                  </a:cubicBezTo>
                  <a:close/>
                  <a:moveTo>
                    <a:pt x="6185296" y="500063"/>
                  </a:moveTo>
                  <a:lnTo>
                    <a:pt x="6190059" y="502444"/>
                  </a:lnTo>
                  <a:lnTo>
                    <a:pt x="6155531" y="596504"/>
                  </a:lnTo>
                  <a:cubicBezTo>
                    <a:pt x="6150768" y="608410"/>
                    <a:pt x="6148784" y="621507"/>
                    <a:pt x="6149578" y="635794"/>
                  </a:cubicBezTo>
                  <a:cubicBezTo>
                    <a:pt x="6149578" y="643732"/>
                    <a:pt x="6151165" y="654051"/>
                    <a:pt x="6154340" y="666751"/>
                  </a:cubicBezTo>
                  <a:cubicBezTo>
                    <a:pt x="6156721" y="674688"/>
                    <a:pt x="6157912" y="681832"/>
                    <a:pt x="6157912" y="688182"/>
                  </a:cubicBezTo>
                  <a:cubicBezTo>
                    <a:pt x="6157118" y="702469"/>
                    <a:pt x="6148387" y="710010"/>
                    <a:pt x="6131718" y="710804"/>
                  </a:cubicBezTo>
                  <a:cubicBezTo>
                    <a:pt x="6119018" y="710010"/>
                    <a:pt x="6112272" y="702866"/>
                    <a:pt x="6111478" y="689372"/>
                  </a:cubicBezTo>
                  <a:cubicBezTo>
                    <a:pt x="6111478" y="687785"/>
                    <a:pt x="6111875" y="684213"/>
                    <a:pt x="6112668" y="678657"/>
                  </a:cubicBezTo>
                  <a:cubicBezTo>
                    <a:pt x="6114256" y="674688"/>
                    <a:pt x="6115049" y="671513"/>
                    <a:pt x="6115049" y="669132"/>
                  </a:cubicBezTo>
                  <a:cubicBezTo>
                    <a:pt x="6117431" y="661194"/>
                    <a:pt x="6118621" y="653654"/>
                    <a:pt x="6118621" y="646510"/>
                  </a:cubicBezTo>
                  <a:cubicBezTo>
                    <a:pt x="6119415" y="634604"/>
                    <a:pt x="6111081" y="625079"/>
                    <a:pt x="6093618" y="617935"/>
                  </a:cubicBezTo>
                  <a:lnTo>
                    <a:pt x="6094809" y="613172"/>
                  </a:lnTo>
                  <a:cubicBezTo>
                    <a:pt x="6111478" y="616347"/>
                    <a:pt x="6122193" y="612776"/>
                    <a:pt x="6126956" y="602457"/>
                  </a:cubicBezTo>
                  <a:close/>
                  <a:moveTo>
                    <a:pt x="995362" y="500063"/>
                  </a:moveTo>
                  <a:lnTo>
                    <a:pt x="1000125" y="501254"/>
                  </a:lnTo>
                  <a:lnTo>
                    <a:pt x="971550" y="600076"/>
                  </a:lnTo>
                  <a:cubicBezTo>
                    <a:pt x="966787" y="616744"/>
                    <a:pt x="964803" y="629444"/>
                    <a:pt x="965597" y="638176"/>
                  </a:cubicBezTo>
                  <a:cubicBezTo>
                    <a:pt x="965597" y="645319"/>
                    <a:pt x="967185" y="654447"/>
                    <a:pt x="970359" y="665560"/>
                  </a:cubicBezTo>
                  <a:cubicBezTo>
                    <a:pt x="972740" y="674291"/>
                    <a:pt x="973932" y="681832"/>
                    <a:pt x="973932" y="688182"/>
                  </a:cubicBezTo>
                  <a:cubicBezTo>
                    <a:pt x="973138" y="701676"/>
                    <a:pt x="964803" y="708819"/>
                    <a:pt x="948928" y="709613"/>
                  </a:cubicBezTo>
                  <a:cubicBezTo>
                    <a:pt x="935434" y="709613"/>
                    <a:pt x="928687" y="702866"/>
                    <a:pt x="928687" y="689372"/>
                  </a:cubicBezTo>
                  <a:cubicBezTo>
                    <a:pt x="929482" y="680641"/>
                    <a:pt x="930672" y="673101"/>
                    <a:pt x="932259" y="666751"/>
                  </a:cubicBezTo>
                  <a:cubicBezTo>
                    <a:pt x="932259" y="664369"/>
                    <a:pt x="932656" y="660401"/>
                    <a:pt x="933450" y="654844"/>
                  </a:cubicBezTo>
                  <a:cubicBezTo>
                    <a:pt x="935038" y="646907"/>
                    <a:pt x="935831" y="642144"/>
                    <a:pt x="935831" y="640557"/>
                  </a:cubicBezTo>
                  <a:cubicBezTo>
                    <a:pt x="937419" y="631032"/>
                    <a:pt x="931465" y="623888"/>
                    <a:pt x="917972" y="619126"/>
                  </a:cubicBezTo>
                  <a:lnTo>
                    <a:pt x="919163" y="614363"/>
                  </a:lnTo>
                  <a:cubicBezTo>
                    <a:pt x="933450" y="617538"/>
                    <a:pt x="942578" y="612776"/>
                    <a:pt x="946547" y="600076"/>
                  </a:cubicBezTo>
                  <a:close/>
                  <a:moveTo>
                    <a:pt x="2939652" y="494110"/>
                  </a:moveTo>
                  <a:lnTo>
                    <a:pt x="2939652" y="559594"/>
                  </a:lnTo>
                  <a:cubicBezTo>
                    <a:pt x="2946796" y="539751"/>
                    <a:pt x="2951559" y="522288"/>
                    <a:pt x="2953940" y="507207"/>
                  </a:cubicBezTo>
                  <a:lnTo>
                    <a:pt x="2978943" y="515541"/>
                  </a:lnTo>
                  <a:lnTo>
                    <a:pt x="2978943" y="494110"/>
                  </a:lnTo>
                  <a:close/>
                  <a:moveTo>
                    <a:pt x="2869406" y="494110"/>
                  </a:moveTo>
                  <a:lnTo>
                    <a:pt x="2869406" y="575072"/>
                  </a:lnTo>
                  <a:lnTo>
                    <a:pt x="2907506" y="575072"/>
                  </a:lnTo>
                  <a:lnTo>
                    <a:pt x="2907506" y="494110"/>
                  </a:lnTo>
                  <a:close/>
                  <a:moveTo>
                    <a:pt x="6217443" y="489347"/>
                  </a:moveTo>
                  <a:cubicBezTo>
                    <a:pt x="6233318" y="506810"/>
                    <a:pt x="6249987" y="519113"/>
                    <a:pt x="6267449" y="526257"/>
                  </a:cubicBezTo>
                  <a:cubicBezTo>
                    <a:pt x="6277769" y="515144"/>
                    <a:pt x="6286896" y="502841"/>
                    <a:pt x="6294834" y="489347"/>
                  </a:cubicBezTo>
                  <a:close/>
                  <a:moveTo>
                    <a:pt x="6484143" y="484585"/>
                  </a:moveTo>
                  <a:lnTo>
                    <a:pt x="6522243" y="504826"/>
                  </a:lnTo>
                  <a:cubicBezTo>
                    <a:pt x="6524624" y="507207"/>
                    <a:pt x="6525815" y="509191"/>
                    <a:pt x="6525815" y="510779"/>
                  </a:cubicBezTo>
                  <a:cubicBezTo>
                    <a:pt x="6526609" y="513954"/>
                    <a:pt x="6521847" y="517129"/>
                    <a:pt x="6511528" y="520304"/>
                  </a:cubicBezTo>
                  <a:cubicBezTo>
                    <a:pt x="6498034" y="543322"/>
                    <a:pt x="6486128" y="559991"/>
                    <a:pt x="6475809" y="570310"/>
                  </a:cubicBezTo>
                  <a:cubicBezTo>
                    <a:pt x="6510734" y="579835"/>
                    <a:pt x="6527403" y="592138"/>
                    <a:pt x="6525815" y="607219"/>
                  </a:cubicBezTo>
                  <a:cubicBezTo>
                    <a:pt x="6523434" y="620713"/>
                    <a:pt x="6516290" y="628254"/>
                    <a:pt x="6504384" y="629841"/>
                  </a:cubicBezTo>
                  <a:cubicBezTo>
                    <a:pt x="6497240" y="630635"/>
                    <a:pt x="6492875" y="626269"/>
                    <a:pt x="6491287" y="616744"/>
                  </a:cubicBezTo>
                  <a:cubicBezTo>
                    <a:pt x="6487319" y="601663"/>
                    <a:pt x="6481762" y="588963"/>
                    <a:pt x="6474618" y="578644"/>
                  </a:cubicBezTo>
                  <a:lnTo>
                    <a:pt x="6474618" y="701279"/>
                  </a:lnTo>
                  <a:cubicBezTo>
                    <a:pt x="6474618" y="708422"/>
                    <a:pt x="6471840" y="712391"/>
                    <a:pt x="6466284" y="713185"/>
                  </a:cubicBezTo>
                  <a:cubicBezTo>
                    <a:pt x="6455172" y="714772"/>
                    <a:pt x="6445647" y="715566"/>
                    <a:pt x="6437709" y="715566"/>
                  </a:cubicBezTo>
                  <a:cubicBezTo>
                    <a:pt x="6439296" y="681435"/>
                    <a:pt x="6440090" y="649685"/>
                    <a:pt x="6440090" y="620316"/>
                  </a:cubicBezTo>
                  <a:lnTo>
                    <a:pt x="6440090" y="602457"/>
                  </a:lnTo>
                  <a:cubicBezTo>
                    <a:pt x="6427390" y="611982"/>
                    <a:pt x="6412706" y="620713"/>
                    <a:pt x="6396037" y="628651"/>
                  </a:cubicBezTo>
                  <a:lnTo>
                    <a:pt x="6393656" y="625079"/>
                  </a:lnTo>
                  <a:cubicBezTo>
                    <a:pt x="6430962" y="586979"/>
                    <a:pt x="6457553" y="549276"/>
                    <a:pt x="6473428" y="511969"/>
                  </a:cubicBezTo>
                  <a:lnTo>
                    <a:pt x="6403181" y="511969"/>
                  </a:lnTo>
                  <a:lnTo>
                    <a:pt x="6403181" y="504826"/>
                  </a:lnTo>
                  <a:lnTo>
                    <a:pt x="6469856" y="504826"/>
                  </a:lnTo>
                  <a:close/>
                  <a:moveTo>
                    <a:pt x="155972" y="478632"/>
                  </a:moveTo>
                  <a:cubicBezTo>
                    <a:pt x="167878" y="499269"/>
                    <a:pt x="180975" y="515541"/>
                    <a:pt x="195263" y="527447"/>
                  </a:cubicBezTo>
                  <a:cubicBezTo>
                    <a:pt x="203994" y="512366"/>
                    <a:pt x="211932" y="496094"/>
                    <a:pt x="219075" y="478632"/>
                  </a:cubicBezTo>
                  <a:close/>
                  <a:moveTo>
                    <a:pt x="2215753" y="477441"/>
                  </a:moveTo>
                  <a:lnTo>
                    <a:pt x="2215753" y="569119"/>
                  </a:lnTo>
                  <a:lnTo>
                    <a:pt x="2333625" y="569119"/>
                  </a:lnTo>
                  <a:lnTo>
                    <a:pt x="2333625" y="477441"/>
                  </a:lnTo>
                  <a:close/>
                  <a:moveTo>
                    <a:pt x="1895475" y="473869"/>
                  </a:moveTo>
                  <a:lnTo>
                    <a:pt x="1895475" y="525066"/>
                  </a:lnTo>
                  <a:lnTo>
                    <a:pt x="2035969" y="525066"/>
                  </a:lnTo>
                  <a:lnTo>
                    <a:pt x="2035969" y="473869"/>
                  </a:lnTo>
                  <a:close/>
                  <a:moveTo>
                    <a:pt x="8612980" y="472679"/>
                  </a:moveTo>
                  <a:lnTo>
                    <a:pt x="8612980" y="538163"/>
                  </a:lnTo>
                  <a:lnTo>
                    <a:pt x="8736805" y="538163"/>
                  </a:lnTo>
                  <a:lnTo>
                    <a:pt x="8736805" y="472679"/>
                  </a:lnTo>
                  <a:close/>
                  <a:moveTo>
                    <a:pt x="8081962" y="472679"/>
                  </a:moveTo>
                  <a:lnTo>
                    <a:pt x="8081962" y="514351"/>
                  </a:lnTo>
                  <a:lnTo>
                    <a:pt x="8147446" y="514351"/>
                  </a:lnTo>
                  <a:lnTo>
                    <a:pt x="8147446" y="472679"/>
                  </a:lnTo>
                  <a:close/>
                  <a:moveTo>
                    <a:pt x="1300163" y="472679"/>
                  </a:moveTo>
                  <a:lnTo>
                    <a:pt x="1300163" y="542926"/>
                  </a:lnTo>
                  <a:lnTo>
                    <a:pt x="1419225" y="542926"/>
                  </a:lnTo>
                  <a:lnTo>
                    <a:pt x="1419225" y="472679"/>
                  </a:lnTo>
                  <a:close/>
                  <a:moveTo>
                    <a:pt x="5308996" y="469107"/>
                  </a:moveTo>
                  <a:lnTo>
                    <a:pt x="5308996" y="503635"/>
                  </a:lnTo>
                  <a:lnTo>
                    <a:pt x="5336381" y="503635"/>
                  </a:lnTo>
                  <a:lnTo>
                    <a:pt x="5336381" y="469107"/>
                  </a:lnTo>
                  <a:close/>
                  <a:moveTo>
                    <a:pt x="7380684" y="466726"/>
                  </a:moveTo>
                  <a:lnTo>
                    <a:pt x="7380684" y="506016"/>
                  </a:lnTo>
                  <a:lnTo>
                    <a:pt x="7536655" y="506016"/>
                  </a:lnTo>
                  <a:lnTo>
                    <a:pt x="7536655" y="466726"/>
                  </a:lnTo>
                  <a:close/>
                  <a:moveTo>
                    <a:pt x="27385" y="463154"/>
                  </a:moveTo>
                  <a:lnTo>
                    <a:pt x="67866" y="466726"/>
                  </a:lnTo>
                  <a:cubicBezTo>
                    <a:pt x="72629" y="466726"/>
                    <a:pt x="74613" y="467916"/>
                    <a:pt x="73819" y="470297"/>
                  </a:cubicBezTo>
                  <a:cubicBezTo>
                    <a:pt x="73819" y="474266"/>
                    <a:pt x="69850" y="477441"/>
                    <a:pt x="61913" y="479822"/>
                  </a:cubicBezTo>
                  <a:lnTo>
                    <a:pt x="61913" y="583407"/>
                  </a:lnTo>
                  <a:cubicBezTo>
                    <a:pt x="61913" y="589757"/>
                    <a:pt x="59531" y="593329"/>
                    <a:pt x="54769" y="594122"/>
                  </a:cubicBezTo>
                  <a:cubicBezTo>
                    <a:pt x="43656" y="595710"/>
                    <a:pt x="34528" y="596504"/>
                    <a:pt x="27385" y="596504"/>
                  </a:cubicBezTo>
                  <a:cubicBezTo>
                    <a:pt x="28178" y="570310"/>
                    <a:pt x="28575" y="548085"/>
                    <a:pt x="28575" y="529829"/>
                  </a:cubicBezTo>
                  <a:lnTo>
                    <a:pt x="28575" y="508397"/>
                  </a:lnTo>
                  <a:cubicBezTo>
                    <a:pt x="28575" y="490141"/>
                    <a:pt x="28178" y="475060"/>
                    <a:pt x="27385" y="463154"/>
                  </a:cubicBezTo>
                  <a:close/>
                  <a:moveTo>
                    <a:pt x="700087" y="458391"/>
                  </a:moveTo>
                  <a:cubicBezTo>
                    <a:pt x="743744" y="473472"/>
                    <a:pt x="765969" y="492919"/>
                    <a:pt x="766762" y="516732"/>
                  </a:cubicBezTo>
                  <a:cubicBezTo>
                    <a:pt x="765969" y="534988"/>
                    <a:pt x="757634" y="544910"/>
                    <a:pt x="741759" y="546497"/>
                  </a:cubicBezTo>
                  <a:cubicBezTo>
                    <a:pt x="731441" y="547291"/>
                    <a:pt x="725488" y="541735"/>
                    <a:pt x="723900" y="529829"/>
                  </a:cubicBezTo>
                  <a:cubicBezTo>
                    <a:pt x="719931" y="504429"/>
                    <a:pt x="711597" y="481410"/>
                    <a:pt x="698897" y="460772"/>
                  </a:cubicBezTo>
                  <a:close/>
                  <a:moveTo>
                    <a:pt x="7185421" y="454819"/>
                  </a:moveTo>
                  <a:cubicBezTo>
                    <a:pt x="7226696" y="459582"/>
                    <a:pt x="7246540" y="469901"/>
                    <a:pt x="7244952" y="485776"/>
                  </a:cubicBezTo>
                  <a:cubicBezTo>
                    <a:pt x="7243365" y="499269"/>
                    <a:pt x="7235824" y="506810"/>
                    <a:pt x="7222330" y="508397"/>
                  </a:cubicBezTo>
                  <a:cubicBezTo>
                    <a:pt x="7213600" y="509191"/>
                    <a:pt x="7208440" y="505222"/>
                    <a:pt x="7206852" y="496491"/>
                  </a:cubicBezTo>
                  <a:cubicBezTo>
                    <a:pt x="7201296" y="480616"/>
                    <a:pt x="7193756" y="467519"/>
                    <a:pt x="7184230" y="457201"/>
                  </a:cubicBezTo>
                  <a:close/>
                  <a:moveTo>
                    <a:pt x="228600" y="453629"/>
                  </a:moveTo>
                  <a:lnTo>
                    <a:pt x="264319" y="472679"/>
                  </a:lnTo>
                  <a:cubicBezTo>
                    <a:pt x="269081" y="475060"/>
                    <a:pt x="271463" y="477441"/>
                    <a:pt x="271463" y="479822"/>
                  </a:cubicBezTo>
                  <a:cubicBezTo>
                    <a:pt x="271463" y="484585"/>
                    <a:pt x="266700" y="487760"/>
                    <a:pt x="257175" y="489347"/>
                  </a:cubicBezTo>
                  <a:cubicBezTo>
                    <a:pt x="246063" y="510779"/>
                    <a:pt x="234553" y="529035"/>
                    <a:pt x="222647" y="544116"/>
                  </a:cubicBezTo>
                  <a:cubicBezTo>
                    <a:pt x="237728" y="550466"/>
                    <a:pt x="257175" y="556022"/>
                    <a:pt x="280988" y="560785"/>
                  </a:cubicBezTo>
                  <a:lnTo>
                    <a:pt x="278606" y="566738"/>
                  </a:lnTo>
                  <a:cubicBezTo>
                    <a:pt x="264319" y="570707"/>
                    <a:pt x="253603" y="582216"/>
                    <a:pt x="246460" y="601266"/>
                  </a:cubicBezTo>
                  <a:cubicBezTo>
                    <a:pt x="226615" y="591741"/>
                    <a:pt x="209947" y="581422"/>
                    <a:pt x="196453" y="570310"/>
                  </a:cubicBezTo>
                  <a:cubicBezTo>
                    <a:pt x="178991" y="583804"/>
                    <a:pt x="156766" y="595313"/>
                    <a:pt x="129778" y="604838"/>
                  </a:cubicBezTo>
                  <a:lnTo>
                    <a:pt x="126207" y="600076"/>
                  </a:lnTo>
                  <a:cubicBezTo>
                    <a:pt x="147638" y="584994"/>
                    <a:pt x="164703" y="568722"/>
                    <a:pt x="177403" y="551260"/>
                  </a:cubicBezTo>
                  <a:cubicBezTo>
                    <a:pt x="164703" y="534591"/>
                    <a:pt x="154781" y="510382"/>
                    <a:pt x="147638" y="478632"/>
                  </a:cubicBezTo>
                  <a:lnTo>
                    <a:pt x="133350" y="478632"/>
                  </a:lnTo>
                  <a:lnTo>
                    <a:pt x="133350" y="471488"/>
                  </a:lnTo>
                  <a:lnTo>
                    <a:pt x="215503" y="471488"/>
                  </a:lnTo>
                  <a:close/>
                  <a:moveTo>
                    <a:pt x="4589859" y="452438"/>
                  </a:moveTo>
                  <a:cubicBezTo>
                    <a:pt x="4627959" y="457994"/>
                    <a:pt x="4647803" y="469107"/>
                    <a:pt x="4649390" y="485776"/>
                  </a:cubicBezTo>
                  <a:cubicBezTo>
                    <a:pt x="4648596" y="501651"/>
                    <a:pt x="4641453" y="510382"/>
                    <a:pt x="4627959" y="511969"/>
                  </a:cubicBezTo>
                  <a:cubicBezTo>
                    <a:pt x="4620815" y="512763"/>
                    <a:pt x="4616053" y="508794"/>
                    <a:pt x="4613671" y="500063"/>
                  </a:cubicBezTo>
                  <a:cubicBezTo>
                    <a:pt x="4606528" y="481013"/>
                    <a:pt x="4598193" y="466329"/>
                    <a:pt x="4588668" y="456010"/>
                  </a:cubicBezTo>
                  <a:close/>
                  <a:moveTo>
                    <a:pt x="5512593" y="451247"/>
                  </a:moveTo>
                  <a:cubicBezTo>
                    <a:pt x="5553868" y="453629"/>
                    <a:pt x="5574506" y="465138"/>
                    <a:pt x="5574506" y="485776"/>
                  </a:cubicBezTo>
                  <a:cubicBezTo>
                    <a:pt x="5573712" y="500857"/>
                    <a:pt x="5565378" y="509191"/>
                    <a:pt x="5549503" y="510779"/>
                  </a:cubicBezTo>
                  <a:cubicBezTo>
                    <a:pt x="5543152" y="510779"/>
                    <a:pt x="5538390" y="507207"/>
                    <a:pt x="5535215" y="500063"/>
                  </a:cubicBezTo>
                  <a:cubicBezTo>
                    <a:pt x="5530453" y="481807"/>
                    <a:pt x="5522118" y="466329"/>
                    <a:pt x="5510212" y="453629"/>
                  </a:cubicBezTo>
                  <a:close/>
                  <a:moveTo>
                    <a:pt x="931069" y="451247"/>
                  </a:moveTo>
                  <a:cubicBezTo>
                    <a:pt x="965200" y="455216"/>
                    <a:pt x="983059" y="465138"/>
                    <a:pt x="984647" y="481013"/>
                  </a:cubicBezTo>
                  <a:cubicBezTo>
                    <a:pt x="983853" y="495301"/>
                    <a:pt x="976709" y="503238"/>
                    <a:pt x="963216" y="504826"/>
                  </a:cubicBezTo>
                  <a:cubicBezTo>
                    <a:pt x="956071" y="504826"/>
                    <a:pt x="951309" y="501254"/>
                    <a:pt x="948928" y="494110"/>
                  </a:cubicBezTo>
                  <a:cubicBezTo>
                    <a:pt x="944959" y="479029"/>
                    <a:pt x="938609" y="465535"/>
                    <a:pt x="929878" y="453629"/>
                  </a:cubicBezTo>
                  <a:close/>
                  <a:moveTo>
                    <a:pt x="6112668" y="448866"/>
                  </a:moveTo>
                  <a:cubicBezTo>
                    <a:pt x="6149975" y="454422"/>
                    <a:pt x="6169025" y="465932"/>
                    <a:pt x="6169818" y="483394"/>
                  </a:cubicBezTo>
                  <a:cubicBezTo>
                    <a:pt x="6169025" y="497682"/>
                    <a:pt x="6162674" y="505619"/>
                    <a:pt x="6150768" y="507207"/>
                  </a:cubicBezTo>
                  <a:cubicBezTo>
                    <a:pt x="6142831" y="507207"/>
                    <a:pt x="6137275" y="503635"/>
                    <a:pt x="6134099" y="496491"/>
                  </a:cubicBezTo>
                  <a:cubicBezTo>
                    <a:pt x="6128543" y="481410"/>
                    <a:pt x="6121003" y="466329"/>
                    <a:pt x="6111478" y="451247"/>
                  </a:cubicBezTo>
                  <a:close/>
                  <a:moveTo>
                    <a:pt x="2339578" y="447676"/>
                  </a:moveTo>
                  <a:lnTo>
                    <a:pt x="2382440" y="464344"/>
                  </a:lnTo>
                  <a:cubicBezTo>
                    <a:pt x="2385616" y="465932"/>
                    <a:pt x="2387203" y="467916"/>
                    <a:pt x="2387203" y="470297"/>
                  </a:cubicBezTo>
                  <a:cubicBezTo>
                    <a:pt x="2387997" y="473472"/>
                    <a:pt x="2384029" y="478632"/>
                    <a:pt x="2375296" y="485776"/>
                  </a:cubicBezTo>
                  <a:lnTo>
                    <a:pt x="2375296" y="576263"/>
                  </a:lnTo>
                  <a:cubicBezTo>
                    <a:pt x="2375296" y="582613"/>
                    <a:pt x="2375296" y="600076"/>
                    <a:pt x="2375296" y="628651"/>
                  </a:cubicBezTo>
                  <a:cubicBezTo>
                    <a:pt x="2376090" y="665163"/>
                    <a:pt x="2376488" y="687785"/>
                    <a:pt x="2376488" y="696516"/>
                  </a:cubicBezTo>
                  <a:cubicBezTo>
                    <a:pt x="2377281" y="702866"/>
                    <a:pt x="2374900" y="706438"/>
                    <a:pt x="2369344" y="707232"/>
                  </a:cubicBezTo>
                  <a:cubicBezTo>
                    <a:pt x="2359819" y="709613"/>
                    <a:pt x="2347912" y="710804"/>
                    <a:pt x="2333625" y="710804"/>
                  </a:cubicBezTo>
                  <a:lnTo>
                    <a:pt x="2333625" y="685801"/>
                  </a:lnTo>
                  <a:lnTo>
                    <a:pt x="2215753" y="685801"/>
                  </a:lnTo>
                  <a:lnTo>
                    <a:pt x="2215753" y="700088"/>
                  </a:lnTo>
                  <a:cubicBezTo>
                    <a:pt x="2216547" y="706438"/>
                    <a:pt x="2214166" y="710010"/>
                    <a:pt x="2208609" y="710804"/>
                  </a:cubicBezTo>
                  <a:cubicBezTo>
                    <a:pt x="2197497" y="713185"/>
                    <a:pt x="2185591" y="714376"/>
                    <a:pt x="2172891" y="714376"/>
                  </a:cubicBezTo>
                  <a:cubicBezTo>
                    <a:pt x="2173684" y="680244"/>
                    <a:pt x="2174478" y="635794"/>
                    <a:pt x="2175272" y="581026"/>
                  </a:cubicBezTo>
                  <a:lnTo>
                    <a:pt x="2175272" y="529829"/>
                  </a:lnTo>
                  <a:cubicBezTo>
                    <a:pt x="2175272" y="526654"/>
                    <a:pt x="2175272" y="516335"/>
                    <a:pt x="2175272" y="498872"/>
                  </a:cubicBezTo>
                  <a:cubicBezTo>
                    <a:pt x="2174478" y="475854"/>
                    <a:pt x="2174081" y="461566"/>
                    <a:pt x="2174081" y="456010"/>
                  </a:cubicBezTo>
                  <a:lnTo>
                    <a:pt x="2222897" y="469107"/>
                  </a:lnTo>
                  <a:lnTo>
                    <a:pt x="2326481" y="469107"/>
                  </a:lnTo>
                  <a:close/>
                  <a:moveTo>
                    <a:pt x="1627584" y="447676"/>
                  </a:moveTo>
                  <a:lnTo>
                    <a:pt x="1682353" y="453629"/>
                  </a:lnTo>
                  <a:cubicBezTo>
                    <a:pt x="1686322" y="453629"/>
                    <a:pt x="1688306" y="454819"/>
                    <a:pt x="1688306" y="457201"/>
                  </a:cubicBezTo>
                  <a:cubicBezTo>
                    <a:pt x="1688306" y="461963"/>
                    <a:pt x="1683147" y="466329"/>
                    <a:pt x="1672828" y="470297"/>
                  </a:cubicBezTo>
                  <a:cubicBezTo>
                    <a:pt x="1672828" y="473472"/>
                    <a:pt x="1672828" y="476647"/>
                    <a:pt x="1672828" y="479822"/>
                  </a:cubicBezTo>
                  <a:cubicBezTo>
                    <a:pt x="1693466" y="572691"/>
                    <a:pt x="1739503" y="635397"/>
                    <a:pt x="1810940" y="667941"/>
                  </a:cubicBezTo>
                  <a:lnTo>
                    <a:pt x="1807369" y="675085"/>
                  </a:lnTo>
                  <a:cubicBezTo>
                    <a:pt x="1790700" y="675085"/>
                    <a:pt x="1774825" y="687785"/>
                    <a:pt x="1759744" y="713185"/>
                  </a:cubicBezTo>
                  <a:cubicBezTo>
                    <a:pt x="1708150" y="673497"/>
                    <a:pt x="1677988" y="608807"/>
                    <a:pt x="1669256" y="519113"/>
                  </a:cubicBezTo>
                  <a:cubicBezTo>
                    <a:pt x="1666081" y="616744"/>
                    <a:pt x="1616869" y="682626"/>
                    <a:pt x="1521619" y="716757"/>
                  </a:cubicBezTo>
                  <a:lnTo>
                    <a:pt x="1519238" y="711994"/>
                  </a:lnTo>
                  <a:cubicBezTo>
                    <a:pt x="1589881" y="658813"/>
                    <a:pt x="1626394" y="586185"/>
                    <a:pt x="1628775" y="494110"/>
                  </a:cubicBezTo>
                  <a:cubicBezTo>
                    <a:pt x="1628775" y="480616"/>
                    <a:pt x="1628378" y="465138"/>
                    <a:pt x="1627584" y="447676"/>
                  </a:cubicBezTo>
                  <a:close/>
                  <a:moveTo>
                    <a:pt x="631031" y="447676"/>
                  </a:moveTo>
                  <a:lnTo>
                    <a:pt x="678656" y="451247"/>
                  </a:lnTo>
                  <a:cubicBezTo>
                    <a:pt x="682625" y="451247"/>
                    <a:pt x="684609" y="452835"/>
                    <a:pt x="684609" y="456010"/>
                  </a:cubicBezTo>
                  <a:cubicBezTo>
                    <a:pt x="684609" y="459979"/>
                    <a:pt x="680640" y="462757"/>
                    <a:pt x="672703" y="464344"/>
                  </a:cubicBezTo>
                  <a:lnTo>
                    <a:pt x="672703" y="625079"/>
                  </a:lnTo>
                  <a:lnTo>
                    <a:pt x="775097" y="583407"/>
                  </a:lnTo>
                  <a:lnTo>
                    <a:pt x="777478" y="586979"/>
                  </a:lnTo>
                  <a:cubicBezTo>
                    <a:pt x="744140" y="618729"/>
                    <a:pt x="701278" y="650479"/>
                    <a:pt x="648891" y="682229"/>
                  </a:cubicBezTo>
                  <a:cubicBezTo>
                    <a:pt x="649685" y="687785"/>
                    <a:pt x="647700" y="690960"/>
                    <a:pt x="642937" y="691754"/>
                  </a:cubicBezTo>
                  <a:cubicBezTo>
                    <a:pt x="640556" y="691754"/>
                    <a:pt x="638572" y="690166"/>
                    <a:pt x="636984" y="686991"/>
                  </a:cubicBezTo>
                  <a:lnTo>
                    <a:pt x="615553" y="646510"/>
                  </a:lnTo>
                  <a:cubicBezTo>
                    <a:pt x="629047" y="640954"/>
                    <a:pt x="635397" y="631032"/>
                    <a:pt x="634603" y="616744"/>
                  </a:cubicBezTo>
                  <a:lnTo>
                    <a:pt x="634603" y="507207"/>
                  </a:lnTo>
                  <a:cubicBezTo>
                    <a:pt x="634603" y="482601"/>
                    <a:pt x="633413" y="462757"/>
                    <a:pt x="631031" y="447676"/>
                  </a:cubicBezTo>
                  <a:close/>
                  <a:moveTo>
                    <a:pt x="815578" y="446485"/>
                  </a:moveTo>
                  <a:lnTo>
                    <a:pt x="865584" y="452438"/>
                  </a:lnTo>
                  <a:cubicBezTo>
                    <a:pt x="870347" y="453232"/>
                    <a:pt x="872728" y="455216"/>
                    <a:pt x="872728" y="458391"/>
                  </a:cubicBezTo>
                  <a:cubicBezTo>
                    <a:pt x="872728" y="460772"/>
                    <a:pt x="868759" y="463551"/>
                    <a:pt x="860821" y="466726"/>
                  </a:cubicBezTo>
                  <a:cubicBezTo>
                    <a:pt x="860028" y="484982"/>
                    <a:pt x="858837" y="504429"/>
                    <a:pt x="857250" y="525066"/>
                  </a:cubicBezTo>
                  <a:cubicBezTo>
                    <a:pt x="854869" y="566341"/>
                    <a:pt x="846534" y="600076"/>
                    <a:pt x="832246" y="626269"/>
                  </a:cubicBezTo>
                  <a:cubicBezTo>
                    <a:pt x="875903" y="646907"/>
                    <a:pt x="896541" y="665957"/>
                    <a:pt x="894159" y="683419"/>
                  </a:cubicBezTo>
                  <a:cubicBezTo>
                    <a:pt x="892572" y="700088"/>
                    <a:pt x="883840" y="709216"/>
                    <a:pt x="867965" y="710804"/>
                  </a:cubicBezTo>
                  <a:cubicBezTo>
                    <a:pt x="857647" y="710804"/>
                    <a:pt x="851297" y="704454"/>
                    <a:pt x="848916" y="691754"/>
                  </a:cubicBezTo>
                  <a:cubicBezTo>
                    <a:pt x="843359" y="671116"/>
                    <a:pt x="835819" y="652463"/>
                    <a:pt x="826294" y="635794"/>
                  </a:cubicBezTo>
                  <a:cubicBezTo>
                    <a:pt x="804863" y="669926"/>
                    <a:pt x="756841" y="696913"/>
                    <a:pt x="682228" y="716757"/>
                  </a:cubicBezTo>
                  <a:lnTo>
                    <a:pt x="679847" y="713185"/>
                  </a:lnTo>
                  <a:cubicBezTo>
                    <a:pt x="772716" y="668735"/>
                    <a:pt x="818753" y="602060"/>
                    <a:pt x="817959" y="513160"/>
                  </a:cubicBezTo>
                  <a:cubicBezTo>
                    <a:pt x="818753" y="490141"/>
                    <a:pt x="817959" y="467916"/>
                    <a:pt x="815578" y="446485"/>
                  </a:cubicBezTo>
                  <a:close/>
                  <a:moveTo>
                    <a:pt x="2041921" y="445294"/>
                  </a:moveTo>
                  <a:lnTo>
                    <a:pt x="2081213" y="461963"/>
                  </a:lnTo>
                  <a:cubicBezTo>
                    <a:pt x="2084387" y="462757"/>
                    <a:pt x="2085975" y="464344"/>
                    <a:pt x="2085975" y="466726"/>
                  </a:cubicBezTo>
                  <a:cubicBezTo>
                    <a:pt x="2086769" y="471488"/>
                    <a:pt x="2082800" y="476251"/>
                    <a:pt x="2074069" y="481013"/>
                  </a:cubicBezTo>
                  <a:lnTo>
                    <a:pt x="2074069" y="489347"/>
                  </a:lnTo>
                  <a:cubicBezTo>
                    <a:pt x="2074069" y="509191"/>
                    <a:pt x="2074466" y="525860"/>
                    <a:pt x="2075259" y="539354"/>
                  </a:cubicBezTo>
                  <a:cubicBezTo>
                    <a:pt x="2076053" y="544116"/>
                    <a:pt x="2074069" y="546894"/>
                    <a:pt x="2069306" y="547688"/>
                  </a:cubicBezTo>
                  <a:cubicBezTo>
                    <a:pt x="2058194" y="550069"/>
                    <a:pt x="2047081" y="551260"/>
                    <a:pt x="2035969" y="551260"/>
                  </a:cubicBezTo>
                  <a:lnTo>
                    <a:pt x="2035969" y="532210"/>
                  </a:lnTo>
                  <a:lnTo>
                    <a:pt x="1993107" y="532210"/>
                  </a:lnTo>
                  <a:cubicBezTo>
                    <a:pt x="1994694" y="552054"/>
                    <a:pt x="1997075" y="568722"/>
                    <a:pt x="2000250" y="582216"/>
                  </a:cubicBezTo>
                  <a:lnTo>
                    <a:pt x="2044303" y="582216"/>
                  </a:lnTo>
                  <a:lnTo>
                    <a:pt x="2065734" y="553641"/>
                  </a:lnTo>
                  <a:lnTo>
                    <a:pt x="2102644" y="581026"/>
                  </a:lnTo>
                  <a:cubicBezTo>
                    <a:pt x="2104231" y="581819"/>
                    <a:pt x="2105025" y="583010"/>
                    <a:pt x="2105025" y="584597"/>
                  </a:cubicBezTo>
                  <a:cubicBezTo>
                    <a:pt x="2105025" y="588566"/>
                    <a:pt x="2101850" y="590551"/>
                    <a:pt x="2095500" y="590551"/>
                  </a:cubicBezTo>
                  <a:lnTo>
                    <a:pt x="2001441" y="590551"/>
                  </a:lnTo>
                  <a:cubicBezTo>
                    <a:pt x="2009378" y="622301"/>
                    <a:pt x="2027237" y="646907"/>
                    <a:pt x="2055019" y="664369"/>
                  </a:cubicBezTo>
                  <a:cubicBezTo>
                    <a:pt x="2063750" y="669132"/>
                    <a:pt x="2069704" y="667544"/>
                    <a:pt x="2072878" y="659607"/>
                  </a:cubicBezTo>
                  <a:lnTo>
                    <a:pt x="2091928" y="616744"/>
                  </a:lnTo>
                  <a:lnTo>
                    <a:pt x="2096690" y="617935"/>
                  </a:lnTo>
                  <a:lnTo>
                    <a:pt x="2096690" y="664369"/>
                  </a:lnTo>
                  <a:cubicBezTo>
                    <a:pt x="2096690" y="671513"/>
                    <a:pt x="2097881" y="677069"/>
                    <a:pt x="2100262" y="681038"/>
                  </a:cubicBezTo>
                  <a:cubicBezTo>
                    <a:pt x="2104231" y="685007"/>
                    <a:pt x="2106216" y="689372"/>
                    <a:pt x="2106216" y="694135"/>
                  </a:cubicBezTo>
                  <a:cubicBezTo>
                    <a:pt x="2105422" y="705247"/>
                    <a:pt x="2097484" y="711201"/>
                    <a:pt x="2082403" y="711994"/>
                  </a:cubicBezTo>
                  <a:cubicBezTo>
                    <a:pt x="2060178" y="711994"/>
                    <a:pt x="2037159" y="702866"/>
                    <a:pt x="2013346" y="684610"/>
                  </a:cubicBezTo>
                  <a:cubicBezTo>
                    <a:pt x="1987153" y="662385"/>
                    <a:pt x="1970088" y="631032"/>
                    <a:pt x="1962150" y="590551"/>
                  </a:cubicBezTo>
                  <a:lnTo>
                    <a:pt x="1895475" y="590551"/>
                  </a:lnTo>
                  <a:lnTo>
                    <a:pt x="1895475" y="658416"/>
                  </a:lnTo>
                  <a:lnTo>
                    <a:pt x="1976437" y="647701"/>
                  </a:lnTo>
                  <a:lnTo>
                    <a:pt x="1978819" y="652463"/>
                  </a:lnTo>
                  <a:cubicBezTo>
                    <a:pt x="1954212" y="666751"/>
                    <a:pt x="1920875" y="682626"/>
                    <a:pt x="1878806" y="700088"/>
                  </a:cubicBezTo>
                  <a:cubicBezTo>
                    <a:pt x="1874837" y="701676"/>
                    <a:pt x="1872059" y="702866"/>
                    <a:pt x="1870472" y="703660"/>
                  </a:cubicBezTo>
                  <a:cubicBezTo>
                    <a:pt x="1870472" y="711597"/>
                    <a:pt x="1868487" y="715566"/>
                    <a:pt x="1864519" y="715566"/>
                  </a:cubicBezTo>
                  <a:cubicBezTo>
                    <a:pt x="1862137" y="716360"/>
                    <a:pt x="1860153" y="714376"/>
                    <a:pt x="1858566" y="709613"/>
                  </a:cubicBezTo>
                  <a:lnTo>
                    <a:pt x="1841897" y="669132"/>
                  </a:lnTo>
                  <a:cubicBezTo>
                    <a:pt x="1852215" y="666751"/>
                    <a:pt x="1856978" y="659210"/>
                    <a:pt x="1856184" y="646510"/>
                  </a:cubicBezTo>
                  <a:lnTo>
                    <a:pt x="1856184" y="526257"/>
                  </a:lnTo>
                  <a:cubicBezTo>
                    <a:pt x="1856184" y="506413"/>
                    <a:pt x="1855787" y="482601"/>
                    <a:pt x="1854993" y="454819"/>
                  </a:cubicBezTo>
                  <a:lnTo>
                    <a:pt x="1903809" y="466726"/>
                  </a:lnTo>
                  <a:lnTo>
                    <a:pt x="2030016" y="466726"/>
                  </a:lnTo>
                  <a:close/>
                  <a:moveTo>
                    <a:pt x="8998743" y="444104"/>
                  </a:moveTo>
                  <a:lnTo>
                    <a:pt x="9047559" y="451247"/>
                  </a:lnTo>
                  <a:cubicBezTo>
                    <a:pt x="9050734" y="452041"/>
                    <a:pt x="9052321" y="453629"/>
                    <a:pt x="9052321" y="456010"/>
                  </a:cubicBezTo>
                  <a:cubicBezTo>
                    <a:pt x="9052321" y="459979"/>
                    <a:pt x="9047559" y="463551"/>
                    <a:pt x="9038034" y="466726"/>
                  </a:cubicBezTo>
                  <a:cubicBezTo>
                    <a:pt x="9032477" y="478632"/>
                    <a:pt x="9027318" y="489744"/>
                    <a:pt x="9022555" y="500063"/>
                  </a:cubicBezTo>
                  <a:lnTo>
                    <a:pt x="9067799" y="500063"/>
                  </a:lnTo>
                  <a:lnTo>
                    <a:pt x="9079705" y="479822"/>
                  </a:lnTo>
                  <a:lnTo>
                    <a:pt x="9116615" y="495301"/>
                  </a:lnTo>
                  <a:cubicBezTo>
                    <a:pt x="9119790" y="496888"/>
                    <a:pt x="9121377" y="498476"/>
                    <a:pt x="9121377" y="500063"/>
                  </a:cubicBezTo>
                  <a:cubicBezTo>
                    <a:pt x="9122171" y="504032"/>
                    <a:pt x="9118600" y="509191"/>
                    <a:pt x="9110662" y="515541"/>
                  </a:cubicBezTo>
                  <a:cubicBezTo>
                    <a:pt x="9110662" y="530622"/>
                    <a:pt x="9109867" y="561579"/>
                    <a:pt x="9108280" y="608410"/>
                  </a:cubicBezTo>
                  <a:cubicBezTo>
                    <a:pt x="9107486" y="633810"/>
                    <a:pt x="9107090" y="652066"/>
                    <a:pt x="9107090" y="663179"/>
                  </a:cubicBezTo>
                  <a:cubicBezTo>
                    <a:pt x="9107090" y="695722"/>
                    <a:pt x="9085659" y="713185"/>
                    <a:pt x="9042796" y="715566"/>
                  </a:cubicBezTo>
                  <a:cubicBezTo>
                    <a:pt x="9045177" y="694929"/>
                    <a:pt x="9029303" y="681832"/>
                    <a:pt x="8995171" y="676276"/>
                  </a:cubicBezTo>
                  <a:lnTo>
                    <a:pt x="8996362" y="671513"/>
                  </a:lnTo>
                  <a:lnTo>
                    <a:pt x="9045177" y="673894"/>
                  </a:lnTo>
                  <a:cubicBezTo>
                    <a:pt x="9060259" y="675482"/>
                    <a:pt x="9068196" y="669132"/>
                    <a:pt x="9068990" y="654844"/>
                  </a:cubicBezTo>
                  <a:cubicBezTo>
                    <a:pt x="9070577" y="629444"/>
                    <a:pt x="9071767" y="589757"/>
                    <a:pt x="9072562" y="535782"/>
                  </a:cubicBezTo>
                  <a:cubicBezTo>
                    <a:pt x="9073356" y="522288"/>
                    <a:pt x="9073752" y="512763"/>
                    <a:pt x="9073752" y="507207"/>
                  </a:cubicBezTo>
                  <a:lnTo>
                    <a:pt x="9018984" y="507207"/>
                  </a:lnTo>
                  <a:cubicBezTo>
                    <a:pt x="9005490" y="532607"/>
                    <a:pt x="8989614" y="555229"/>
                    <a:pt x="8971359" y="575072"/>
                  </a:cubicBezTo>
                  <a:lnTo>
                    <a:pt x="8967787" y="572691"/>
                  </a:lnTo>
                  <a:cubicBezTo>
                    <a:pt x="8980487" y="540147"/>
                    <a:pt x="8989614" y="506810"/>
                    <a:pt x="8995171" y="472679"/>
                  </a:cubicBezTo>
                  <a:cubicBezTo>
                    <a:pt x="8997552" y="463154"/>
                    <a:pt x="8998743" y="453629"/>
                    <a:pt x="8998743" y="444104"/>
                  </a:cubicBezTo>
                  <a:close/>
                  <a:moveTo>
                    <a:pt x="8153399" y="444104"/>
                  </a:moveTo>
                  <a:lnTo>
                    <a:pt x="8190309" y="459582"/>
                  </a:lnTo>
                  <a:cubicBezTo>
                    <a:pt x="8193484" y="461169"/>
                    <a:pt x="8195071" y="463154"/>
                    <a:pt x="8195071" y="465535"/>
                  </a:cubicBezTo>
                  <a:cubicBezTo>
                    <a:pt x="8195071" y="469504"/>
                    <a:pt x="8191103" y="473869"/>
                    <a:pt x="8183165" y="478632"/>
                  </a:cubicBezTo>
                  <a:lnTo>
                    <a:pt x="8183165" y="528638"/>
                  </a:lnTo>
                  <a:cubicBezTo>
                    <a:pt x="8183165" y="539751"/>
                    <a:pt x="8183562" y="552847"/>
                    <a:pt x="8184355" y="567929"/>
                  </a:cubicBezTo>
                  <a:cubicBezTo>
                    <a:pt x="8184355" y="573485"/>
                    <a:pt x="8181974" y="577057"/>
                    <a:pt x="8177212" y="578644"/>
                  </a:cubicBezTo>
                  <a:cubicBezTo>
                    <a:pt x="8174830" y="578644"/>
                    <a:pt x="8172449" y="579041"/>
                    <a:pt x="8170068" y="579835"/>
                  </a:cubicBezTo>
                  <a:lnTo>
                    <a:pt x="8199834" y="596504"/>
                  </a:lnTo>
                  <a:cubicBezTo>
                    <a:pt x="8200628" y="597297"/>
                    <a:pt x="8201421" y="597694"/>
                    <a:pt x="8202215" y="597694"/>
                  </a:cubicBezTo>
                  <a:cubicBezTo>
                    <a:pt x="8203802" y="598488"/>
                    <a:pt x="8204596" y="600076"/>
                    <a:pt x="8204596" y="602457"/>
                  </a:cubicBezTo>
                  <a:cubicBezTo>
                    <a:pt x="8204596" y="607219"/>
                    <a:pt x="8199437" y="608807"/>
                    <a:pt x="8189118" y="607219"/>
                  </a:cubicBezTo>
                  <a:cubicBezTo>
                    <a:pt x="8187531" y="608013"/>
                    <a:pt x="8185150" y="609601"/>
                    <a:pt x="8181974" y="611982"/>
                  </a:cubicBezTo>
                  <a:cubicBezTo>
                    <a:pt x="8167687" y="619919"/>
                    <a:pt x="8155780" y="625872"/>
                    <a:pt x="8146255" y="629841"/>
                  </a:cubicBezTo>
                  <a:cubicBezTo>
                    <a:pt x="8161337" y="648891"/>
                    <a:pt x="8183165" y="663576"/>
                    <a:pt x="8211740" y="673894"/>
                  </a:cubicBezTo>
                  <a:lnTo>
                    <a:pt x="8209359" y="681038"/>
                  </a:lnTo>
                  <a:cubicBezTo>
                    <a:pt x="8193484" y="682626"/>
                    <a:pt x="8181181" y="692547"/>
                    <a:pt x="8172449" y="710804"/>
                  </a:cubicBezTo>
                  <a:cubicBezTo>
                    <a:pt x="8153399" y="694135"/>
                    <a:pt x="8139906" y="678260"/>
                    <a:pt x="8131968" y="663179"/>
                  </a:cubicBezTo>
                  <a:cubicBezTo>
                    <a:pt x="8118475" y="672704"/>
                    <a:pt x="8099821" y="684213"/>
                    <a:pt x="8076009" y="697707"/>
                  </a:cubicBezTo>
                  <a:cubicBezTo>
                    <a:pt x="8070452" y="700882"/>
                    <a:pt x="8066484" y="703263"/>
                    <a:pt x="8064102" y="704851"/>
                  </a:cubicBezTo>
                  <a:cubicBezTo>
                    <a:pt x="8064102" y="714376"/>
                    <a:pt x="8061721" y="718741"/>
                    <a:pt x="8056959" y="717947"/>
                  </a:cubicBezTo>
                  <a:cubicBezTo>
                    <a:pt x="8054577" y="717947"/>
                    <a:pt x="8052196" y="715963"/>
                    <a:pt x="8049815" y="711994"/>
                  </a:cubicBezTo>
                  <a:lnTo>
                    <a:pt x="8031955" y="675085"/>
                  </a:lnTo>
                  <a:cubicBezTo>
                    <a:pt x="8041480" y="671910"/>
                    <a:pt x="8045846" y="665163"/>
                    <a:pt x="8045052" y="654844"/>
                  </a:cubicBezTo>
                  <a:lnTo>
                    <a:pt x="8045052" y="511969"/>
                  </a:lnTo>
                  <a:cubicBezTo>
                    <a:pt x="8045052" y="505619"/>
                    <a:pt x="8045052" y="496888"/>
                    <a:pt x="8045052" y="485776"/>
                  </a:cubicBezTo>
                  <a:cubicBezTo>
                    <a:pt x="8044259" y="472282"/>
                    <a:pt x="8043862" y="461169"/>
                    <a:pt x="8043862" y="452438"/>
                  </a:cubicBezTo>
                  <a:lnTo>
                    <a:pt x="8090296" y="464344"/>
                  </a:lnTo>
                  <a:lnTo>
                    <a:pt x="8141493" y="464344"/>
                  </a:lnTo>
                  <a:close/>
                  <a:moveTo>
                    <a:pt x="7779543" y="444104"/>
                  </a:moveTo>
                  <a:lnTo>
                    <a:pt x="7828359" y="451247"/>
                  </a:lnTo>
                  <a:cubicBezTo>
                    <a:pt x="7831534" y="452041"/>
                    <a:pt x="7833121" y="453629"/>
                    <a:pt x="7833121" y="456010"/>
                  </a:cubicBezTo>
                  <a:cubicBezTo>
                    <a:pt x="7833121" y="459979"/>
                    <a:pt x="7828359" y="463551"/>
                    <a:pt x="7818834" y="466726"/>
                  </a:cubicBezTo>
                  <a:cubicBezTo>
                    <a:pt x="7813277" y="478632"/>
                    <a:pt x="7808118" y="489744"/>
                    <a:pt x="7803355" y="500063"/>
                  </a:cubicBezTo>
                  <a:lnTo>
                    <a:pt x="7848599" y="500063"/>
                  </a:lnTo>
                  <a:lnTo>
                    <a:pt x="7860505" y="479822"/>
                  </a:lnTo>
                  <a:lnTo>
                    <a:pt x="7897415" y="495301"/>
                  </a:lnTo>
                  <a:cubicBezTo>
                    <a:pt x="7900590" y="496888"/>
                    <a:pt x="7902177" y="498476"/>
                    <a:pt x="7902177" y="500063"/>
                  </a:cubicBezTo>
                  <a:cubicBezTo>
                    <a:pt x="7902971" y="504032"/>
                    <a:pt x="7899400" y="509191"/>
                    <a:pt x="7891462" y="515541"/>
                  </a:cubicBezTo>
                  <a:cubicBezTo>
                    <a:pt x="7891462" y="530622"/>
                    <a:pt x="7890668" y="561579"/>
                    <a:pt x="7889080" y="608410"/>
                  </a:cubicBezTo>
                  <a:cubicBezTo>
                    <a:pt x="7888287" y="633810"/>
                    <a:pt x="7887890" y="652066"/>
                    <a:pt x="7887890" y="663179"/>
                  </a:cubicBezTo>
                  <a:cubicBezTo>
                    <a:pt x="7887890" y="695722"/>
                    <a:pt x="7866459" y="713185"/>
                    <a:pt x="7823596" y="715566"/>
                  </a:cubicBezTo>
                  <a:cubicBezTo>
                    <a:pt x="7825977" y="694929"/>
                    <a:pt x="7810103" y="681832"/>
                    <a:pt x="7775971" y="676276"/>
                  </a:cubicBezTo>
                  <a:lnTo>
                    <a:pt x="7777162" y="671513"/>
                  </a:lnTo>
                  <a:lnTo>
                    <a:pt x="7825977" y="673894"/>
                  </a:lnTo>
                  <a:cubicBezTo>
                    <a:pt x="7841059" y="675482"/>
                    <a:pt x="7848996" y="669132"/>
                    <a:pt x="7849790" y="654844"/>
                  </a:cubicBezTo>
                  <a:cubicBezTo>
                    <a:pt x="7851377" y="629444"/>
                    <a:pt x="7852568" y="589757"/>
                    <a:pt x="7853362" y="535782"/>
                  </a:cubicBezTo>
                  <a:cubicBezTo>
                    <a:pt x="7854156" y="522288"/>
                    <a:pt x="7854552" y="512763"/>
                    <a:pt x="7854552" y="507207"/>
                  </a:cubicBezTo>
                  <a:lnTo>
                    <a:pt x="7799784" y="507207"/>
                  </a:lnTo>
                  <a:cubicBezTo>
                    <a:pt x="7786290" y="532607"/>
                    <a:pt x="7770415" y="555229"/>
                    <a:pt x="7752159" y="575072"/>
                  </a:cubicBezTo>
                  <a:lnTo>
                    <a:pt x="7748587" y="572691"/>
                  </a:lnTo>
                  <a:cubicBezTo>
                    <a:pt x="7761287" y="540147"/>
                    <a:pt x="7770415" y="506810"/>
                    <a:pt x="7775971" y="472679"/>
                  </a:cubicBezTo>
                  <a:cubicBezTo>
                    <a:pt x="7778352" y="463154"/>
                    <a:pt x="7779543" y="453629"/>
                    <a:pt x="7779543" y="444104"/>
                  </a:cubicBezTo>
                  <a:close/>
                  <a:moveTo>
                    <a:pt x="7112793" y="444104"/>
                  </a:moveTo>
                  <a:lnTo>
                    <a:pt x="7165180" y="448866"/>
                  </a:lnTo>
                  <a:cubicBezTo>
                    <a:pt x="7169150" y="449660"/>
                    <a:pt x="7171134" y="451247"/>
                    <a:pt x="7171134" y="453629"/>
                  </a:cubicBezTo>
                  <a:cubicBezTo>
                    <a:pt x="7171134" y="456804"/>
                    <a:pt x="7165974" y="460376"/>
                    <a:pt x="7155656" y="464344"/>
                  </a:cubicBezTo>
                  <a:cubicBezTo>
                    <a:pt x="7154862" y="467519"/>
                    <a:pt x="7154068" y="471885"/>
                    <a:pt x="7153274" y="477441"/>
                  </a:cubicBezTo>
                  <a:cubicBezTo>
                    <a:pt x="7150100" y="497285"/>
                    <a:pt x="7147321" y="511969"/>
                    <a:pt x="7144940" y="521494"/>
                  </a:cubicBezTo>
                  <a:lnTo>
                    <a:pt x="7236618" y="521494"/>
                  </a:lnTo>
                  <a:lnTo>
                    <a:pt x="7256858" y="495301"/>
                  </a:lnTo>
                  <a:lnTo>
                    <a:pt x="7291386" y="519113"/>
                  </a:lnTo>
                  <a:cubicBezTo>
                    <a:pt x="7293768" y="521494"/>
                    <a:pt x="7294958" y="523082"/>
                    <a:pt x="7294958" y="523876"/>
                  </a:cubicBezTo>
                  <a:cubicBezTo>
                    <a:pt x="7294958" y="526257"/>
                    <a:pt x="7291784" y="527844"/>
                    <a:pt x="7285434" y="528638"/>
                  </a:cubicBezTo>
                  <a:lnTo>
                    <a:pt x="7143749" y="528638"/>
                  </a:lnTo>
                  <a:cubicBezTo>
                    <a:pt x="7139781" y="544513"/>
                    <a:pt x="7135415" y="559197"/>
                    <a:pt x="7130652" y="572691"/>
                  </a:cubicBezTo>
                  <a:lnTo>
                    <a:pt x="7206852" y="572691"/>
                  </a:lnTo>
                  <a:lnTo>
                    <a:pt x="7222330" y="551260"/>
                  </a:lnTo>
                  <a:lnTo>
                    <a:pt x="7262812" y="575072"/>
                  </a:lnTo>
                  <a:cubicBezTo>
                    <a:pt x="7265193" y="575866"/>
                    <a:pt x="7266384" y="577851"/>
                    <a:pt x="7266384" y="581026"/>
                  </a:cubicBezTo>
                  <a:cubicBezTo>
                    <a:pt x="7267178" y="586582"/>
                    <a:pt x="7261621" y="590551"/>
                    <a:pt x="7249715" y="592932"/>
                  </a:cubicBezTo>
                  <a:cubicBezTo>
                    <a:pt x="7237808" y="615157"/>
                    <a:pt x="7224712" y="634207"/>
                    <a:pt x="7210424" y="650082"/>
                  </a:cubicBezTo>
                  <a:cubicBezTo>
                    <a:pt x="7233443" y="661988"/>
                    <a:pt x="7262018" y="669529"/>
                    <a:pt x="7296149" y="672704"/>
                  </a:cubicBezTo>
                  <a:lnTo>
                    <a:pt x="7293768" y="681038"/>
                  </a:lnTo>
                  <a:cubicBezTo>
                    <a:pt x="7279480" y="682626"/>
                    <a:pt x="7268765" y="694135"/>
                    <a:pt x="7261621" y="715566"/>
                  </a:cubicBezTo>
                  <a:cubicBezTo>
                    <a:pt x="7227490" y="703660"/>
                    <a:pt x="7200502" y="690563"/>
                    <a:pt x="7180658" y="676276"/>
                  </a:cubicBezTo>
                  <a:cubicBezTo>
                    <a:pt x="7149702" y="694532"/>
                    <a:pt x="7106840" y="708819"/>
                    <a:pt x="7052071" y="719138"/>
                  </a:cubicBezTo>
                  <a:lnTo>
                    <a:pt x="7048499" y="714376"/>
                  </a:lnTo>
                  <a:cubicBezTo>
                    <a:pt x="7100886" y="692944"/>
                    <a:pt x="7137400" y="672307"/>
                    <a:pt x="7158036" y="652463"/>
                  </a:cubicBezTo>
                  <a:cubicBezTo>
                    <a:pt x="7145337" y="636588"/>
                    <a:pt x="7134621" y="613569"/>
                    <a:pt x="7125890" y="583407"/>
                  </a:cubicBezTo>
                  <a:cubicBezTo>
                    <a:pt x="7105252" y="633413"/>
                    <a:pt x="7067152" y="674688"/>
                    <a:pt x="7011590" y="707232"/>
                  </a:cubicBezTo>
                  <a:lnTo>
                    <a:pt x="7006828" y="701279"/>
                  </a:lnTo>
                  <a:cubicBezTo>
                    <a:pt x="7056834" y="648097"/>
                    <a:pt x="7088584" y="590551"/>
                    <a:pt x="7102078" y="528638"/>
                  </a:cubicBezTo>
                  <a:lnTo>
                    <a:pt x="7067549" y="528638"/>
                  </a:lnTo>
                  <a:lnTo>
                    <a:pt x="7053262" y="544116"/>
                  </a:lnTo>
                  <a:cubicBezTo>
                    <a:pt x="7047706" y="543322"/>
                    <a:pt x="7040959" y="538957"/>
                    <a:pt x="7033021" y="531019"/>
                  </a:cubicBezTo>
                  <a:cubicBezTo>
                    <a:pt x="7029052" y="527844"/>
                    <a:pt x="7026274" y="525463"/>
                    <a:pt x="7024686" y="523876"/>
                  </a:cubicBezTo>
                  <a:cubicBezTo>
                    <a:pt x="7021512" y="521494"/>
                    <a:pt x="7021512" y="519113"/>
                    <a:pt x="7024686" y="516732"/>
                  </a:cubicBezTo>
                  <a:cubicBezTo>
                    <a:pt x="7030244" y="515144"/>
                    <a:pt x="7033418" y="511572"/>
                    <a:pt x="7034212" y="506016"/>
                  </a:cubicBezTo>
                  <a:cubicBezTo>
                    <a:pt x="7038974" y="489347"/>
                    <a:pt x="7042150" y="473869"/>
                    <a:pt x="7043736" y="459582"/>
                  </a:cubicBezTo>
                  <a:lnTo>
                    <a:pt x="7084218" y="467916"/>
                  </a:lnTo>
                  <a:cubicBezTo>
                    <a:pt x="7088187" y="468710"/>
                    <a:pt x="7090171" y="470297"/>
                    <a:pt x="7090171" y="472679"/>
                  </a:cubicBezTo>
                  <a:cubicBezTo>
                    <a:pt x="7090965" y="475060"/>
                    <a:pt x="7086599" y="477838"/>
                    <a:pt x="7077074" y="481013"/>
                  </a:cubicBezTo>
                  <a:cubicBezTo>
                    <a:pt x="7076280" y="483394"/>
                    <a:pt x="7075090" y="487760"/>
                    <a:pt x="7073502" y="494110"/>
                  </a:cubicBezTo>
                  <a:cubicBezTo>
                    <a:pt x="7070328" y="506810"/>
                    <a:pt x="7067549" y="515938"/>
                    <a:pt x="7065168" y="521494"/>
                  </a:cubicBezTo>
                  <a:lnTo>
                    <a:pt x="7104458" y="521494"/>
                  </a:lnTo>
                  <a:cubicBezTo>
                    <a:pt x="7105252" y="517526"/>
                    <a:pt x="7106444" y="511176"/>
                    <a:pt x="7108030" y="502444"/>
                  </a:cubicBezTo>
                  <a:cubicBezTo>
                    <a:pt x="7108824" y="495301"/>
                    <a:pt x="7109618" y="490141"/>
                    <a:pt x="7110412" y="486966"/>
                  </a:cubicBezTo>
                  <a:cubicBezTo>
                    <a:pt x="7112000" y="478235"/>
                    <a:pt x="7112793" y="463947"/>
                    <a:pt x="7112793" y="444104"/>
                  </a:cubicBezTo>
                  <a:close/>
                  <a:moveTo>
                    <a:pt x="6567487" y="444104"/>
                  </a:moveTo>
                  <a:lnTo>
                    <a:pt x="6615112" y="448866"/>
                  </a:lnTo>
                  <a:cubicBezTo>
                    <a:pt x="6618287" y="448866"/>
                    <a:pt x="6619874" y="450057"/>
                    <a:pt x="6619874" y="452438"/>
                  </a:cubicBezTo>
                  <a:cubicBezTo>
                    <a:pt x="6620669" y="457201"/>
                    <a:pt x="6616303" y="461169"/>
                    <a:pt x="6606778" y="464344"/>
                  </a:cubicBezTo>
                  <a:lnTo>
                    <a:pt x="6606778" y="545307"/>
                  </a:lnTo>
                  <a:lnTo>
                    <a:pt x="6616303" y="545307"/>
                  </a:lnTo>
                  <a:lnTo>
                    <a:pt x="6636543" y="517922"/>
                  </a:lnTo>
                  <a:lnTo>
                    <a:pt x="6671071" y="544116"/>
                  </a:lnTo>
                  <a:cubicBezTo>
                    <a:pt x="6672659" y="544116"/>
                    <a:pt x="6673453" y="544910"/>
                    <a:pt x="6673453" y="546497"/>
                  </a:cubicBezTo>
                  <a:cubicBezTo>
                    <a:pt x="6673453" y="550466"/>
                    <a:pt x="6670675" y="552451"/>
                    <a:pt x="6665118" y="552451"/>
                  </a:cubicBezTo>
                  <a:lnTo>
                    <a:pt x="6606778" y="552451"/>
                  </a:lnTo>
                  <a:lnTo>
                    <a:pt x="6606778" y="695326"/>
                  </a:lnTo>
                  <a:lnTo>
                    <a:pt x="6628209" y="695326"/>
                  </a:lnTo>
                  <a:lnTo>
                    <a:pt x="6649640" y="669132"/>
                  </a:lnTo>
                  <a:lnTo>
                    <a:pt x="6686549" y="694135"/>
                  </a:lnTo>
                  <a:cubicBezTo>
                    <a:pt x="6688137" y="695722"/>
                    <a:pt x="6688931" y="696913"/>
                    <a:pt x="6688931" y="697707"/>
                  </a:cubicBezTo>
                  <a:cubicBezTo>
                    <a:pt x="6689725" y="700882"/>
                    <a:pt x="6686549" y="702469"/>
                    <a:pt x="6679406" y="702469"/>
                  </a:cubicBezTo>
                  <a:lnTo>
                    <a:pt x="6493668" y="702469"/>
                  </a:lnTo>
                  <a:lnTo>
                    <a:pt x="6493668" y="695326"/>
                  </a:lnTo>
                  <a:lnTo>
                    <a:pt x="6568678" y="695326"/>
                  </a:lnTo>
                  <a:lnTo>
                    <a:pt x="6568678" y="552451"/>
                  </a:lnTo>
                  <a:lnTo>
                    <a:pt x="6510337" y="552451"/>
                  </a:lnTo>
                  <a:lnTo>
                    <a:pt x="6510337" y="545307"/>
                  </a:lnTo>
                  <a:lnTo>
                    <a:pt x="6568678" y="545307"/>
                  </a:lnTo>
                  <a:lnTo>
                    <a:pt x="6568678" y="509588"/>
                  </a:lnTo>
                  <a:cubicBezTo>
                    <a:pt x="6568678" y="508001"/>
                    <a:pt x="6568678" y="503635"/>
                    <a:pt x="6568678" y="496491"/>
                  </a:cubicBezTo>
                  <a:cubicBezTo>
                    <a:pt x="6567884" y="474266"/>
                    <a:pt x="6567487" y="456804"/>
                    <a:pt x="6567487" y="444104"/>
                  </a:cubicBezTo>
                  <a:close/>
                  <a:moveTo>
                    <a:pt x="5993606" y="444104"/>
                  </a:moveTo>
                  <a:lnTo>
                    <a:pt x="6035278" y="464344"/>
                  </a:lnTo>
                  <a:cubicBezTo>
                    <a:pt x="6038453" y="465138"/>
                    <a:pt x="6040040" y="466726"/>
                    <a:pt x="6040040" y="469107"/>
                  </a:cubicBezTo>
                  <a:cubicBezTo>
                    <a:pt x="6040834" y="473869"/>
                    <a:pt x="6035675" y="478235"/>
                    <a:pt x="6024562" y="482204"/>
                  </a:cubicBezTo>
                  <a:cubicBezTo>
                    <a:pt x="6015831" y="498872"/>
                    <a:pt x="6005512" y="513954"/>
                    <a:pt x="5993606" y="527447"/>
                  </a:cubicBezTo>
                  <a:cubicBezTo>
                    <a:pt x="6049169" y="538560"/>
                    <a:pt x="6075362" y="552054"/>
                    <a:pt x="6072187" y="567929"/>
                  </a:cubicBezTo>
                  <a:cubicBezTo>
                    <a:pt x="6071393" y="581422"/>
                    <a:pt x="6064250" y="588566"/>
                    <a:pt x="6050756" y="589360"/>
                  </a:cubicBezTo>
                  <a:cubicBezTo>
                    <a:pt x="6044406" y="589360"/>
                    <a:pt x="6039246" y="585788"/>
                    <a:pt x="6035278" y="578644"/>
                  </a:cubicBezTo>
                  <a:cubicBezTo>
                    <a:pt x="6024959" y="561976"/>
                    <a:pt x="6009481" y="546497"/>
                    <a:pt x="5988843" y="532210"/>
                  </a:cubicBezTo>
                  <a:cubicBezTo>
                    <a:pt x="5964237" y="557610"/>
                    <a:pt x="5928915" y="577057"/>
                    <a:pt x="5882878" y="590551"/>
                  </a:cubicBezTo>
                  <a:lnTo>
                    <a:pt x="5880496" y="586979"/>
                  </a:lnTo>
                  <a:cubicBezTo>
                    <a:pt x="5935265" y="553641"/>
                    <a:pt x="5969793" y="514747"/>
                    <a:pt x="5984081" y="470297"/>
                  </a:cubicBezTo>
                  <a:lnTo>
                    <a:pt x="5910262" y="470297"/>
                  </a:lnTo>
                  <a:lnTo>
                    <a:pt x="5910262" y="463154"/>
                  </a:lnTo>
                  <a:lnTo>
                    <a:pt x="5980509" y="463154"/>
                  </a:lnTo>
                  <a:close/>
                  <a:moveTo>
                    <a:pt x="4389834" y="444104"/>
                  </a:moveTo>
                  <a:lnTo>
                    <a:pt x="4441031" y="447676"/>
                  </a:lnTo>
                  <a:cubicBezTo>
                    <a:pt x="4445000" y="448469"/>
                    <a:pt x="4446984" y="450057"/>
                    <a:pt x="4446984" y="452438"/>
                  </a:cubicBezTo>
                  <a:cubicBezTo>
                    <a:pt x="4446984" y="456407"/>
                    <a:pt x="4442221" y="460376"/>
                    <a:pt x="4432696" y="464344"/>
                  </a:cubicBezTo>
                  <a:lnTo>
                    <a:pt x="4432696" y="521494"/>
                  </a:lnTo>
                  <a:lnTo>
                    <a:pt x="4476749" y="521494"/>
                  </a:lnTo>
                  <a:lnTo>
                    <a:pt x="4498181" y="492919"/>
                  </a:lnTo>
                  <a:lnTo>
                    <a:pt x="4536281" y="520304"/>
                  </a:lnTo>
                  <a:cubicBezTo>
                    <a:pt x="4537868" y="521097"/>
                    <a:pt x="4538662" y="522288"/>
                    <a:pt x="4538662" y="523876"/>
                  </a:cubicBezTo>
                  <a:cubicBezTo>
                    <a:pt x="4538662" y="526257"/>
                    <a:pt x="4535487" y="527844"/>
                    <a:pt x="4529137" y="528638"/>
                  </a:cubicBezTo>
                  <a:lnTo>
                    <a:pt x="4432696" y="528638"/>
                  </a:lnTo>
                  <a:lnTo>
                    <a:pt x="4432696" y="600076"/>
                  </a:lnTo>
                  <a:lnTo>
                    <a:pt x="4470796" y="600076"/>
                  </a:lnTo>
                  <a:lnTo>
                    <a:pt x="4492228" y="571501"/>
                  </a:lnTo>
                  <a:lnTo>
                    <a:pt x="4529137" y="598885"/>
                  </a:lnTo>
                  <a:cubicBezTo>
                    <a:pt x="4530725" y="599679"/>
                    <a:pt x="4531518" y="600869"/>
                    <a:pt x="4531518" y="602457"/>
                  </a:cubicBezTo>
                  <a:cubicBezTo>
                    <a:pt x="4531518" y="604838"/>
                    <a:pt x="4528343" y="606426"/>
                    <a:pt x="4521993" y="607219"/>
                  </a:cubicBezTo>
                  <a:lnTo>
                    <a:pt x="4432696" y="607219"/>
                  </a:lnTo>
                  <a:lnTo>
                    <a:pt x="4432696" y="694135"/>
                  </a:lnTo>
                  <a:lnTo>
                    <a:pt x="4486274" y="694135"/>
                  </a:lnTo>
                  <a:lnTo>
                    <a:pt x="4508896" y="666751"/>
                  </a:lnTo>
                  <a:lnTo>
                    <a:pt x="4548187" y="692944"/>
                  </a:lnTo>
                  <a:cubicBezTo>
                    <a:pt x="4549775" y="694532"/>
                    <a:pt x="4550568" y="695722"/>
                    <a:pt x="4550568" y="696516"/>
                  </a:cubicBezTo>
                  <a:cubicBezTo>
                    <a:pt x="4550568" y="699691"/>
                    <a:pt x="4547393" y="701279"/>
                    <a:pt x="4541043" y="701279"/>
                  </a:cubicBezTo>
                  <a:lnTo>
                    <a:pt x="4269581" y="701279"/>
                  </a:lnTo>
                  <a:lnTo>
                    <a:pt x="4269581" y="694135"/>
                  </a:lnTo>
                  <a:lnTo>
                    <a:pt x="4391024" y="694135"/>
                  </a:lnTo>
                  <a:lnTo>
                    <a:pt x="4391024" y="607219"/>
                  </a:lnTo>
                  <a:lnTo>
                    <a:pt x="4302918" y="607219"/>
                  </a:lnTo>
                  <a:lnTo>
                    <a:pt x="4302918" y="600076"/>
                  </a:lnTo>
                  <a:lnTo>
                    <a:pt x="4391024" y="600076"/>
                  </a:lnTo>
                  <a:lnTo>
                    <a:pt x="4391024" y="528638"/>
                  </a:lnTo>
                  <a:lnTo>
                    <a:pt x="4341018" y="528638"/>
                  </a:lnTo>
                  <a:cubicBezTo>
                    <a:pt x="4326731" y="559594"/>
                    <a:pt x="4306094" y="587772"/>
                    <a:pt x="4279106" y="613172"/>
                  </a:cubicBezTo>
                  <a:lnTo>
                    <a:pt x="4274343" y="610791"/>
                  </a:lnTo>
                  <a:cubicBezTo>
                    <a:pt x="4294187" y="570310"/>
                    <a:pt x="4306887" y="533004"/>
                    <a:pt x="4312443" y="498872"/>
                  </a:cubicBezTo>
                  <a:cubicBezTo>
                    <a:pt x="4313237" y="496491"/>
                    <a:pt x="4314031" y="492919"/>
                    <a:pt x="4314824" y="488157"/>
                  </a:cubicBezTo>
                  <a:cubicBezTo>
                    <a:pt x="4316412" y="477838"/>
                    <a:pt x="4317603" y="469901"/>
                    <a:pt x="4318396" y="464344"/>
                  </a:cubicBezTo>
                  <a:lnTo>
                    <a:pt x="4369593" y="477441"/>
                  </a:lnTo>
                  <a:cubicBezTo>
                    <a:pt x="4372769" y="478235"/>
                    <a:pt x="4374356" y="479822"/>
                    <a:pt x="4374356" y="482204"/>
                  </a:cubicBezTo>
                  <a:cubicBezTo>
                    <a:pt x="4374356" y="486172"/>
                    <a:pt x="4369197" y="489347"/>
                    <a:pt x="4358878" y="491729"/>
                  </a:cubicBezTo>
                  <a:cubicBezTo>
                    <a:pt x="4354115" y="502841"/>
                    <a:pt x="4349750" y="512763"/>
                    <a:pt x="4345781" y="521494"/>
                  </a:cubicBezTo>
                  <a:lnTo>
                    <a:pt x="4391024" y="521494"/>
                  </a:lnTo>
                  <a:lnTo>
                    <a:pt x="4391024" y="513160"/>
                  </a:lnTo>
                  <a:cubicBezTo>
                    <a:pt x="4391024" y="503635"/>
                    <a:pt x="4390628" y="480616"/>
                    <a:pt x="4389834" y="444104"/>
                  </a:cubicBezTo>
                  <a:close/>
                  <a:moveTo>
                    <a:pt x="3512343" y="444104"/>
                  </a:moveTo>
                  <a:lnTo>
                    <a:pt x="3561159" y="451247"/>
                  </a:lnTo>
                  <a:cubicBezTo>
                    <a:pt x="3564334" y="452041"/>
                    <a:pt x="3565921" y="453629"/>
                    <a:pt x="3565921" y="456010"/>
                  </a:cubicBezTo>
                  <a:cubicBezTo>
                    <a:pt x="3565921" y="459979"/>
                    <a:pt x="3561159" y="463551"/>
                    <a:pt x="3551634" y="466726"/>
                  </a:cubicBezTo>
                  <a:cubicBezTo>
                    <a:pt x="3546078" y="478632"/>
                    <a:pt x="3540918" y="489744"/>
                    <a:pt x="3536156" y="500063"/>
                  </a:cubicBezTo>
                  <a:lnTo>
                    <a:pt x="3581399" y="500063"/>
                  </a:lnTo>
                  <a:lnTo>
                    <a:pt x="3593306" y="479822"/>
                  </a:lnTo>
                  <a:lnTo>
                    <a:pt x="3630215" y="495301"/>
                  </a:lnTo>
                  <a:cubicBezTo>
                    <a:pt x="3633390" y="496888"/>
                    <a:pt x="3634978" y="498476"/>
                    <a:pt x="3634978" y="500063"/>
                  </a:cubicBezTo>
                  <a:cubicBezTo>
                    <a:pt x="3635771" y="504032"/>
                    <a:pt x="3632199" y="509191"/>
                    <a:pt x="3624262" y="515541"/>
                  </a:cubicBezTo>
                  <a:cubicBezTo>
                    <a:pt x="3624262" y="530622"/>
                    <a:pt x="3623468" y="561579"/>
                    <a:pt x="3621881" y="608410"/>
                  </a:cubicBezTo>
                  <a:cubicBezTo>
                    <a:pt x="3621087" y="633810"/>
                    <a:pt x="3620690" y="652066"/>
                    <a:pt x="3620690" y="663179"/>
                  </a:cubicBezTo>
                  <a:cubicBezTo>
                    <a:pt x="3620690" y="695722"/>
                    <a:pt x="3599259" y="713185"/>
                    <a:pt x="3556396" y="715566"/>
                  </a:cubicBezTo>
                  <a:cubicBezTo>
                    <a:pt x="3558778" y="694929"/>
                    <a:pt x="3542903" y="681832"/>
                    <a:pt x="3508771" y="676276"/>
                  </a:cubicBezTo>
                  <a:lnTo>
                    <a:pt x="3509962" y="671513"/>
                  </a:lnTo>
                  <a:lnTo>
                    <a:pt x="3558778" y="673894"/>
                  </a:lnTo>
                  <a:cubicBezTo>
                    <a:pt x="3573859" y="675482"/>
                    <a:pt x="3581796" y="669132"/>
                    <a:pt x="3582590" y="654844"/>
                  </a:cubicBezTo>
                  <a:cubicBezTo>
                    <a:pt x="3584178" y="629444"/>
                    <a:pt x="3585368" y="589757"/>
                    <a:pt x="3586162" y="535782"/>
                  </a:cubicBezTo>
                  <a:cubicBezTo>
                    <a:pt x="3586956" y="522288"/>
                    <a:pt x="3587353" y="512763"/>
                    <a:pt x="3587353" y="507207"/>
                  </a:cubicBezTo>
                  <a:lnTo>
                    <a:pt x="3532584" y="507207"/>
                  </a:lnTo>
                  <a:cubicBezTo>
                    <a:pt x="3519090" y="532607"/>
                    <a:pt x="3503215" y="555229"/>
                    <a:pt x="3484959" y="575072"/>
                  </a:cubicBezTo>
                  <a:lnTo>
                    <a:pt x="3481387" y="572691"/>
                  </a:lnTo>
                  <a:cubicBezTo>
                    <a:pt x="3494087" y="540147"/>
                    <a:pt x="3503215" y="506810"/>
                    <a:pt x="3508771" y="472679"/>
                  </a:cubicBezTo>
                  <a:cubicBezTo>
                    <a:pt x="3511153" y="463154"/>
                    <a:pt x="3512343" y="453629"/>
                    <a:pt x="3512343" y="444104"/>
                  </a:cubicBezTo>
                  <a:close/>
                  <a:moveTo>
                    <a:pt x="1423988" y="444104"/>
                  </a:moveTo>
                  <a:lnTo>
                    <a:pt x="1464469" y="459582"/>
                  </a:lnTo>
                  <a:cubicBezTo>
                    <a:pt x="1469231" y="461169"/>
                    <a:pt x="1471215" y="463154"/>
                    <a:pt x="1470422" y="465535"/>
                  </a:cubicBezTo>
                  <a:cubicBezTo>
                    <a:pt x="1470422" y="470297"/>
                    <a:pt x="1466056" y="475060"/>
                    <a:pt x="1457325" y="479822"/>
                  </a:cubicBezTo>
                  <a:lnTo>
                    <a:pt x="1457325" y="502444"/>
                  </a:lnTo>
                  <a:cubicBezTo>
                    <a:pt x="1457325" y="503238"/>
                    <a:pt x="1457325" y="506413"/>
                    <a:pt x="1457325" y="511969"/>
                  </a:cubicBezTo>
                  <a:cubicBezTo>
                    <a:pt x="1458119" y="529432"/>
                    <a:pt x="1458516" y="543719"/>
                    <a:pt x="1458516" y="554832"/>
                  </a:cubicBezTo>
                  <a:cubicBezTo>
                    <a:pt x="1458516" y="561182"/>
                    <a:pt x="1456531" y="564754"/>
                    <a:pt x="1452562" y="565547"/>
                  </a:cubicBezTo>
                  <a:cubicBezTo>
                    <a:pt x="1441450" y="567135"/>
                    <a:pt x="1430337" y="567929"/>
                    <a:pt x="1419225" y="567929"/>
                  </a:cubicBezTo>
                  <a:lnTo>
                    <a:pt x="1419225" y="551260"/>
                  </a:lnTo>
                  <a:lnTo>
                    <a:pt x="1383506" y="551260"/>
                  </a:lnTo>
                  <a:lnTo>
                    <a:pt x="1383506" y="608410"/>
                  </a:lnTo>
                  <a:lnTo>
                    <a:pt x="1426369" y="608410"/>
                  </a:lnTo>
                  <a:lnTo>
                    <a:pt x="1447800" y="579835"/>
                  </a:lnTo>
                  <a:lnTo>
                    <a:pt x="1484709" y="607219"/>
                  </a:lnTo>
                  <a:cubicBezTo>
                    <a:pt x="1486297" y="608013"/>
                    <a:pt x="1487091" y="609204"/>
                    <a:pt x="1487091" y="610791"/>
                  </a:cubicBezTo>
                  <a:cubicBezTo>
                    <a:pt x="1487091" y="613172"/>
                    <a:pt x="1484312" y="614760"/>
                    <a:pt x="1478756" y="615554"/>
                  </a:cubicBezTo>
                  <a:lnTo>
                    <a:pt x="1383506" y="615554"/>
                  </a:lnTo>
                  <a:lnTo>
                    <a:pt x="1383506" y="669132"/>
                  </a:lnTo>
                  <a:cubicBezTo>
                    <a:pt x="1393826" y="669926"/>
                    <a:pt x="1406128" y="670322"/>
                    <a:pt x="1420416" y="670322"/>
                  </a:cubicBezTo>
                  <a:cubicBezTo>
                    <a:pt x="1449784" y="670322"/>
                    <a:pt x="1477565" y="668338"/>
                    <a:pt x="1503759" y="664369"/>
                  </a:cubicBezTo>
                  <a:lnTo>
                    <a:pt x="1503759" y="670322"/>
                  </a:lnTo>
                  <a:cubicBezTo>
                    <a:pt x="1492647" y="673497"/>
                    <a:pt x="1484709" y="686197"/>
                    <a:pt x="1479947" y="708422"/>
                  </a:cubicBezTo>
                  <a:cubicBezTo>
                    <a:pt x="1472010" y="709216"/>
                    <a:pt x="1452166" y="709613"/>
                    <a:pt x="1420416" y="709613"/>
                  </a:cubicBezTo>
                  <a:cubicBezTo>
                    <a:pt x="1353741" y="710407"/>
                    <a:pt x="1313656" y="688182"/>
                    <a:pt x="1300163" y="642938"/>
                  </a:cubicBezTo>
                  <a:cubicBezTo>
                    <a:pt x="1287463" y="676276"/>
                    <a:pt x="1260475" y="701279"/>
                    <a:pt x="1219200" y="717947"/>
                  </a:cubicBezTo>
                  <a:lnTo>
                    <a:pt x="1215628" y="714376"/>
                  </a:lnTo>
                  <a:cubicBezTo>
                    <a:pt x="1242615" y="688182"/>
                    <a:pt x="1259285" y="655638"/>
                    <a:pt x="1265634" y="616744"/>
                  </a:cubicBezTo>
                  <a:cubicBezTo>
                    <a:pt x="1267222" y="605632"/>
                    <a:pt x="1268016" y="594916"/>
                    <a:pt x="1268016" y="584597"/>
                  </a:cubicBezTo>
                  <a:lnTo>
                    <a:pt x="1316831" y="594122"/>
                  </a:lnTo>
                  <a:cubicBezTo>
                    <a:pt x="1321594" y="594122"/>
                    <a:pt x="1323578" y="595710"/>
                    <a:pt x="1322785" y="598885"/>
                  </a:cubicBezTo>
                  <a:cubicBezTo>
                    <a:pt x="1321990" y="603647"/>
                    <a:pt x="1317625" y="607219"/>
                    <a:pt x="1309687" y="609601"/>
                  </a:cubicBezTo>
                  <a:cubicBezTo>
                    <a:pt x="1307307" y="618332"/>
                    <a:pt x="1305322" y="626269"/>
                    <a:pt x="1303734" y="633413"/>
                  </a:cubicBezTo>
                  <a:cubicBezTo>
                    <a:pt x="1313259" y="646113"/>
                    <a:pt x="1327150" y="655638"/>
                    <a:pt x="1345406" y="661988"/>
                  </a:cubicBezTo>
                  <a:lnTo>
                    <a:pt x="1345406" y="551260"/>
                  </a:lnTo>
                  <a:lnTo>
                    <a:pt x="1300163" y="551260"/>
                  </a:lnTo>
                  <a:lnTo>
                    <a:pt x="1300163" y="560785"/>
                  </a:lnTo>
                  <a:cubicBezTo>
                    <a:pt x="1300163" y="566341"/>
                    <a:pt x="1297384" y="569913"/>
                    <a:pt x="1291828" y="571501"/>
                  </a:cubicBezTo>
                  <a:cubicBezTo>
                    <a:pt x="1285478" y="573088"/>
                    <a:pt x="1274763" y="573882"/>
                    <a:pt x="1259681" y="573882"/>
                  </a:cubicBezTo>
                  <a:cubicBezTo>
                    <a:pt x="1260475" y="554832"/>
                    <a:pt x="1260872" y="536972"/>
                    <a:pt x="1260872" y="520304"/>
                  </a:cubicBezTo>
                  <a:lnTo>
                    <a:pt x="1260872" y="497682"/>
                  </a:lnTo>
                  <a:cubicBezTo>
                    <a:pt x="1260872" y="481807"/>
                    <a:pt x="1260475" y="466726"/>
                    <a:pt x="1259681" y="452438"/>
                  </a:cubicBezTo>
                  <a:lnTo>
                    <a:pt x="1306115" y="465535"/>
                  </a:lnTo>
                  <a:lnTo>
                    <a:pt x="1413272" y="465535"/>
                  </a:lnTo>
                  <a:close/>
                  <a:moveTo>
                    <a:pt x="1035844" y="444104"/>
                  </a:moveTo>
                  <a:lnTo>
                    <a:pt x="1075134" y="447676"/>
                  </a:lnTo>
                  <a:cubicBezTo>
                    <a:pt x="1078309" y="447676"/>
                    <a:pt x="1080294" y="448866"/>
                    <a:pt x="1081088" y="451247"/>
                  </a:cubicBezTo>
                  <a:cubicBezTo>
                    <a:pt x="1081088" y="454422"/>
                    <a:pt x="1077119" y="457994"/>
                    <a:pt x="1069181" y="461963"/>
                  </a:cubicBezTo>
                  <a:lnTo>
                    <a:pt x="1069181" y="481013"/>
                  </a:lnTo>
                  <a:lnTo>
                    <a:pt x="1103709" y="481013"/>
                  </a:lnTo>
                  <a:lnTo>
                    <a:pt x="1103709" y="476251"/>
                  </a:lnTo>
                  <a:cubicBezTo>
                    <a:pt x="1103709" y="460376"/>
                    <a:pt x="1103313" y="449660"/>
                    <a:pt x="1102518" y="444104"/>
                  </a:cubicBezTo>
                  <a:lnTo>
                    <a:pt x="1141809" y="447676"/>
                  </a:lnTo>
                  <a:cubicBezTo>
                    <a:pt x="1146571" y="448469"/>
                    <a:pt x="1148556" y="450057"/>
                    <a:pt x="1147762" y="452438"/>
                  </a:cubicBezTo>
                  <a:cubicBezTo>
                    <a:pt x="1147762" y="456407"/>
                    <a:pt x="1144191" y="459582"/>
                    <a:pt x="1137047" y="461963"/>
                  </a:cubicBezTo>
                  <a:lnTo>
                    <a:pt x="1137047" y="481013"/>
                  </a:lnTo>
                  <a:lnTo>
                    <a:pt x="1151334" y="481013"/>
                  </a:lnTo>
                  <a:lnTo>
                    <a:pt x="1168003" y="458391"/>
                  </a:lnTo>
                  <a:lnTo>
                    <a:pt x="1197769" y="479822"/>
                  </a:lnTo>
                  <a:cubicBezTo>
                    <a:pt x="1199356" y="480616"/>
                    <a:pt x="1200150" y="481807"/>
                    <a:pt x="1200150" y="483394"/>
                  </a:cubicBezTo>
                  <a:cubicBezTo>
                    <a:pt x="1200150" y="485776"/>
                    <a:pt x="1196975" y="487363"/>
                    <a:pt x="1190625" y="488157"/>
                  </a:cubicBezTo>
                  <a:lnTo>
                    <a:pt x="1137047" y="488157"/>
                  </a:lnTo>
                  <a:cubicBezTo>
                    <a:pt x="1137047" y="496888"/>
                    <a:pt x="1137047" y="504429"/>
                    <a:pt x="1137047" y="510779"/>
                  </a:cubicBezTo>
                  <a:cubicBezTo>
                    <a:pt x="1137841" y="514747"/>
                    <a:pt x="1135856" y="516732"/>
                    <a:pt x="1131094" y="516732"/>
                  </a:cubicBezTo>
                  <a:cubicBezTo>
                    <a:pt x="1127125" y="518319"/>
                    <a:pt x="1117997" y="519113"/>
                    <a:pt x="1103709" y="519113"/>
                  </a:cubicBezTo>
                  <a:lnTo>
                    <a:pt x="1103709" y="488157"/>
                  </a:lnTo>
                  <a:lnTo>
                    <a:pt x="1069181" y="488157"/>
                  </a:lnTo>
                  <a:lnTo>
                    <a:pt x="1069181" y="510779"/>
                  </a:lnTo>
                  <a:cubicBezTo>
                    <a:pt x="1069181" y="515541"/>
                    <a:pt x="1066800" y="518319"/>
                    <a:pt x="1062038" y="519113"/>
                  </a:cubicBezTo>
                  <a:cubicBezTo>
                    <a:pt x="1055688" y="520701"/>
                    <a:pt x="1046559" y="521494"/>
                    <a:pt x="1034653" y="521494"/>
                  </a:cubicBezTo>
                  <a:cubicBezTo>
                    <a:pt x="1035447" y="515938"/>
                    <a:pt x="1035844" y="504826"/>
                    <a:pt x="1035844" y="488157"/>
                  </a:cubicBezTo>
                  <a:lnTo>
                    <a:pt x="989409" y="488157"/>
                  </a:lnTo>
                  <a:lnTo>
                    <a:pt x="989409" y="481013"/>
                  </a:lnTo>
                  <a:lnTo>
                    <a:pt x="1035844" y="481013"/>
                  </a:lnTo>
                  <a:lnTo>
                    <a:pt x="1035844" y="475060"/>
                  </a:lnTo>
                  <a:cubicBezTo>
                    <a:pt x="1035844" y="466329"/>
                    <a:pt x="1035844" y="456010"/>
                    <a:pt x="1035844" y="444104"/>
                  </a:cubicBezTo>
                  <a:close/>
                  <a:moveTo>
                    <a:pt x="85725" y="444104"/>
                  </a:moveTo>
                  <a:lnTo>
                    <a:pt x="129778" y="447676"/>
                  </a:lnTo>
                  <a:cubicBezTo>
                    <a:pt x="133747" y="447676"/>
                    <a:pt x="135732" y="448866"/>
                    <a:pt x="135732" y="451247"/>
                  </a:cubicBezTo>
                  <a:cubicBezTo>
                    <a:pt x="134937" y="456010"/>
                    <a:pt x="130572" y="459582"/>
                    <a:pt x="122635" y="461963"/>
                  </a:cubicBezTo>
                  <a:lnTo>
                    <a:pt x="122635" y="592932"/>
                  </a:lnTo>
                  <a:cubicBezTo>
                    <a:pt x="122635" y="599282"/>
                    <a:pt x="119857" y="602854"/>
                    <a:pt x="114300" y="603647"/>
                  </a:cubicBezTo>
                  <a:cubicBezTo>
                    <a:pt x="103187" y="606822"/>
                    <a:pt x="93663" y="608410"/>
                    <a:pt x="85725" y="608410"/>
                  </a:cubicBezTo>
                  <a:cubicBezTo>
                    <a:pt x="86519" y="580629"/>
                    <a:pt x="86916" y="552847"/>
                    <a:pt x="86916" y="525066"/>
                  </a:cubicBezTo>
                  <a:lnTo>
                    <a:pt x="86916" y="485776"/>
                  </a:lnTo>
                  <a:cubicBezTo>
                    <a:pt x="86916" y="469901"/>
                    <a:pt x="86519" y="456010"/>
                    <a:pt x="85725" y="444104"/>
                  </a:cubicBezTo>
                  <a:close/>
                  <a:moveTo>
                    <a:pt x="8743949" y="442913"/>
                  </a:moveTo>
                  <a:lnTo>
                    <a:pt x="8788002" y="460772"/>
                  </a:lnTo>
                  <a:cubicBezTo>
                    <a:pt x="8790384" y="462360"/>
                    <a:pt x="8791574" y="464344"/>
                    <a:pt x="8791574" y="466726"/>
                  </a:cubicBezTo>
                  <a:cubicBezTo>
                    <a:pt x="8791574" y="471488"/>
                    <a:pt x="8787606" y="476251"/>
                    <a:pt x="8779668" y="481013"/>
                  </a:cubicBezTo>
                  <a:lnTo>
                    <a:pt x="8779668" y="582216"/>
                  </a:lnTo>
                  <a:cubicBezTo>
                    <a:pt x="8779668" y="588566"/>
                    <a:pt x="8779668" y="605235"/>
                    <a:pt x="8779668" y="632222"/>
                  </a:cubicBezTo>
                  <a:cubicBezTo>
                    <a:pt x="8780462" y="667941"/>
                    <a:pt x="8780859" y="690563"/>
                    <a:pt x="8780859" y="700088"/>
                  </a:cubicBezTo>
                  <a:cubicBezTo>
                    <a:pt x="8780859" y="705644"/>
                    <a:pt x="8778081" y="708819"/>
                    <a:pt x="8772524" y="709613"/>
                  </a:cubicBezTo>
                  <a:cubicBezTo>
                    <a:pt x="8759824" y="712788"/>
                    <a:pt x="8747918" y="714376"/>
                    <a:pt x="8736805" y="714376"/>
                  </a:cubicBezTo>
                  <a:lnTo>
                    <a:pt x="8736805" y="686991"/>
                  </a:lnTo>
                  <a:lnTo>
                    <a:pt x="8612980" y="686991"/>
                  </a:lnTo>
                  <a:lnTo>
                    <a:pt x="8612980" y="700088"/>
                  </a:lnTo>
                  <a:cubicBezTo>
                    <a:pt x="8613775" y="705644"/>
                    <a:pt x="8610996" y="709216"/>
                    <a:pt x="8604646" y="710804"/>
                  </a:cubicBezTo>
                  <a:cubicBezTo>
                    <a:pt x="8591153" y="713979"/>
                    <a:pt x="8579246" y="715566"/>
                    <a:pt x="8568927" y="715566"/>
                  </a:cubicBezTo>
                  <a:cubicBezTo>
                    <a:pt x="8568927" y="705247"/>
                    <a:pt x="8569324" y="691754"/>
                    <a:pt x="8570118" y="675085"/>
                  </a:cubicBezTo>
                  <a:cubicBezTo>
                    <a:pt x="8570912" y="642541"/>
                    <a:pt x="8571309" y="623094"/>
                    <a:pt x="8571309" y="616744"/>
                  </a:cubicBezTo>
                  <a:lnTo>
                    <a:pt x="8571309" y="526257"/>
                  </a:lnTo>
                  <a:cubicBezTo>
                    <a:pt x="8571309" y="498476"/>
                    <a:pt x="8570912" y="473472"/>
                    <a:pt x="8570118" y="451247"/>
                  </a:cubicBezTo>
                  <a:lnTo>
                    <a:pt x="8623696" y="465535"/>
                  </a:lnTo>
                  <a:lnTo>
                    <a:pt x="8729662" y="465535"/>
                  </a:lnTo>
                  <a:close/>
                  <a:moveTo>
                    <a:pt x="7960518" y="442913"/>
                  </a:moveTo>
                  <a:lnTo>
                    <a:pt x="8005762" y="446485"/>
                  </a:lnTo>
                  <a:cubicBezTo>
                    <a:pt x="8008937" y="446485"/>
                    <a:pt x="8010524" y="447676"/>
                    <a:pt x="8010524" y="450057"/>
                  </a:cubicBezTo>
                  <a:cubicBezTo>
                    <a:pt x="8010524" y="453232"/>
                    <a:pt x="8006159" y="457201"/>
                    <a:pt x="7997427" y="461963"/>
                  </a:cubicBezTo>
                  <a:lnTo>
                    <a:pt x="7997427" y="508397"/>
                  </a:lnTo>
                  <a:lnTo>
                    <a:pt x="8002190" y="508397"/>
                  </a:lnTo>
                  <a:lnTo>
                    <a:pt x="8016477" y="488157"/>
                  </a:lnTo>
                  <a:lnTo>
                    <a:pt x="8041480" y="507207"/>
                  </a:lnTo>
                  <a:cubicBezTo>
                    <a:pt x="8043068" y="508001"/>
                    <a:pt x="8043862" y="509191"/>
                    <a:pt x="8043862" y="510779"/>
                  </a:cubicBezTo>
                  <a:cubicBezTo>
                    <a:pt x="8043862" y="513160"/>
                    <a:pt x="8041084" y="514747"/>
                    <a:pt x="8035527" y="515541"/>
                  </a:cubicBezTo>
                  <a:lnTo>
                    <a:pt x="7997427" y="515541"/>
                  </a:lnTo>
                  <a:lnTo>
                    <a:pt x="7997427" y="540544"/>
                  </a:lnTo>
                  <a:cubicBezTo>
                    <a:pt x="8026002" y="554038"/>
                    <a:pt x="8040290" y="567532"/>
                    <a:pt x="8040290" y="581026"/>
                  </a:cubicBezTo>
                  <a:cubicBezTo>
                    <a:pt x="8039496" y="596107"/>
                    <a:pt x="8033146" y="604441"/>
                    <a:pt x="8021240" y="606029"/>
                  </a:cubicBezTo>
                  <a:cubicBezTo>
                    <a:pt x="8014096" y="606029"/>
                    <a:pt x="8010128" y="601663"/>
                    <a:pt x="8009334" y="592932"/>
                  </a:cubicBezTo>
                  <a:cubicBezTo>
                    <a:pt x="8007746" y="578644"/>
                    <a:pt x="8003777" y="563166"/>
                    <a:pt x="7997427" y="546497"/>
                  </a:cubicBezTo>
                  <a:lnTo>
                    <a:pt x="7997427" y="702469"/>
                  </a:lnTo>
                  <a:cubicBezTo>
                    <a:pt x="7997427" y="708819"/>
                    <a:pt x="7995046" y="712391"/>
                    <a:pt x="7990284" y="713185"/>
                  </a:cubicBezTo>
                  <a:cubicBezTo>
                    <a:pt x="7979171" y="714772"/>
                    <a:pt x="7969249" y="715566"/>
                    <a:pt x="7960518" y="715566"/>
                  </a:cubicBezTo>
                  <a:cubicBezTo>
                    <a:pt x="7960518" y="706835"/>
                    <a:pt x="7960915" y="686197"/>
                    <a:pt x="7961709" y="653654"/>
                  </a:cubicBezTo>
                  <a:cubicBezTo>
                    <a:pt x="7961709" y="626666"/>
                    <a:pt x="7961709" y="610394"/>
                    <a:pt x="7961709" y="604838"/>
                  </a:cubicBezTo>
                  <a:lnTo>
                    <a:pt x="7961709" y="598885"/>
                  </a:lnTo>
                  <a:cubicBezTo>
                    <a:pt x="7950596" y="618729"/>
                    <a:pt x="7936705" y="636985"/>
                    <a:pt x="7920037" y="653654"/>
                  </a:cubicBezTo>
                  <a:lnTo>
                    <a:pt x="7917655" y="651272"/>
                  </a:lnTo>
                  <a:cubicBezTo>
                    <a:pt x="7939881" y="603647"/>
                    <a:pt x="7953771" y="558404"/>
                    <a:pt x="7959327" y="515541"/>
                  </a:cubicBezTo>
                  <a:lnTo>
                    <a:pt x="7922418" y="515541"/>
                  </a:lnTo>
                  <a:lnTo>
                    <a:pt x="7922418" y="508397"/>
                  </a:lnTo>
                  <a:lnTo>
                    <a:pt x="7961709" y="508397"/>
                  </a:lnTo>
                  <a:lnTo>
                    <a:pt x="7961709" y="498872"/>
                  </a:lnTo>
                  <a:cubicBezTo>
                    <a:pt x="7961709" y="474266"/>
                    <a:pt x="7961312" y="455613"/>
                    <a:pt x="7960518" y="442913"/>
                  </a:cubicBezTo>
                  <a:close/>
                  <a:moveTo>
                    <a:pt x="5592365" y="442913"/>
                  </a:moveTo>
                  <a:lnTo>
                    <a:pt x="5645943" y="446485"/>
                  </a:lnTo>
                  <a:cubicBezTo>
                    <a:pt x="5649118" y="446485"/>
                    <a:pt x="5650706" y="447676"/>
                    <a:pt x="5650706" y="450057"/>
                  </a:cubicBezTo>
                  <a:cubicBezTo>
                    <a:pt x="5651499" y="454026"/>
                    <a:pt x="5647134" y="458391"/>
                    <a:pt x="5637609" y="463154"/>
                  </a:cubicBezTo>
                  <a:cubicBezTo>
                    <a:pt x="5636815" y="468710"/>
                    <a:pt x="5636021" y="479029"/>
                    <a:pt x="5635228" y="494110"/>
                  </a:cubicBezTo>
                  <a:cubicBezTo>
                    <a:pt x="5634434" y="504429"/>
                    <a:pt x="5634037" y="511572"/>
                    <a:pt x="5634037" y="515541"/>
                  </a:cubicBezTo>
                  <a:lnTo>
                    <a:pt x="5710237" y="515541"/>
                  </a:lnTo>
                  <a:lnTo>
                    <a:pt x="5723334" y="494110"/>
                  </a:lnTo>
                  <a:lnTo>
                    <a:pt x="5765006" y="513160"/>
                  </a:lnTo>
                  <a:cubicBezTo>
                    <a:pt x="5768180" y="513954"/>
                    <a:pt x="5769371" y="515541"/>
                    <a:pt x="5768578" y="517922"/>
                  </a:cubicBezTo>
                  <a:cubicBezTo>
                    <a:pt x="5768578" y="522685"/>
                    <a:pt x="5764609" y="527447"/>
                    <a:pt x="5756671" y="532210"/>
                  </a:cubicBezTo>
                  <a:cubicBezTo>
                    <a:pt x="5755878" y="579835"/>
                    <a:pt x="5753496" y="622697"/>
                    <a:pt x="5749528" y="660797"/>
                  </a:cubicBezTo>
                  <a:cubicBezTo>
                    <a:pt x="5748734" y="694135"/>
                    <a:pt x="5723731" y="712391"/>
                    <a:pt x="5674518" y="715566"/>
                  </a:cubicBezTo>
                  <a:cubicBezTo>
                    <a:pt x="5676899" y="692547"/>
                    <a:pt x="5660231" y="677863"/>
                    <a:pt x="5624512" y="671513"/>
                  </a:cubicBezTo>
                  <a:lnTo>
                    <a:pt x="5625703" y="666751"/>
                  </a:lnTo>
                  <a:lnTo>
                    <a:pt x="5687615" y="670322"/>
                  </a:lnTo>
                  <a:cubicBezTo>
                    <a:pt x="5699521" y="671116"/>
                    <a:pt x="5706268" y="664766"/>
                    <a:pt x="5707856" y="651272"/>
                  </a:cubicBezTo>
                  <a:cubicBezTo>
                    <a:pt x="5712618" y="607616"/>
                    <a:pt x="5714999" y="565151"/>
                    <a:pt x="5714999" y="523876"/>
                  </a:cubicBezTo>
                  <a:lnTo>
                    <a:pt x="5634037" y="523876"/>
                  </a:lnTo>
                  <a:cubicBezTo>
                    <a:pt x="5634037" y="525463"/>
                    <a:pt x="5634037" y="527051"/>
                    <a:pt x="5634037" y="528638"/>
                  </a:cubicBezTo>
                  <a:cubicBezTo>
                    <a:pt x="5633243" y="538957"/>
                    <a:pt x="5632053" y="548482"/>
                    <a:pt x="5630465" y="557213"/>
                  </a:cubicBezTo>
                  <a:cubicBezTo>
                    <a:pt x="5671740" y="569913"/>
                    <a:pt x="5691584" y="585391"/>
                    <a:pt x="5689996" y="603647"/>
                  </a:cubicBezTo>
                  <a:cubicBezTo>
                    <a:pt x="5688409" y="620316"/>
                    <a:pt x="5679281" y="629841"/>
                    <a:pt x="5662612" y="632222"/>
                  </a:cubicBezTo>
                  <a:cubicBezTo>
                    <a:pt x="5653087" y="632222"/>
                    <a:pt x="5647927" y="627857"/>
                    <a:pt x="5647134" y="619126"/>
                  </a:cubicBezTo>
                  <a:cubicBezTo>
                    <a:pt x="5643165" y="600869"/>
                    <a:pt x="5637212" y="583010"/>
                    <a:pt x="5629274" y="565547"/>
                  </a:cubicBezTo>
                  <a:cubicBezTo>
                    <a:pt x="5620543" y="633810"/>
                    <a:pt x="5573315" y="685007"/>
                    <a:pt x="5487590" y="719138"/>
                  </a:cubicBezTo>
                  <a:lnTo>
                    <a:pt x="5484018" y="714376"/>
                  </a:lnTo>
                  <a:cubicBezTo>
                    <a:pt x="5550693" y="665163"/>
                    <a:pt x="5586809" y="602854"/>
                    <a:pt x="5592365" y="527447"/>
                  </a:cubicBezTo>
                  <a:cubicBezTo>
                    <a:pt x="5592365" y="525860"/>
                    <a:pt x="5592365" y="524669"/>
                    <a:pt x="5592365" y="523876"/>
                  </a:cubicBezTo>
                  <a:lnTo>
                    <a:pt x="5489971" y="523876"/>
                  </a:lnTo>
                  <a:lnTo>
                    <a:pt x="5489971" y="515541"/>
                  </a:lnTo>
                  <a:lnTo>
                    <a:pt x="5593556" y="515541"/>
                  </a:lnTo>
                  <a:cubicBezTo>
                    <a:pt x="5593556" y="512366"/>
                    <a:pt x="5593556" y="507207"/>
                    <a:pt x="5593556" y="500063"/>
                  </a:cubicBezTo>
                  <a:cubicBezTo>
                    <a:pt x="5594349" y="472282"/>
                    <a:pt x="5593953" y="453232"/>
                    <a:pt x="5592365" y="442913"/>
                  </a:cubicBezTo>
                  <a:close/>
                  <a:moveTo>
                    <a:pt x="3996928" y="442913"/>
                  </a:moveTo>
                  <a:lnTo>
                    <a:pt x="4042171" y="450057"/>
                  </a:lnTo>
                  <a:cubicBezTo>
                    <a:pt x="4046140" y="450057"/>
                    <a:pt x="4048124" y="451644"/>
                    <a:pt x="4048124" y="454819"/>
                  </a:cubicBezTo>
                  <a:cubicBezTo>
                    <a:pt x="4047331" y="458788"/>
                    <a:pt x="4042568" y="462360"/>
                    <a:pt x="4033837" y="465535"/>
                  </a:cubicBezTo>
                  <a:cubicBezTo>
                    <a:pt x="4031456" y="479822"/>
                    <a:pt x="4028678" y="494507"/>
                    <a:pt x="4025503" y="509588"/>
                  </a:cubicBezTo>
                  <a:lnTo>
                    <a:pt x="4040981" y="509588"/>
                  </a:lnTo>
                  <a:lnTo>
                    <a:pt x="4054078" y="489347"/>
                  </a:lnTo>
                  <a:lnTo>
                    <a:pt x="4090987" y="506016"/>
                  </a:lnTo>
                  <a:cubicBezTo>
                    <a:pt x="4094162" y="507604"/>
                    <a:pt x="4095749" y="509588"/>
                    <a:pt x="4095749" y="511969"/>
                  </a:cubicBezTo>
                  <a:cubicBezTo>
                    <a:pt x="4096544" y="515144"/>
                    <a:pt x="4091781" y="519510"/>
                    <a:pt x="4081462" y="525066"/>
                  </a:cubicBezTo>
                  <a:cubicBezTo>
                    <a:pt x="4075906" y="569516"/>
                    <a:pt x="4067571" y="603647"/>
                    <a:pt x="4056459" y="627460"/>
                  </a:cubicBezTo>
                  <a:cubicBezTo>
                    <a:pt x="4078684" y="636985"/>
                    <a:pt x="4089796" y="648891"/>
                    <a:pt x="4089796" y="663179"/>
                  </a:cubicBezTo>
                  <a:cubicBezTo>
                    <a:pt x="4089003" y="678260"/>
                    <a:pt x="4082256" y="686197"/>
                    <a:pt x="4069556" y="686991"/>
                  </a:cubicBezTo>
                  <a:cubicBezTo>
                    <a:pt x="4064793" y="686991"/>
                    <a:pt x="4060825" y="685404"/>
                    <a:pt x="4057649" y="682229"/>
                  </a:cubicBezTo>
                  <a:cubicBezTo>
                    <a:pt x="4056856" y="681435"/>
                    <a:pt x="4056062" y="680244"/>
                    <a:pt x="4055268" y="678657"/>
                  </a:cubicBezTo>
                  <a:cubicBezTo>
                    <a:pt x="4050506" y="673101"/>
                    <a:pt x="4044553" y="666751"/>
                    <a:pt x="4037409" y="659607"/>
                  </a:cubicBezTo>
                  <a:cubicBezTo>
                    <a:pt x="4020740" y="681832"/>
                    <a:pt x="3995340" y="702072"/>
                    <a:pt x="3961209" y="720329"/>
                  </a:cubicBezTo>
                  <a:lnTo>
                    <a:pt x="3958828" y="716757"/>
                  </a:lnTo>
                  <a:cubicBezTo>
                    <a:pt x="3985815" y="688976"/>
                    <a:pt x="4004865" y="663179"/>
                    <a:pt x="4015978" y="639366"/>
                  </a:cubicBezTo>
                  <a:cubicBezTo>
                    <a:pt x="4008834" y="633016"/>
                    <a:pt x="3996531" y="624682"/>
                    <a:pt x="3979068" y="614363"/>
                  </a:cubicBezTo>
                  <a:cubicBezTo>
                    <a:pt x="3975100" y="611982"/>
                    <a:pt x="3971924" y="609997"/>
                    <a:pt x="3969543" y="608410"/>
                  </a:cubicBezTo>
                  <a:cubicBezTo>
                    <a:pt x="3977481" y="575072"/>
                    <a:pt x="3983434" y="544513"/>
                    <a:pt x="3987403" y="516732"/>
                  </a:cubicBezTo>
                  <a:lnTo>
                    <a:pt x="3958828" y="516732"/>
                  </a:lnTo>
                  <a:lnTo>
                    <a:pt x="3958828" y="509588"/>
                  </a:lnTo>
                  <a:lnTo>
                    <a:pt x="3988593" y="509588"/>
                  </a:lnTo>
                  <a:cubicBezTo>
                    <a:pt x="3990181" y="504032"/>
                    <a:pt x="3990974" y="498872"/>
                    <a:pt x="3990974" y="494110"/>
                  </a:cubicBezTo>
                  <a:cubicBezTo>
                    <a:pt x="3992562" y="481410"/>
                    <a:pt x="3994546" y="464344"/>
                    <a:pt x="3996928" y="442913"/>
                  </a:cubicBezTo>
                  <a:close/>
                  <a:moveTo>
                    <a:pt x="2500313" y="442913"/>
                  </a:moveTo>
                  <a:cubicBezTo>
                    <a:pt x="2540793" y="447676"/>
                    <a:pt x="2561034" y="458788"/>
                    <a:pt x="2561034" y="476251"/>
                  </a:cubicBezTo>
                  <a:cubicBezTo>
                    <a:pt x="2559447" y="489744"/>
                    <a:pt x="2551906" y="497285"/>
                    <a:pt x="2538412" y="498872"/>
                  </a:cubicBezTo>
                  <a:cubicBezTo>
                    <a:pt x="2530475" y="499666"/>
                    <a:pt x="2525315" y="496094"/>
                    <a:pt x="2522934" y="488157"/>
                  </a:cubicBezTo>
                  <a:cubicBezTo>
                    <a:pt x="2517378" y="471488"/>
                    <a:pt x="2509441" y="457597"/>
                    <a:pt x="2499122" y="446485"/>
                  </a:cubicBezTo>
                  <a:close/>
                  <a:moveTo>
                    <a:pt x="464344" y="442913"/>
                  </a:moveTo>
                  <a:lnTo>
                    <a:pt x="509588" y="446485"/>
                  </a:lnTo>
                  <a:cubicBezTo>
                    <a:pt x="512763" y="446485"/>
                    <a:pt x="514747" y="447676"/>
                    <a:pt x="515541" y="450057"/>
                  </a:cubicBezTo>
                  <a:cubicBezTo>
                    <a:pt x="516334" y="454819"/>
                    <a:pt x="511969" y="458788"/>
                    <a:pt x="502444" y="461963"/>
                  </a:cubicBezTo>
                  <a:lnTo>
                    <a:pt x="502444" y="494110"/>
                  </a:lnTo>
                  <a:lnTo>
                    <a:pt x="527447" y="494110"/>
                  </a:lnTo>
                  <a:lnTo>
                    <a:pt x="544116" y="472679"/>
                  </a:lnTo>
                  <a:lnTo>
                    <a:pt x="575072" y="494110"/>
                  </a:lnTo>
                  <a:cubicBezTo>
                    <a:pt x="575072" y="494110"/>
                    <a:pt x="575469" y="494507"/>
                    <a:pt x="576263" y="495301"/>
                  </a:cubicBezTo>
                  <a:cubicBezTo>
                    <a:pt x="577056" y="495301"/>
                    <a:pt x="577453" y="496094"/>
                    <a:pt x="577453" y="497682"/>
                  </a:cubicBezTo>
                  <a:cubicBezTo>
                    <a:pt x="575866" y="500063"/>
                    <a:pt x="572691" y="501254"/>
                    <a:pt x="567928" y="501254"/>
                  </a:cubicBezTo>
                  <a:lnTo>
                    <a:pt x="502444" y="501254"/>
                  </a:lnTo>
                  <a:lnTo>
                    <a:pt x="502444" y="547688"/>
                  </a:lnTo>
                  <a:lnTo>
                    <a:pt x="535781" y="547688"/>
                  </a:lnTo>
                  <a:lnTo>
                    <a:pt x="553641" y="523876"/>
                  </a:lnTo>
                  <a:lnTo>
                    <a:pt x="586978" y="546497"/>
                  </a:lnTo>
                  <a:cubicBezTo>
                    <a:pt x="587772" y="547291"/>
                    <a:pt x="588565" y="548482"/>
                    <a:pt x="589360" y="550069"/>
                  </a:cubicBezTo>
                  <a:cubicBezTo>
                    <a:pt x="589360" y="553244"/>
                    <a:pt x="586185" y="554832"/>
                    <a:pt x="579835" y="554832"/>
                  </a:cubicBezTo>
                  <a:lnTo>
                    <a:pt x="401241" y="554832"/>
                  </a:lnTo>
                  <a:lnTo>
                    <a:pt x="401241" y="547688"/>
                  </a:lnTo>
                  <a:lnTo>
                    <a:pt x="465535" y="547688"/>
                  </a:lnTo>
                  <a:lnTo>
                    <a:pt x="465535" y="501254"/>
                  </a:lnTo>
                  <a:lnTo>
                    <a:pt x="410766" y="501254"/>
                  </a:lnTo>
                  <a:lnTo>
                    <a:pt x="410766" y="494110"/>
                  </a:lnTo>
                  <a:lnTo>
                    <a:pt x="465535" y="494110"/>
                  </a:lnTo>
                  <a:lnTo>
                    <a:pt x="465535" y="489347"/>
                  </a:lnTo>
                  <a:cubicBezTo>
                    <a:pt x="465535" y="485379"/>
                    <a:pt x="465138" y="477441"/>
                    <a:pt x="464344" y="465535"/>
                  </a:cubicBezTo>
                  <a:cubicBezTo>
                    <a:pt x="464344" y="453629"/>
                    <a:pt x="464344" y="446088"/>
                    <a:pt x="464344" y="442913"/>
                  </a:cubicBezTo>
                  <a:close/>
                  <a:moveTo>
                    <a:pt x="8885634" y="441722"/>
                  </a:moveTo>
                  <a:lnTo>
                    <a:pt x="8934449" y="447676"/>
                  </a:lnTo>
                  <a:cubicBezTo>
                    <a:pt x="8938417" y="447676"/>
                    <a:pt x="8940402" y="449263"/>
                    <a:pt x="8940402" y="452438"/>
                  </a:cubicBezTo>
                  <a:cubicBezTo>
                    <a:pt x="8940402" y="456407"/>
                    <a:pt x="8935640" y="459582"/>
                    <a:pt x="8926115" y="461963"/>
                  </a:cubicBezTo>
                  <a:cubicBezTo>
                    <a:pt x="8916590" y="479426"/>
                    <a:pt x="8907461" y="493713"/>
                    <a:pt x="8898730" y="504826"/>
                  </a:cubicBezTo>
                  <a:lnTo>
                    <a:pt x="8922543" y="504826"/>
                  </a:lnTo>
                  <a:lnTo>
                    <a:pt x="8933259" y="485776"/>
                  </a:lnTo>
                  <a:lnTo>
                    <a:pt x="8967787" y="500063"/>
                  </a:lnTo>
                  <a:cubicBezTo>
                    <a:pt x="8970962" y="501651"/>
                    <a:pt x="8972549" y="503635"/>
                    <a:pt x="8972549" y="506016"/>
                  </a:cubicBezTo>
                  <a:cubicBezTo>
                    <a:pt x="8973343" y="510779"/>
                    <a:pt x="8970168" y="515144"/>
                    <a:pt x="8963024" y="519113"/>
                  </a:cubicBezTo>
                  <a:lnTo>
                    <a:pt x="8963024" y="590551"/>
                  </a:lnTo>
                  <a:cubicBezTo>
                    <a:pt x="8963024" y="595313"/>
                    <a:pt x="8963024" y="608807"/>
                    <a:pt x="8963024" y="631032"/>
                  </a:cubicBezTo>
                  <a:cubicBezTo>
                    <a:pt x="8963818" y="659607"/>
                    <a:pt x="8964215" y="677863"/>
                    <a:pt x="8964215" y="685801"/>
                  </a:cubicBezTo>
                  <a:cubicBezTo>
                    <a:pt x="8965009" y="688976"/>
                    <a:pt x="8963024" y="690960"/>
                    <a:pt x="8958262" y="691754"/>
                  </a:cubicBezTo>
                  <a:cubicBezTo>
                    <a:pt x="8948737" y="693341"/>
                    <a:pt x="8938815" y="694135"/>
                    <a:pt x="8928496" y="694135"/>
                  </a:cubicBezTo>
                  <a:lnTo>
                    <a:pt x="8928496" y="675085"/>
                  </a:lnTo>
                  <a:lnTo>
                    <a:pt x="8888015" y="675085"/>
                  </a:lnTo>
                  <a:lnTo>
                    <a:pt x="8888015" y="694135"/>
                  </a:lnTo>
                  <a:cubicBezTo>
                    <a:pt x="8888015" y="699691"/>
                    <a:pt x="8884046" y="702866"/>
                    <a:pt x="8876109" y="703660"/>
                  </a:cubicBezTo>
                  <a:cubicBezTo>
                    <a:pt x="8872140" y="704454"/>
                    <a:pt x="8866584" y="705247"/>
                    <a:pt x="8859440" y="706041"/>
                  </a:cubicBezTo>
                  <a:cubicBezTo>
                    <a:pt x="8855471" y="706835"/>
                    <a:pt x="8852692" y="707232"/>
                    <a:pt x="8851105" y="707232"/>
                  </a:cubicBezTo>
                  <a:cubicBezTo>
                    <a:pt x="8851105" y="697707"/>
                    <a:pt x="8851502" y="679847"/>
                    <a:pt x="8852296" y="653654"/>
                  </a:cubicBezTo>
                  <a:cubicBezTo>
                    <a:pt x="8852296" y="632222"/>
                    <a:pt x="8852296" y="618332"/>
                    <a:pt x="8852296" y="611982"/>
                  </a:cubicBezTo>
                  <a:lnTo>
                    <a:pt x="8852296" y="566738"/>
                  </a:lnTo>
                  <a:cubicBezTo>
                    <a:pt x="8852296" y="541338"/>
                    <a:pt x="8851900" y="516732"/>
                    <a:pt x="8851105" y="492919"/>
                  </a:cubicBezTo>
                  <a:lnTo>
                    <a:pt x="8884443" y="501254"/>
                  </a:lnTo>
                  <a:cubicBezTo>
                    <a:pt x="8886824" y="486966"/>
                    <a:pt x="8887221" y="467122"/>
                    <a:pt x="8885634" y="441722"/>
                  </a:cubicBezTo>
                  <a:close/>
                  <a:moveTo>
                    <a:pt x="8347471" y="441722"/>
                  </a:moveTo>
                  <a:lnTo>
                    <a:pt x="8396287" y="446485"/>
                  </a:lnTo>
                  <a:cubicBezTo>
                    <a:pt x="8400256" y="447279"/>
                    <a:pt x="8402240" y="448469"/>
                    <a:pt x="8402240" y="450057"/>
                  </a:cubicBezTo>
                  <a:cubicBezTo>
                    <a:pt x="8403033" y="454026"/>
                    <a:pt x="8398271" y="457597"/>
                    <a:pt x="8387952" y="460772"/>
                  </a:cubicBezTo>
                  <a:lnTo>
                    <a:pt x="8387952" y="507207"/>
                  </a:lnTo>
                  <a:lnTo>
                    <a:pt x="8445102" y="507207"/>
                  </a:lnTo>
                  <a:lnTo>
                    <a:pt x="8466534" y="478632"/>
                  </a:lnTo>
                  <a:lnTo>
                    <a:pt x="8505824" y="507207"/>
                  </a:lnTo>
                  <a:cubicBezTo>
                    <a:pt x="8507412" y="508001"/>
                    <a:pt x="8508205" y="509191"/>
                    <a:pt x="8508205" y="510779"/>
                  </a:cubicBezTo>
                  <a:cubicBezTo>
                    <a:pt x="8507412" y="513160"/>
                    <a:pt x="8504236" y="514747"/>
                    <a:pt x="8498680" y="515541"/>
                  </a:cubicBezTo>
                  <a:lnTo>
                    <a:pt x="8401049" y="515541"/>
                  </a:lnTo>
                  <a:cubicBezTo>
                    <a:pt x="8427243" y="567135"/>
                    <a:pt x="8464946" y="602457"/>
                    <a:pt x="8514159" y="621507"/>
                  </a:cubicBezTo>
                  <a:lnTo>
                    <a:pt x="8511777" y="628651"/>
                  </a:lnTo>
                  <a:cubicBezTo>
                    <a:pt x="8498283" y="630238"/>
                    <a:pt x="8485186" y="640954"/>
                    <a:pt x="8472487" y="660797"/>
                  </a:cubicBezTo>
                  <a:cubicBezTo>
                    <a:pt x="8430418" y="623491"/>
                    <a:pt x="8403827" y="575072"/>
                    <a:pt x="8392715" y="515541"/>
                  </a:cubicBezTo>
                  <a:lnTo>
                    <a:pt x="8387952" y="515541"/>
                  </a:lnTo>
                  <a:lnTo>
                    <a:pt x="8387952" y="575072"/>
                  </a:lnTo>
                  <a:cubicBezTo>
                    <a:pt x="8387952" y="586185"/>
                    <a:pt x="8388349" y="600472"/>
                    <a:pt x="8389143" y="617935"/>
                  </a:cubicBezTo>
                  <a:cubicBezTo>
                    <a:pt x="8389143" y="631429"/>
                    <a:pt x="8389143" y="641351"/>
                    <a:pt x="8389143" y="647701"/>
                  </a:cubicBezTo>
                  <a:lnTo>
                    <a:pt x="8396287" y="647701"/>
                  </a:lnTo>
                  <a:lnTo>
                    <a:pt x="8414146" y="621507"/>
                  </a:lnTo>
                  <a:lnTo>
                    <a:pt x="8448674" y="646510"/>
                  </a:lnTo>
                  <a:cubicBezTo>
                    <a:pt x="8451055" y="647304"/>
                    <a:pt x="8451849" y="648494"/>
                    <a:pt x="8451055" y="650082"/>
                  </a:cubicBezTo>
                  <a:cubicBezTo>
                    <a:pt x="8451055" y="652463"/>
                    <a:pt x="8447881" y="654051"/>
                    <a:pt x="8441530" y="654844"/>
                  </a:cubicBezTo>
                  <a:lnTo>
                    <a:pt x="8389143" y="654844"/>
                  </a:lnTo>
                  <a:cubicBezTo>
                    <a:pt x="8389143" y="669132"/>
                    <a:pt x="8389143" y="684610"/>
                    <a:pt x="8389143" y="701279"/>
                  </a:cubicBezTo>
                  <a:cubicBezTo>
                    <a:pt x="8389936" y="707629"/>
                    <a:pt x="8386762" y="711201"/>
                    <a:pt x="8379618" y="711994"/>
                  </a:cubicBezTo>
                  <a:cubicBezTo>
                    <a:pt x="8367712" y="714376"/>
                    <a:pt x="8356996" y="715169"/>
                    <a:pt x="8347471" y="714376"/>
                  </a:cubicBezTo>
                  <a:cubicBezTo>
                    <a:pt x="8347471" y="686594"/>
                    <a:pt x="8347868" y="666751"/>
                    <a:pt x="8348662" y="654844"/>
                  </a:cubicBezTo>
                  <a:lnTo>
                    <a:pt x="8293893" y="654844"/>
                  </a:lnTo>
                  <a:lnTo>
                    <a:pt x="8293893" y="647701"/>
                  </a:lnTo>
                  <a:lnTo>
                    <a:pt x="8348662" y="647701"/>
                  </a:lnTo>
                  <a:cubicBezTo>
                    <a:pt x="8348662" y="630238"/>
                    <a:pt x="8348662" y="613966"/>
                    <a:pt x="8348662" y="598885"/>
                  </a:cubicBezTo>
                  <a:lnTo>
                    <a:pt x="8348662" y="565547"/>
                  </a:lnTo>
                  <a:cubicBezTo>
                    <a:pt x="8321674" y="608410"/>
                    <a:pt x="8281590" y="645716"/>
                    <a:pt x="8228409" y="677466"/>
                  </a:cubicBezTo>
                  <a:lnTo>
                    <a:pt x="8223646" y="671513"/>
                  </a:lnTo>
                  <a:cubicBezTo>
                    <a:pt x="8274446" y="619126"/>
                    <a:pt x="8310165" y="567135"/>
                    <a:pt x="8330802" y="515541"/>
                  </a:cubicBezTo>
                  <a:lnTo>
                    <a:pt x="8235552" y="515541"/>
                  </a:lnTo>
                  <a:lnTo>
                    <a:pt x="8235552" y="507207"/>
                  </a:lnTo>
                  <a:lnTo>
                    <a:pt x="8348662" y="507207"/>
                  </a:lnTo>
                  <a:cubicBezTo>
                    <a:pt x="8348662" y="478632"/>
                    <a:pt x="8348265" y="456804"/>
                    <a:pt x="8347471" y="441722"/>
                  </a:cubicBezTo>
                  <a:close/>
                  <a:moveTo>
                    <a:pt x="7666434" y="441722"/>
                  </a:moveTo>
                  <a:lnTo>
                    <a:pt x="7715249" y="447676"/>
                  </a:lnTo>
                  <a:cubicBezTo>
                    <a:pt x="7719218" y="447676"/>
                    <a:pt x="7721202" y="449263"/>
                    <a:pt x="7721202" y="452438"/>
                  </a:cubicBezTo>
                  <a:cubicBezTo>
                    <a:pt x="7721202" y="456407"/>
                    <a:pt x="7716440" y="459582"/>
                    <a:pt x="7706915" y="461963"/>
                  </a:cubicBezTo>
                  <a:cubicBezTo>
                    <a:pt x="7697390" y="479426"/>
                    <a:pt x="7688262" y="493713"/>
                    <a:pt x="7679530" y="504826"/>
                  </a:cubicBezTo>
                  <a:lnTo>
                    <a:pt x="7703343" y="504826"/>
                  </a:lnTo>
                  <a:lnTo>
                    <a:pt x="7714059" y="485776"/>
                  </a:lnTo>
                  <a:lnTo>
                    <a:pt x="7748587" y="500063"/>
                  </a:lnTo>
                  <a:cubicBezTo>
                    <a:pt x="7751762" y="501651"/>
                    <a:pt x="7753349" y="503635"/>
                    <a:pt x="7753349" y="506016"/>
                  </a:cubicBezTo>
                  <a:cubicBezTo>
                    <a:pt x="7754143" y="510779"/>
                    <a:pt x="7750968" y="515144"/>
                    <a:pt x="7743824" y="519113"/>
                  </a:cubicBezTo>
                  <a:lnTo>
                    <a:pt x="7743824" y="590551"/>
                  </a:lnTo>
                  <a:cubicBezTo>
                    <a:pt x="7743824" y="595313"/>
                    <a:pt x="7743824" y="608807"/>
                    <a:pt x="7743824" y="631032"/>
                  </a:cubicBezTo>
                  <a:cubicBezTo>
                    <a:pt x="7744618" y="659607"/>
                    <a:pt x="7745015" y="677863"/>
                    <a:pt x="7745015" y="685801"/>
                  </a:cubicBezTo>
                  <a:cubicBezTo>
                    <a:pt x="7745809" y="688976"/>
                    <a:pt x="7743824" y="690960"/>
                    <a:pt x="7739062" y="691754"/>
                  </a:cubicBezTo>
                  <a:cubicBezTo>
                    <a:pt x="7729537" y="693341"/>
                    <a:pt x="7719615" y="694135"/>
                    <a:pt x="7709296" y="694135"/>
                  </a:cubicBezTo>
                  <a:lnTo>
                    <a:pt x="7709296" y="675085"/>
                  </a:lnTo>
                  <a:lnTo>
                    <a:pt x="7668815" y="675085"/>
                  </a:lnTo>
                  <a:lnTo>
                    <a:pt x="7668815" y="694135"/>
                  </a:lnTo>
                  <a:cubicBezTo>
                    <a:pt x="7668815" y="699691"/>
                    <a:pt x="7664846" y="702866"/>
                    <a:pt x="7656909" y="703660"/>
                  </a:cubicBezTo>
                  <a:cubicBezTo>
                    <a:pt x="7652940" y="704454"/>
                    <a:pt x="7647384" y="705247"/>
                    <a:pt x="7640240" y="706041"/>
                  </a:cubicBezTo>
                  <a:cubicBezTo>
                    <a:pt x="7636271" y="706835"/>
                    <a:pt x="7633493" y="707232"/>
                    <a:pt x="7631905" y="707232"/>
                  </a:cubicBezTo>
                  <a:cubicBezTo>
                    <a:pt x="7631905" y="697707"/>
                    <a:pt x="7632302" y="679847"/>
                    <a:pt x="7633096" y="653654"/>
                  </a:cubicBezTo>
                  <a:cubicBezTo>
                    <a:pt x="7633096" y="632222"/>
                    <a:pt x="7633096" y="618332"/>
                    <a:pt x="7633096" y="611982"/>
                  </a:cubicBezTo>
                  <a:lnTo>
                    <a:pt x="7633096" y="566738"/>
                  </a:lnTo>
                  <a:cubicBezTo>
                    <a:pt x="7633096" y="541338"/>
                    <a:pt x="7632700" y="516732"/>
                    <a:pt x="7631905" y="492919"/>
                  </a:cubicBezTo>
                  <a:lnTo>
                    <a:pt x="7665243" y="501254"/>
                  </a:lnTo>
                  <a:cubicBezTo>
                    <a:pt x="7667624" y="486966"/>
                    <a:pt x="7668021" y="467122"/>
                    <a:pt x="7666434" y="441722"/>
                  </a:cubicBezTo>
                  <a:close/>
                  <a:moveTo>
                    <a:pt x="7541418" y="441722"/>
                  </a:moveTo>
                  <a:lnTo>
                    <a:pt x="7579518" y="453629"/>
                  </a:lnTo>
                  <a:cubicBezTo>
                    <a:pt x="7582693" y="454422"/>
                    <a:pt x="7584280" y="456010"/>
                    <a:pt x="7584280" y="458391"/>
                  </a:cubicBezTo>
                  <a:cubicBezTo>
                    <a:pt x="7584280" y="461566"/>
                    <a:pt x="7580709" y="466329"/>
                    <a:pt x="7573565" y="472679"/>
                  </a:cubicBezTo>
                  <a:lnTo>
                    <a:pt x="7573565" y="482204"/>
                  </a:lnTo>
                  <a:cubicBezTo>
                    <a:pt x="7573565" y="489347"/>
                    <a:pt x="7573962" y="499666"/>
                    <a:pt x="7574755" y="513160"/>
                  </a:cubicBezTo>
                  <a:cubicBezTo>
                    <a:pt x="7574755" y="517922"/>
                    <a:pt x="7572374" y="520701"/>
                    <a:pt x="7567612" y="521494"/>
                  </a:cubicBezTo>
                  <a:cubicBezTo>
                    <a:pt x="7558881" y="523876"/>
                    <a:pt x="7548562" y="525066"/>
                    <a:pt x="7536655" y="525066"/>
                  </a:cubicBezTo>
                  <a:lnTo>
                    <a:pt x="7536655" y="513160"/>
                  </a:lnTo>
                  <a:lnTo>
                    <a:pt x="7380684" y="513160"/>
                  </a:lnTo>
                  <a:lnTo>
                    <a:pt x="7380684" y="554832"/>
                  </a:lnTo>
                  <a:lnTo>
                    <a:pt x="7415212" y="554832"/>
                  </a:lnTo>
                  <a:cubicBezTo>
                    <a:pt x="7415212" y="545307"/>
                    <a:pt x="7414815" y="533797"/>
                    <a:pt x="7414021" y="520304"/>
                  </a:cubicBezTo>
                  <a:lnTo>
                    <a:pt x="7455693" y="523876"/>
                  </a:lnTo>
                  <a:cubicBezTo>
                    <a:pt x="7458868" y="523876"/>
                    <a:pt x="7460852" y="525066"/>
                    <a:pt x="7461646" y="527447"/>
                  </a:cubicBezTo>
                  <a:cubicBezTo>
                    <a:pt x="7461646" y="532210"/>
                    <a:pt x="7457678" y="536179"/>
                    <a:pt x="7449740" y="539354"/>
                  </a:cubicBezTo>
                  <a:lnTo>
                    <a:pt x="7449740" y="554832"/>
                  </a:lnTo>
                  <a:lnTo>
                    <a:pt x="7486649" y="554832"/>
                  </a:lnTo>
                  <a:cubicBezTo>
                    <a:pt x="7486649" y="545307"/>
                    <a:pt x="7486253" y="534194"/>
                    <a:pt x="7485459" y="521494"/>
                  </a:cubicBezTo>
                  <a:lnTo>
                    <a:pt x="7528321" y="525066"/>
                  </a:lnTo>
                  <a:cubicBezTo>
                    <a:pt x="7532290" y="525066"/>
                    <a:pt x="7534274" y="526257"/>
                    <a:pt x="7534274" y="528638"/>
                  </a:cubicBezTo>
                  <a:cubicBezTo>
                    <a:pt x="7534274" y="531813"/>
                    <a:pt x="7530306" y="535782"/>
                    <a:pt x="7522368" y="540544"/>
                  </a:cubicBezTo>
                  <a:lnTo>
                    <a:pt x="7522368" y="554832"/>
                  </a:lnTo>
                  <a:lnTo>
                    <a:pt x="7533084" y="554832"/>
                  </a:lnTo>
                  <a:lnTo>
                    <a:pt x="7548562" y="533401"/>
                  </a:lnTo>
                  <a:lnTo>
                    <a:pt x="7579518" y="554832"/>
                  </a:lnTo>
                  <a:cubicBezTo>
                    <a:pt x="7581106" y="556419"/>
                    <a:pt x="7581899" y="557213"/>
                    <a:pt x="7581899" y="557213"/>
                  </a:cubicBezTo>
                  <a:cubicBezTo>
                    <a:pt x="7581899" y="561182"/>
                    <a:pt x="7579121" y="563166"/>
                    <a:pt x="7573565" y="563166"/>
                  </a:cubicBezTo>
                  <a:lnTo>
                    <a:pt x="7522368" y="563166"/>
                  </a:lnTo>
                  <a:lnTo>
                    <a:pt x="7522368" y="598885"/>
                  </a:lnTo>
                  <a:lnTo>
                    <a:pt x="7537846" y="598885"/>
                  </a:lnTo>
                  <a:lnTo>
                    <a:pt x="7555705" y="576263"/>
                  </a:lnTo>
                  <a:lnTo>
                    <a:pt x="7590234" y="598885"/>
                  </a:lnTo>
                  <a:cubicBezTo>
                    <a:pt x="7591821" y="598885"/>
                    <a:pt x="7592615" y="600076"/>
                    <a:pt x="7592615" y="602457"/>
                  </a:cubicBezTo>
                  <a:cubicBezTo>
                    <a:pt x="7592615" y="604838"/>
                    <a:pt x="7589043" y="606029"/>
                    <a:pt x="7581899" y="606029"/>
                  </a:cubicBezTo>
                  <a:lnTo>
                    <a:pt x="7541418" y="606029"/>
                  </a:lnTo>
                  <a:lnTo>
                    <a:pt x="7573565" y="623888"/>
                  </a:lnTo>
                  <a:cubicBezTo>
                    <a:pt x="7576740" y="625476"/>
                    <a:pt x="7578327" y="627063"/>
                    <a:pt x="7578327" y="628651"/>
                  </a:cubicBezTo>
                  <a:cubicBezTo>
                    <a:pt x="7578327" y="632619"/>
                    <a:pt x="7573565" y="634604"/>
                    <a:pt x="7564040" y="634604"/>
                  </a:cubicBezTo>
                  <a:cubicBezTo>
                    <a:pt x="7551340" y="642541"/>
                    <a:pt x="7538243" y="648891"/>
                    <a:pt x="7524749" y="653654"/>
                  </a:cubicBezTo>
                  <a:cubicBezTo>
                    <a:pt x="7542212" y="662385"/>
                    <a:pt x="7567612" y="669132"/>
                    <a:pt x="7600949" y="673894"/>
                  </a:cubicBezTo>
                  <a:lnTo>
                    <a:pt x="7600949" y="678657"/>
                  </a:lnTo>
                  <a:cubicBezTo>
                    <a:pt x="7588249" y="682626"/>
                    <a:pt x="7579121" y="694929"/>
                    <a:pt x="7573565" y="715566"/>
                  </a:cubicBezTo>
                  <a:cubicBezTo>
                    <a:pt x="7518002" y="698104"/>
                    <a:pt x="7482284" y="661591"/>
                    <a:pt x="7466409" y="606029"/>
                  </a:cubicBezTo>
                  <a:lnTo>
                    <a:pt x="7437834" y="606029"/>
                  </a:lnTo>
                  <a:lnTo>
                    <a:pt x="7437834" y="669132"/>
                  </a:lnTo>
                  <a:lnTo>
                    <a:pt x="7487840" y="660797"/>
                  </a:lnTo>
                  <a:lnTo>
                    <a:pt x="7489030" y="665560"/>
                  </a:lnTo>
                  <a:cubicBezTo>
                    <a:pt x="7466806" y="679847"/>
                    <a:pt x="7442200" y="692547"/>
                    <a:pt x="7415212" y="703660"/>
                  </a:cubicBezTo>
                  <a:cubicBezTo>
                    <a:pt x="7414418" y="713185"/>
                    <a:pt x="7412037" y="717551"/>
                    <a:pt x="7408068" y="716757"/>
                  </a:cubicBezTo>
                  <a:cubicBezTo>
                    <a:pt x="7405686" y="716757"/>
                    <a:pt x="7404100" y="715169"/>
                    <a:pt x="7403306" y="711994"/>
                  </a:cubicBezTo>
                  <a:lnTo>
                    <a:pt x="7389018" y="681038"/>
                  </a:lnTo>
                  <a:cubicBezTo>
                    <a:pt x="7398543" y="677069"/>
                    <a:pt x="7402909" y="670719"/>
                    <a:pt x="7402115" y="661988"/>
                  </a:cubicBezTo>
                  <a:lnTo>
                    <a:pt x="7402115" y="606029"/>
                  </a:lnTo>
                  <a:lnTo>
                    <a:pt x="7377112" y="606029"/>
                  </a:lnTo>
                  <a:cubicBezTo>
                    <a:pt x="7373144" y="647304"/>
                    <a:pt x="7352506" y="684610"/>
                    <a:pt x="7315199" y="717947"/>
                  </a:cubicBezTo>
                  <a:lnTo>
                    <a:pt x="7311628" y="715566"/>
                  </a:lnTo>
                  <a:cubicBezTo>
                    <a:pt x="7324328" y="690166"/>
                    <a:pt x="7332662" y="665957"/>
                    <a:pt x="7336630" y="642938"/>
                  </a:cubicBezTo>
                  <a:cubicBezTo>
                    <a:pt x="7340600" y="620713"/>
                    <a:pt x="7342584" y="589360"/>
                    <a:pt x="7342584" y="548879"/>
                  </a:cubicBezTo>
                  <a:lnTo>
                    <a:pt x="7342584" y="516732"/>
                  </a:lnTo>
                  <a:cubicBezTo>
                    <a:pt x="7342584" y="500063"/>
                    <a:pt x="7342187" y="477838"/>
                    <a:pt x="7341393" y="450057"/>
                  </a:cubicBezTo>
                  <a:lnTo>
                    <a:pt x="7386636" y="459582"/>
                  </a:lnTo>
                  <a:lnTo>
                    <a:pt x="7531893" y="459582"/>
                  </a:lnTo>
                  <a:close/>
                  <a:moveTo>
                    <a:pt x="6816328" y="441722"/>
                  </a:moveTo>
                  <a:lnTo>
                    <a:pt x="6869906" y="453629"/>
                  </a:lnTo>
                  <a:cubicBezTo>
                    <a:pt x="6874668" y="454422"/>
                    <a:pt x="6876653" y="456407"/>
                    <a:pt x="6875859" y="459582"/>
                  </a:cubicBezTo>
                  <a:cubicBezTo>
                    <a:pt x="6875859" y="462757"/>
                    <a:pt x="6869906" y="465138"/>
                    <a:pt x="6857999" y="466726"/>
                  </a:cubicBezTo>
                  <a:cubicBezTo>
                    <a:pt x="6895306" y="499269"/>
                    <a:pt x="6940153" y="518716"/>
                    <a:pt x="6992540" y="525066"/>
                  </a:cubicBezTo>
                  <a:lnTo>
                    <a:pt x="6991349" y="532210"/>
                  </a:lnTo>
                  <a:cubicBezTo>
                    <a:pt x="6977856" y="535385"/>
                    <a:pt x="6966743" y="548482"/>
                    <a:pt x="6958012" y="571501"/>
                  </a:cubicBezTo>
                  <a:cubicBezTo>
                    <a:pt x="6911975" y="550069"/>
                    <a:pt x="6876653" y="517922"/>
                    <a:pt x="6852046" y="475060"/>
                  </a:cubicBezTo>
                  <a:cubicBezTo>
                    <a:pt x="6816328" y="523479"/>
                    <a:pt x="6767115" y="559991"/>
                    <a:pt x="6704409" y="584597"/>
                  </a:cubicBezTo>
                  <a:lnTo>
                    <a:pt x="6700837" y="578644"/>
                  </a:lnTo>
                  <a:cubicBezTo>
                    <a:pt x="6763544" y="531813"/>
                    <a:pt x="6802040" y="486172"/>
                    <a:pt x="6816328" y="441722"/>
                  </a:cubicBezTo>
                  <a:close/>
                  <a:moveTo>
                    <a:pt x="6429374" y="441722"/>
                  </a:moveTo>
                  <a:cubicBezTo>
                    <a:pt x="6461918" y="447279"/>
                    <a:pt x="6477794" y="457597"/>
                    <a:pt x="6476999" y="472679"/>
                  </a:cubicBezTo>
                  <a:cubicBezTo>
                    <a:pt x="6475412" y="486966"/>
                    <a:pt x="6467474" y="494904"/>
                    <a:pt x="6453187" y="496491"/>
                  </a:cubicBezTo>
                  <a:cubicBezTo>
                    <a:pt x="6444456" y="496491"/>
                    <a:pt x="6439694" y="491729"/>
                    <a:pt x="6438899" y="482204"/>
                  </a:cubicBezTo>
                  <a:cubicBezTo>
                    <a:pt x="6436518" y="464741"/>
                    <a:pt x="6432550" y="452041"/>
                    <a:pt x="6426993" y="444104"/>
                  </a:cubicBezTo>
                  <a:close/>
                  <a:moveTo>
                    <a:pt x="5834062" y="441722"/>
                  </a:moveTo>
                  <a:lnTo>
                    <a:pt x="5879306" y="456010"/>
                  </a:lnTo>
                  <a:cubicBezTo>
                    <a:pt x="5881687" y="457597"/>
                    <a:pt x="5882878" y="459582"/>
                    <a:pt x="5882878" y="461963"/>
                  </a:cubicBezTo>
                  <a:cubicBezTo>
                    <a:pt x="5882084" y="465932"/>
                    <a:pt x="5876924" y="468313"/>
                    <a:pt x="5867399" y="469107"/>
                  </a:cubicBezTo>
                  <a:cubicBezTo>
                    <a:pt x="5852318" y="494507"/>
                    <a:pt x="5836443" y="515144"/>
                    <a:pt x="5819774" y="531019"/>
                  </a:cubicBezTo>
                  <a:lnTo>
                    <a:pt x="5861446" y="531019"/>
                  </a:lnTo>
                  <a:cubicBezTo>
                    <a:pt x="5870178" y="515144"/>
                    <a:pt x="5875734" y="500857"/>
                    <a:pt x="5878115" y="488157"/>
                  </a:cubicBezTo>
                  <a:lnTo>
                    <a:pt x="5922168" y="503635"/>
                  </a:lnTo>
                  <a:cubicBezTo>
                    <a:pt x="5925344" y="504429"/>
                    <a:pt x="5926931" y="506016"/>
                    <a:pt x="5926931" y="508397"/>
                  </a:cubicBezTo>
                  <a:cubicBezTo>
                    <a:pt x="5926931" y="512366"/>
                    <a:pt x="5921772" y="515144"/>
                    <a:pt x="5911453" y="516732"/>
                  </a:cubicBezTo>
                  <a:cubicBezTo>
                    <a:pt x="5893990" y="542132"/>
                    <a:pt x="5869781" y="570707"/>
                    <a:pt x="5838824" y="602457"/>
                  </a:cubicBezTo>
                  <a:lnTo>
                    <a:pt x="5915024" y="591741"/>
                  </a:lnTo>
                  <a:lnTo>
                    <a:pt x="5916215" y="596504"/>
                  </a:lnTo>
                  <a:cubicBezTo>
                    <a:pt x="5882084" y="613172"/>
                    <a:pt x="5850731" y="625872"/>
                    <a:pt x="5822156" y="634604"/>
                  </a:cubicBezTo>
                  <a:cubicBezTo>
                    <a:pt x="5820569" y="643335"/>
                    <a:pt x="5818584" y="647701"/>
                    <a:pt x="5816203" y="647701"/>
                  </a:cubicBezTo>
                  <a:cubicBezTo>
                    <a:pt x="5813821" y="647701"/>
                    <a:pt x="5812234" y="646113"/>
                    <a:pt x="5811440" y="642938"/>
                  </a:cubicBezTo>
                  <a:lnTo>
                    <a:pt x="5798343" y="602457"/>
                  </a:lnTo>
                  <a:cubicBezTo>
                    <a:pt x="5811044" y="600869"/>
                    <a:pt x="5819774" y="596901"/>
                    <a:pt x="5824537" y="590551"/>
                  </a:cubicBezTo>
                  <a:cubicBezTo>
                    <a:pt x="5836443" y="573882"/>
                    <a:pt x="5846762" y="558007"/>
                    <a:pt x="5855493" y="542926"/>
                  </a:cubicBezTo>
                  <a:cubicBezTo>
                    <a:pt x="5848349" y="546894"/>
                    <a:pt x="5838824" y="551260"/>
                    <a:pt x="5826918" y="556022"/>
                  </a:cubicBezTo>
                  <a:cubicBezTo>
                    <a:pt x="5820569" y="558404"/>
                    <a:pt x="5815409" y="560388"/>
                    <a:pt x="5811440" y="561976"/>
                  </a:cubicBezTo>
                  <a:cubicBezTo>
                    <a:pt x="5810646" y="570707"/>
                    <a:pt x="5808265" y="575072"/>
                    <a:pt x="5804296" y="575072"/>
                  </a:cubicBezTo>
                  <a:cubicBezTo>
                    <a:pt x="5803503" y="575072"/>
                    <a:pt x="5802312" y="573088"/>
                    <a:pt x="5800724" y="569119"/>
                  </a:cubicBezTo>
                  <a:lnTo>
                    <a:pt x="5788818" y="532210"/>
                  </a:lnTo>
                  <a:cubicBezTo>
                    <a:pt x="5797550" y="531416"/>
                    <a:pt x="5804296" y="526257"/>
                    <a:pt x="5809059" y="516732"/>
                  </a:cubicBezTo>
                  <a:cubicBezTo>
                    <a:pt x="5821759" y="492126"/>
                    <a:pt x="5830094" y="467122"/>
                    <a:pt x="5834062" y="441722"/>
                  </a:cubicBezTo>
                  <a:close/>
                  <a:moveTo>
                    <a:pt x="4802981" y="441722"/>
                  </a:moveTo>
                  <a:lnTo>
                    <a:pt x="4837509" y="469107"/>
                  </a:lnTo>
                  <a:cubicBezTo>
                    <a:pt x="4839890" y="470694"/>
                    <a:pt x="4841081" y="472679"/>
                    <a:pt x="4841081" y="475060"/>
                  </a:cubicBezTo>
                  <a:cubicBezTo>
                    <a:pt x="4841081" y="477441"/>
                    <a:pt x="4838699" y="479029"/>
                    <a:pt x="4833937" y="479822"/>
                  </a:cubicBezTo>
                  <a:cubicBezTo>
                    <a:pt x="4831556" y="479822"/>
                    <a:pt x="4827190" y="479029"/>
                    <a:pt x="4820840" y="477441"/>
                  </a:cubicBezTo>
                  <a:cubicBezTo>
                    <a:pt x="4803378" y="480616"/>
                    <a:pt x="4783931" y="483394"/>
                    <a:pt x="4762499" y="485776"/>
                  </a:cubicBezTo>
                  <a:lnTo>
                    <a:pt x="4762499" y="540544"/>
                  </a:lnTo>
                  <a:lnTo>
                    <a:pt x="4802981" y="540544"/>
                  </a:lnTo>
                  <a:lnTo>
                    <a:pt x="4822031" y="514351"/>
                  </a:lnTo>
                  <a:lnTo>
                    <a:pt x="4854178" y="539354"/>
                  </a:lnTo>
                  <a:cubicBezTo>
                    <a:pt x="4854972" y="539354"/>
                    <a:pt x="4855368" y="540544"/>
                    <a:pt x="4855368" y="542926"/>
                  </a:cubicBezTo>
                  <a:cubicBezTo>
                    <a:pt x="4855368" y="545307"/>
                    <a:pt x="4852193" y="546894"/>
                    <a:pt x="4845843" y="547688"/>
                  </a:cubicBezTo>
                  <a:lnTo>
                    <a:pt x="4762499" y="547688"/>
                  </a:lnTo>
                  <a:lnTo>
                    <a:pt x="4762499" y="603647"/>
                  </a:lnTo>
                  <a:lnTo>
                    <a:pt x="4779168" y="603647"/>
                  </a:lnTo>
                  <a:lnTo>
                    <a:pt x="4791074" y="582216"/>
                  </a:lnTo>
                  <a:lnTo>
                    <a:pt x="4831556" y="597694"/>
                  </a:lnTo>
                  <a:cubicBezTo>
                    <a:pt x="4834731" y="599282"/>
                    <a:pt x="4836318" y="601266"/>
                    <a:pt x="4836318" y="603647"/>
                  </a:cubicBezTo>
                  <a:cubicBezTo>
                    <a:pt x="4837112" y="607616"/>
                    <a:pt x="4832746" y="612379"/>
                    <a:pt x="4823221" y="617935"/>
                  </a:cubicBezTo>
                  <a:lnTo>
                    <a:pt x="4823221" y="644129"/>
                  </a:lnTo>
                  <a:cubicBezTo>
                    <a:pt x="4823221" y="662385"/>
                    <a:pt x="4823618" y="681435"/>
                    <a:pt x="4824412" y="701279"/>
                  </a:cubicBezTo>
                  <a:cubicBezTo>
                    <a:pt x="4825206" y="706835"/>
                    <a:pt x="4822825" y="710010"/>
                    <a:pt x="4817268" y="710804"/>
                  </a:cubicBezTo>
                  <a:cubicBezTo>
                    <a:pt x="4808537" y="713185"/>
                    <a:pt x="4797822" y="714376"/>
                    <a:pt x="4785121" y="714376"/>
                  </a:cubicBezTo>
                  <a:lnTo>
                    <a:pt x="4785121" y="692944"/>
                  </a:lnTo>
                  <a:lnTo>
                    <a:pt x="4702968" y="692944"/>
                  </a:lnTo>
                  <a:lnTo>
                    <a:pt x="4702968" y="702469"/>
                  </a:lnTo>
                  <a:cubicBezTo>
                    <a:pt x="4702968" y="708819"/>
                    <a:pt x="4699793" y="712391"/>
                    <a:pt x="4693443" y="713185"/>
                  </a:cubicBezTo>
                  <a:cubicBezTo>
                    <a:pt x="4680743" y="714772"/>
                    <a:pt x="4671218" y="715566"/>
                    <a:pt x="4664868" y="715566"/>
                  </a:cubicBezTo>
                  <a:cubicBezTo>
                    <a:pt x="4664868" y="702072"/>
                    <a:pt x="4665265" y="686991"/>
                    <a:pt x="4666059" y="670322"/>
                  </a:cubicBezTo>
                  <a:cubicBezTo>
                    <a:pt x="4666059" y="662385"/>
                    <a:pt x="4666059" y="657226"/>
                    <a:pt x="4666059" y="654844"/>
                  </a:cubicBezTo>
                  <a:lnTo>
                    <a:pt x="4666059" y="644129"/>
                  </a:lnTo>
                  <a:cubicBezTo>
                    <a:pt x="4666059" y="642541"/>
                    <a:pt x="4666059" y="638969"/>
                    <a:pt x="4666059" y="633413"/>
                  </a:cubicBezTo>
                  <a:cubicBezTo>
                    <a:pt x="4665265" y="616744"/>
                    <a:pt x="4664868" y="603251"/>
                    <a:pt x="4664868" y="592932"/>
                  </a:cubicBezTo>
                  <a:lnTo>
                    <a:pt x="4718446" y="603647"/>
                  </a:lnTo>
                  <a:lnTo>
                    <a:pt x="4725590" y="603647"/>
                  </a:lnTo>
                  <a:lnTo>
                    <a:pt x="4725590" y="547688"/>
                  </a:lnTo>
                  <a:lnTo>
                    <a:pt x="4658915" y="547688"/>
                  </a:lnTo>
                  <a:lnTo>
                    <a:pt x="4658915" y="540544"/>
                  </a:lnTo>
                  <a:lnTo>
                    <a:pt x="4725590" y="540544"/>
                  </a:lnTo>
                  <a:lnTo>
                    <a:pt x="4725590" y="489347"/>
                  </a:lnTo>
                  <a:cubicBezTo>
                    <a:pt x="4703365" y="491729"/>
                    <a:pt x="4681140" y="492919"/>
                    <a:pt x="4658915" y="492919"/>
                  </a:cubicBezTo>
                  <a:lnTo>
                    <a:pt x="4657724" y="486966"/>
                  </a:lnTo>
                  <a:cubicBezTo>
                    <a:pt x="4701381" y="478235"/>
                    <a:pt x="4737496" y="468710"/>
                    <a:pt x="4766071" y="458391"/>
                  </a:cubicBezTo>
                  <a:cubicBezTo>
                    <a:pt x="4779565" y="453629"/>
                    <a:pt x="4791869" y="448072"/>
                    <a:pt x="4802981" y="441722"/>
                  </a:cubicBezTo>
                  <a:close/>
                  <a:moveTo>
                    <a:pt x="3399234" y="441722"/>
                  </a:moveTo>
                  <a:lnTo>
                    <a:pt x="3448049" y="447676"/>
                  </a:lnTo>
                  <a:cubicBezTo>
                    <a:pt x="3452018" y="447676"/>
                    <a:pt x="3454003" y="449263"/>
                    <a:pt x="3454003" y="452438"/>
                  </a:cubicBezTo>
                  <a:cubicBezTo>
                    <a:pt x="3454003" y="456407"/>
                    <a:pt x="3449240" y="459582"/>
                    <a:pt x="3439715" y="461963"/>
                  </a:cubicBezTo>
                  <a:cubicBezTo>
                    <a:pt x="3430190" y="479426"/>
                    <a:pt x="3421062" y="493713"/>
                    <a:pt x="3412331" y="504826"/>
                  </a:cubicBezTo>
                  <a:lnTo>
                    <a:pt x="3436143" y="504826"/>
                  </a:lnTo>
                  <a:lnTo>
                    <a:pt x="3446859" y="485776"/>
                  </a:lnTo>
                  <a:lnTo>
                    <a:pt x="3481387" y="500063"/>
                  </a:lnTo>
                  <a:cubicBezTo>
                    <a:pt x="3484562" y="501651"/>
                    <a:pt x="3486149" y="503635"/>
                    <a:pt x="3486149" y="506016"/>
                  </a:cubicBezTo>
                  <a:cubicBezTo>
                    <a:pt x="3486943" y="510779"/>
                    <a:pt x="3483768" y="515144"/>
                    <a:pt x="3476624" y="519113"/>
                  </a:cubicBezTo>
                  <a:lnTo>
                    <a:pt x="3476624" y="590551"/>
                  </a:lnTo>
                  <a:cubicBezTo>
                    <a:pt x="3476624" y="595313"/>
                    <a:pt x="3476624" y="608807"/>
                    <a:pt x="3476624" y="631032"/>
                  </a:cubicBezTo>
                  <a:cubicBezTo>
                    <a:pt x="3477418" y="659607"/>
                    <a:pt x="3477815" y="677863"/>
                    <a:pt x="3477815" y="685801"/>
                  </a:cubicBezTo>
                  <a:cubicBezTo>
                    <a:pt x="3478609" y="688976"/>
                    <a:pt x="3476624" y="690960"/>
                    <a:pt x="3471862" y="691754"/>
                  </a:cubicBezTo>
                  <a:cubicBezTo>
                    <a:pt x="3462337" y="693341"/>
                    <a:pt x="3452415" y="694135"/>
                    <a:pt x="3442096" y="694135"/>
                  </a:cubicBezTo>
                  <a:lnTo>
                    <a:pt x="3442096" y="675085"/>
                  </a:lnTo>
                  <a:lnTo>
                    <a:pt x="3401615" y="675085"/>
                  </a:lnTo>
                  <a:lnTo>
                    <a:pt x="3401615" y="694135"/>
                  </a:lnTo>
                  <a:cubicBezTo>
                    <a:pt x="3401615" y="699691"/>
                    <a:pt x="3397646" y="702866"/>
                    <a:pt x="3389709" y="703660"/>
                  </a:cubicBezTo>
                  <a:cubicBezTo>
                    <a:pt x="3385740" y="704454"/>
                    <a:pt x="3380184" y="705247"/>
                    <a:pt x="3373040" y="706041"/>
                  </a:cubicBezTo>
                  <a:cubicBezTo>
                    <a:pt x="3369071" y="706835"/>
                    <a:pt x="3366293" y="707232"/>
                    <a:pt x="3364706" y="707232"/>
                  </a:cubicBezTo>
                  <a:cubicBezTo>
                    <a:pt x="3364706" y="697707"/>
                    <a:pt x="3365103" y="679847"/>
                    <a:pt x="3365896" y="653654"/>
                  </a:cubicBezTo>
                  <a:cubicBezTo>
                    <a:pt x="3365896" y="632222"/>
                    <a:pt x="3365896" y="618332"/>
                    <a:pt x="3365896" y="611982"/>
                  </a:cubicBezTo>
                  <a:lnTo>
                    <a:pt x="3365896" y="566738"/>
                  </a:lnTo>
                  <a:cubicBezTo>
                    <a:pt x="3365896" y="541338"/>
                    <a:pt x="3365499" y="516732"/>
                    <a:pt x="3364706" y="492919"/>
                  </a:cubicBezTo>
                  <a:lnTo>
                    <a:pt x="3398043" y="501254"/>
                  </a:lnTo>
                  <a:cubicBezTo>
                    <a:pt x="3400424" y="486966"/>
                    <a:pt x="3400821" y="467122"/>
                    <a:pt x="3399234" y="441722"/>
                  </a:cubicBezTo>
                  <a:close/>
                  <a:moveTo>
                    <a:pt x="3100387" y="441722"/>
                  </a:moveTo>
                  <a:lnTo>
                    <a:pt x="3149202" y="446485"/>
                  </a:lnTo>
                  <a:cubicBezTo>
                    <a:pt x="3153171" y="446485"/>
                    <a:pt x="3155156" y="447676"/>
                    <a:pt x="3155156" y="450057"/>
                  </a:cubicBezTo>
                  <a:cubicBezTo>
                    <a:pt x="3155156" y="454026"/>
                    <a:pt x="3150790" y="457994"/>
                    <a:pt x="3142059" y="461963"/>
                  </a:cubicBezTo>
                  <a:lnTo>
                    <a:pt x="3142059" y="536972"/>
                  </a:lnTo>
                  <a:cubicBezTo>
                    <a:pt x="3177777" y="517922"/>
                    <a:pt x="3208337" y="497682"/>
                    <a:pt x="3233737" y="476251"/>
                  </a:cubicBezTo>
                  <a:cubicBezTo>
                    <a:pt x="3234531" y="475457"/>
                    <a:pt x="3235721" y="474663"/>
                    <a:pt x="3237309" y="473869"/>
                  </a:cubicBezTo>
                  <a:cubicBezTo>
                    <a:pt x="3248421" y="463551"/>
                    <a:pt x="3255565" y="455613"/>
                    <a:pt x="3258740" y="450057"/>
                  </a:cubicBezTo>
                  <a:lnTo>
                    <a:pt x="3298031" y="479822"/>
                  </a:lnTo>
                  <a:cubicBezTo>
                    <a:pt x="3300412" y="482204"/>
                    <a:pt x="3301603" y="484188"/>
                    <a:pt x="3301603" y="485776"/>
                  </a:cubicBezTo>
                  <a:cubicBezTo>
                    <a:pt x="3300015" y="490538"/>
                    <a:pt x="3293665" y="491729"/>
                    <a:pt x="3282553" y="489347"/>
                  </a:cubicBezTo>
                  <a:cubicBezTo>
                    <a:pt x="3242865" y="511572"/>
                    <a:pt x="3196034" y="530226"/>
                    <a:pt x="3142059" y="545307"/>
                  </a:cubicBezTo>
                  <a:lnTo>
                    <a:pt x="3142059" y="563166"/>
                  </a:lnTo>
                  <a:lnTo>
                    <a:pt x="3268265" y="563166"/>
                  </a:lnTo>
                  <a:lnTo>
                    <a:pt x="3292078" y="533401"/>
                  </a:lnTo>
                  <a:lnTo>
                    <a:pt x="3330178" y="561976"/>
                  </a:lnTo>
                  <a:cubicBezTo>
                    <a:pt x="3331765" y="563563"/>
                    <a:pt x="3332559" y="565151"/>
                    <a:pt x="3332559" y="566738"/>
                  </a:cubicBezTo>
                  <a:cubicBezTo>
                    <a:pt x="3332559" y="569119"/>
                    <a:pt x="3329384" y="570310"/>
                    <a:pt x="3323034" y="570310"/>
                  </a:cubicBezTo>
                  <a:lnTo>
                    <a:pt x="3196827" y="570310"/>
                  </a:lnTo>
                  <a:cubicBezTo>
                    <a:pt x="3228577" y="616347"/>
                    <a:pt x="3272631" y="650082"/>
                    <a:pt x="3328987" y="671513"/>
                  </a:cubicBezTo>
                  <a:lnTo>
                    <a:pt x="3326606" y="677466"/>
                  </a:lnTo>
                  <a:cubicBezTo>
                    <a:pt x="3308349" y="678260"/>
                    <a:pt x="3292871" y="688579"/>
                    <a:pt x="3280171" y="708422"/>
                  </a:cubicBezTo>
                  <a:cubicBezTo>
                    <a:pt x="3233340" y="679847"/>
                    <a:pt x="3202384" y="633810"/>
                    <a:pt x="3187302" y="570310"/>
                  </a:cubicBezTo>
                  <a:lnTo>
                    <a:pt x="3142059" y="570310"/>
                  </a:lnTo>
                  <a:lnTo>
                    <a:pt x="3142059" y="665560"/>
                  </a:lnTo>
                  <a:lnTo>
                    <a:pt x="3213496" y="652463"/>
                  </a:lnTo>
                  <a:lnTo>
                    <a:pt x="3215877" y="657226"/>
                  </a:lnTo>
                  <a:cubicBezTo>
                    <a:pt x="3191271" y="672307"/>
                    <a:pt x="3158727" y="688579"/>
                    <a:pt x="3118246" y="706041"/>
                  </a:cubicBezTo>
                  <a:cubicBezTo>
                    <a:pt x="3118246" y="714772"/>
                    <a:pt x="3116262" y="719535"/>
                    <a:pt x="3112293" y="720329"/>
                  </a:cubicBezTo>
                  <a:cubicBezTo>
                    <a:pt x="3109912" y="720329"/>
                    <a:pt x="3107531" y="717947"/>
                    <a:pt x="3105149" y="713185"/>
                  </a:cubicBezTo>
                  <a:lnTo>
                    <a:pt x="3087290" y="678657"/>
                  </a:lnTo>
                  <a:cubicBezTo>
                    <a:pt x="3097609" y="676276"/>
                    <a:pt x="3102768" y="669926"/>
                    <a:pt x="3102768" y="659607"/>
                  </a:cubicBezTo>
                  <a:lnTo>
                    <a:pt x="3102768" y="570310"/>
                  </a:lnTo>
                  <a:lnTo>
                    <a:pt x="3045618" y="570310"/>
                  </a:lnTo>
                  <a:lnTo>
                    <a:pt x="3045618" y="563166"/>
                  </a:lnTo>
                  <a:lnTo>
                    <a:pt x="3102768" y="563166"/>
                  </a:lnTo>
                  <a:lnTo>
                    <a:pt x="3102768" y="520304"/>
                  </a:lnTo>
                  <a:cubicBezTo>
                    <a:pt x="3102768" y="504429"/>
                    <a:pt x="3101974" y="478235"/>
                    <a:pt x="3100387" y="441722"/>
                  </a:cubicBezTo>
                  <a:close/>
                  <a:moveTo>
                    <a:pt x="2867024" y="441722"/>
                  </a:moveTo>
                  <a:cubicBezTo>
                    <a:pt x="2897187" y="444104"/>
                    <a:pt x="2912268" y="452835"/>
                    <a:pt x="2912268" y="467916"/>
                  </a:cubicBezTo>
                  <a:cubicBezTo>
                    <a:pt x="2911474" y="479029"/>
                    <a:pt x="2904727" y="485379"/>
                    <a:pt x="2892027" y="486966"/>
                  </a:cubicBezTo>
                  <a:cubicBezTo>
                    <a:pt x="2885677" y="486966"/>
                    <a:pt x="2881312" y="483394"/>
                    <a:pt x="2878931" y="476251"/>
                  </a:cubicBezTo>
                  <a:cubicBezTo>
                    <a:pt x="2875756" y="461169"/>
                    <a:pt x="2871390" y="450057"/>
                    <a:pt x="2865834" y="442913"/>
                  </a:cubicBezTo>
                  <a:close/>
                  <a:moveTo>
                    <a:pt x="339328" y="441722"/>
                  </a:moveTo>
                  <a:lnTo>
                    <a:pt x="383381" y="446485"/>
                  </a:lnTo>
                  <a:cubicBezTo>
                    <a:pt x="386556" y="446485"/>
                    <a:pt x="388144" y="447676"/>
                    <a:pt x="388144" y="450057"/>
                  </a:cubicBezTo>
                  <a:cubicBezTo>
                    <a:pt x="387350" y="454819"/>
                    <a:pt x="383381" y="458391"/>
                    <a:pt x="376238" y="460772"/>
                  </a:cubicBezTo>
                  <a:lnTo>
                    <a:pt x="376238" y="515541"/>
                  </a:lnTo>
                  <a:lnTo>
                    <a:pt x="389334" y="495301"/>
                  </a:lnTo>
                  <a:lnTo>
                    <a:pt x="414338" y="514351"/>
                  </a:lnTo>
                  <a:cubicBezTo>
                    <a:pt x="416719" y="515938"/>
                    <a:pt x="417909" y="517922"/>
                    <a:pt x="417909" y="520304"/>
                  </a:cubicBezTo>
                  <a:cubicBezTo>
                    <a:pt x="417909" y="522685"/>
                    <a:pt x="415131" y="523876"/>
                    <a:pt x="409575" y="523876"/>
                  </a:cubicBezTo>
                  <a:lnTo>
                    <a:pt x="376238" y="523876"/>
                  </a:lnTo>
                  <a:lnTo>
                    <a:pt x="376238" y="573882"/>
                  </a:lnTo>
                  <a:cubicBezTo>
                    <a:pt x="381000" y="572294"/>
                    <a:pt x="387747" y="570707"/>
                    <a:pt x="396479" y="569119"/>
                  </a:cubicBezTo>
                  <a:cubicBezTo>
                    <a:pt x="404416" y="566738"/>
                    <a:pt x="410369" y="565151"/>
                    <a:pt x="414338" y="564357"/>
                  </a:cubicBezTo>
                  <a:lnTo>
                    <a:pt x="416719" y="569119"/>
                  </a:lnTo>
                  <a:cubicBezTo>
                    <a:pt x="402431" y="579438"/>
                    <a:pt x="388938" y="587772"/>
                    <a:pt x="376238" y="594122"/>
                  </a:cubicBezTo>
                  <a:lnTo>
                    <a:pt x="376238" y="683419"/>
                  </a:lnTo>
                  <a:cubicBezTo>
                    <a:pt x="377825" y="703263"/>
                    <a:pt x="361553" y="713979"/>
                    <a:pt x="327422" y="715566"/>
                  </a:cubicBezTo>
                  <a:cubicBezTo>
                    <a:pt x="328216" y="698897"/>
                    <a:pt x="319484" y="688976"/>
                    <a:pt x="301228" y="685801"/>
                  </a:cubicBezTo>
                  <a:lnTo>
                    <a:pt x="301228" y="681038"/>
                  </a:lnTo>
                  <a:lnTo>
                    <a:pt x="328613" y="682229"/>
                  </a:lnTo>
                  <a:cubicBezTo>
                    <a:pt x="337344" y="683816"/>
                    <a:pt x="341312" y="680244"/>
                    <a:pt x="340519" y="671513"/>
                  </a:cubicBezTo>
                  <a:lnTo>
                    <a:pt x="340519" y="613172"/>
                  </a:lnTo>
                  <a:cubicBezTo>
                    <a:pt x="338932" y="613966"/>
                    <a:pt x="335757" y="615157"/>
                    <a:pt x="330994" y="616744"/>
                  </a:cubicBezTo>
                  <a:cubicBezTo>
                    <a:pt x="327025" y="619126"/>
                    <a:pt x="323850" y="620713"/>
                    <a:pt x="321469" y="621507"/>
                  </a:cubicBezTo>
                  <a:cubicBezTo>
                    <a:pt x="321469" y="631032"/>
                    <a:pt x="319087" y="635794"/>
                    <a:pt x="314325" y="635794"/>
                  </a:cubicBezTo>
                  <a:cubicBezTo>
                    <a:pt x="311944" y="635001"/>
                    <a:pt x="310356" y="633413"/>
                    <a:pt x="309562" y="631032"/>
                  </a:cubicBezTo>
                  <a:lnTo>
                    <a:pt x="300038" y="586979"/>
                  </a:lnTo>
                  <a:cubicBezTo>
                    <a:pt x="301625" y="586979"/>
                    <a:pt x="303609" y="586582"/>
                    <a:pt x="305991" y="585788"/>
                  </a:cubicBezTo>
                  <a:cubicBezTo>
                    <a:pt x="312341" y="585788"/>
                    <a:pt x="323850" y="584201"/>
                    <a:pt x="340519" y="581026"/>
                  </a:cubicBezTo>
                  <a:lnTo>
                    <a:pt x="340519" y="523876"/>
                  </a:lnTo>
                  <a:lnTo>
                    <a:pt x="303609" y="523876"/>
                  </a:lnTo>
                  <a:lnTo>
                    <a:pt x="303609" y="516732"/>
                  </a:lnTo>
                  <a:lnTo>
                    <a:pt x="340519" y="516732"/>
                  </a:lnTo>
                  <a:lnTo>
                    <a:pt x="340519" y="497682"/>
                  </a:lnTo>
                  <a:cubicBezTo>
                    <a:pt x="340519" y="475457"/>
                    <a:pt x="340122" y="456804"/>
                    <a:pt x="339328" y="441722"/>
                  </a:cubicBezTo>
                  <a:close/>
                  <a:moveTo>
                    <a:pt x="4199334" y="440532"/>
                  </a:moveTo>
                  <a:lnTo>
                    <a:pt x="4241006" y="465535"/>
                  </a:lnTo>
                  <a:cubicBezTo>
                    <a:pt x="4244181" y="467122"/>
                    <a:pt x="4245768" y="469107"/>
                    <a:pt x="4245768" y="471488"/>
                  </a:cubicBezTo>
                  <a:cubicBezTo>
                    <a:pt x="4246562" y="476251"/>
                    <a:pt x="4241403" y="479029"/>
                    <a:pt x="4230290" y="479822"/>
                  </a:cubicBezTo>
                  <a:cubicBezTo>
                    <a:pt x="4216797" y="493316"/>
                    <a:pt x="4200524" y="506413"/>
                    <a:pt x="4181474" y="519113"/>
                  </a:cubicBezTo>
                  <a:lnTo>
                    <a:pt x="4182665" y="519113"/>
                  </a:lnTo>
                  <a:cubicBezTo>
                    <a:pt x="4186634" y="519113"/>
                    <a:pt x="4188618" y="520304"/>
                    <a:pt x="4188618" y="522685"/>
                  </a:cubicBezTo>
                  <a:cubicBezTo>
                    <a:pt x="4189412" y="526654"/>
                    <a:pt x="4185046" y="531019"/>
                    <a:pt x="4175521" y="535782"/>
                  </a:cubicBezTo>
                  <a:lnTo>
                    <a:pt x="4175521" y="572691"/>
                  </a:lnTo>
                  <a:lnTo>
                    <a:pt x="4190999" y="572691"/>
                  </a:lnTo>
                  <a:lnTo>
                    <a:pt x="4211240" y="546497"/>
                  </a:lnTo>
                  <a:lnTo>
                    <a:pt x="4246959" y="571501"/>
                  </a:lnTo>
                  <a:cubicBezTo>
                    <a:pt x="4247753" y="571501"/>
                    <a:pt x="4248149" y="572691"/>
                    <a:pt x="4248149" y="575072"/>
                  </a:cubicBezTo>
                  <a:cubicBezTo>
                    <a:pt x="4248149" y="577454"/>
                    <a:pt x="4245372" y="579041"/>
                    <a:pt x="4239815" y="579835"/>
                  </a:cubicBezTo>
                  <a:lnTo>
                    <a:pt x="4175521" y="579835"/>
                  </a:lnTo>
                  <a:lnTo>
                    <a:pt x="4175521" y="615554"/>
                  </a:lnTo>
                  <a:cubicBezTo>
                    <a:pt x="4175521" y="640954"/>
                    <a:pt x="4175918" y="662782"/>
                    <a:pt x="4176712" y="681038"/>
                  </a:cubicBezTo>
                  <a:cubicBezTo>
                    <a:pt x="4176712" y="699294"/>
                    <a:pt x="4159647" y="710804"/>
                    <a:pt x="4125515" y="715566"/>
                  </a:cubicBezTo>
                  <a:cubicBezTo>
                    <a:pt x="4124721" y="696516"/>
                    <a:pt x="4112022" y="685801"/>
                    <a:pt x="4087415" y="683419"/>
                  </a:cubicBezTo>
                  <a:lnTo>
                    <a:pt x="4088606" y="678657"/>
                  </a:lnTo>
                  <a:lnTo>
                    <a:pt x="4119562" y="679847"/>
                  </a:lnTo>
                  <a:cubicBezTo>
                    <a:pt x="4130675" y="680641"/>
                    <a:pt x="4135834" y="675482"/>
                    <a:pt x="4135040" y="664369"/>
                  </a:cubicBezTo>
                  <a:lnTo>
                    <a:pt x="4135040" y="579835"/>
                  </a:lnTo>
                  <a:lnTo>
                    <a:pt x="4079081" y="579835"/>
                  </a:lnTo>
                  <a:lnTo>
                    <a:pt x="4079081" y="572691"/>
                  </a:lnTo>
                  <a:lnTo>
                    <a:pt x="4135040" y="572691"/>
                  </a:lnTo>
                  <a:lnTo>
                    <a:pt x="4135040" y="566738"/>
                  </a:lnTo>
                  <a:cubicBezTo>
                    <a:pt x="4135040" y="547688"/>
                    <a:pt x="4134644" y="530226"/>
                    <a:pt x="4133849" y="514351"/>
                  </a:cubicBezTo>
                  <a:lnTo>
                    <a:pt x="4163615" y="516732"/>
                  </a:lnTo>
                  <a:lnTo>
                    <a:pt x="4186237" y="469107"/>
                  </a:lnTo>
                  <a:lnTo>
                    <a:pt x="4081462" y="469107"/>
                  </a:lnTo>
                  <a:lnTo>
                    <a:pt x="4081462" y="461963"/>
                  </a:lnTo>
                  <a:lnTo>
                    <a:pt x="4182665" y="461963"/>
                  </a:lnTo>
                  <a:close/>
                  <a:moveTo>
                    <a:pt x="6236493" y="439341"/>
                  </a:moveTo>
                  <a:cubicBezTo>
                    <a:pt x="6270625" y="440929"/>
                    <a:pt x="6287294" y="449263"/>
                    <a:pt x="6286499" y="464344"/>
                  </a:cubicBezTo>
                  <a:cubicBezTo>
                    <a:pt x="6286499" y="472282"/>
                    <a:pt x="6282134" y="478235"/>
                    <a:pt x="6273403" y="482204"/>
                  </a:cubicBezTo>
                  <a:lnTo>
                    <a:pt x="6324599" y="482204"/>
                  </a:lnTo>
                  <a:lnTo>
                    <a:pt x="6341268" y="458391"/>
                  </a:lnTo>
                  <a:lnTo>
                    <a:pt x="6375796" y="481013"/>
                  </a:lnTo>
                  <a:cubicBezTo>
                    <a:pt x="6377384" y="481807"/>
                    <a:pt x="6378178" y="482997"/>
                    <a:pt x="6378178" y="484585"/>
                  </a:cubicBezTo>
                  <a:cubicBezTo>
                    <a:pt x="6377384" y="487760"/>
                    <a:pt x="6373812" y="489347"/>
                    <a:pt x="6367462" y="489347"/>
                  </a:cubicBezTo>
                  <a:lnTo>
                    <a:pt x="6341268" y="489347"/>
                  </a:lnTo>
                  <a:cubicBezTo>
                    <a:pt x="6329362" y="509191"/>
                    <a:pt x="6316662" y="525860"/>
                    <a:pt x="6303168" y="539354"/>
                  </a:cubicBezTo>
                  <a:cubicBezTo>
                    <a:pt x="6323806" y="544910"/>
                    <a:pt x="6349603" y="548879"/>
                    <a:pt x="6380559" y="551260"/>
                  </a:cubicBezTo>
                  <a:lnTo>
                    <a:pt x="6380559" y="556022"/>
                  </a:lnTo>
                  <a:cubicBezTo>
                    <a:pt x="6371034" y="559991"/>
                    <a:pt x="6360715" y="573485"/>
                    <a:pt x="6349603" y="596504"/>
                  </a:cubicBezTo>
                  <a:cubicBezTo>
                    <a:pt x="6315471" y="586979"/>
                    <a:pt x="6288881" y="576660"/>
                    <a:pt x="6269831" y="565547"/>
                  </a:cubicBezTo>
                  <a:cubicBezTo>
                    <a:pt x="6242843" y="582216"/>
                    <a:pt x="6206728" y="594519"/>
                    <a:pt x="6161484" y="602457"/>
                  </a:cubicBezTo>
                  <a:lnTo>
                    <a:pt x="6160293" y="597694"/>
                  </a:lnTo>
                  <a:cubicBezTo>
                    <a:pt x="6193631" y="583407"/>
                    <a:pt x="6221809" y="566738"/>
                    <a:pt x="6244828" y="547688"/>
                  </a:cubicBezTo>
                  <a:cubicBezTo>
                    <a:pt x="6229746" y="532607"/>
                    <a:pt x="6218237" y="513160"/>
                    <a:pt x="6210299" y="489347"/>
                  </a:cubicBezTo>
                  <a:lnTo>
                    <a:pt x="6180534" y="489347"/>
                  </a:lnTo>
                  <a:lnTo>
                    <a:pt x="6180534" y="482204"/>
                  </a:lnTo>
                  <a:lnTo>
                    <a:pt x="6251971" y="482204"/>
                  </a:lnTo>
                  <a:cubicBezTo>
                    <a:pt x="6248796" y="480616"/>
                    <a:pt x="6246812" y="477838"/>
                    <a:pt x="6246018" y="473869"/>
                  </a:cubicBezTo>
                  <a:cubicBezTo>
                    <a:pt x="6245225" y="462757"/>
                    <a:pt x="6241653" y="451644"/>
                    <a:pt x="6235303" y="440532"/>
                  </a:cubicBezTo>
                  <a:close/>
                  <a:moveTo>
                    <a:pt x="2943224" y="439341"/>
                  </a:moveTo>
                  <a:lnTo>
                    <a:pt x="2981324" y="448866"/>
                  </a:lnTo>
                  <a:cubicBezTo>
                    <a:pt x="2985293" y="448866"/>
                    <a:pt x="2987277" y="450057"/>
                    <a:pt x="2987277" y="452438"/>
                  </a:cubicBezTo>
                  <a:cubicBezTo>
                    <a:pt x="2987277" y="456407"/>
                    <a:pt x="2982912" y="459185"/>
                    <a:pt x="2974181" y="460772"/>
                  </a:cubicBezTo>
                  <a:cubicBezTo>
                    <a:pt x="2967037" y="470297"/>
                    <a:pt x="2957909" y="479029"/>
                    <a:pt x="2946796" y="486966"/>
                  </a:cubicBezTo>
                  <a:lnTo>
                    <a:pt x="2974181" y="486966"/>
                  </a:lnTo>
                  <a:lnTo>
                    <a:pt x="2983706" y="469107"/>
                  </a:lnTo>
                  <a:lnTo>
                    <a:pt x="3018234" y="483394"/>
                  </a:lnTo>
                  <a:cubicBezTo>
                    <a:pt x="3021409" y="484188"/>
                    <a:pt x="3022996" y="485379"/>
                    <a:pt x="3022996" y="486966"/>
                  </a:cubicBezTo>
                  <a:cubicBezTo>
                    <a:pt x="3023790" y="490141"/>
                    <a:pt x="3020615" y="494507"/>
                    <a:pt x="3013471" y="500063"/>
                  </a:cubicBezTo>
                  <a:lnTo>
                    <a:pt x="3013471" y="526257"/>
                  </a:lnTo>
                  <a:cubicBezTo>
                    <a:pt x="3013471" y="539751"/>
                    <a:pt x="3013471" y="557610"/>
                    <a:pt x="3013471" y="579835"/>
                  </a:cubicBezTo>
                  <a:cubicBezTo>
                    <a:pt x="3013471" y="584597"/>
                    <a:pt x="3011487" y="586979"/>
                    <a:pt x="3007518" y="586979"/>
                  </a:cubicBezTo>
                  <a:cubicBezTo>
                    <a:pt x="2997993" y="588566"/>
                    <a:pt x="2988468" y="589360"/>
                    <a:pt x="2978943" y="589360"/>
                  </a:cubicBezTo>
                  <a:lnTo>
                    <a:pt x="2978943" y="581026"/>
                  </a:lnTo>
                  <a:lnTo>
                    <a:pt x="2869406" y="581026"/>
                  </a:lnTo>
                  <a:cubicBezTo>
                    <a:pt x="2870199" y="586582"/>
                    <a:pt x="2868215" y="589757"/>
                    <a:pt x="2863452" y="590551"/>
                  </a:cubicBezTo>
                  <a:cubicBezTo>
                    <a:pt x="2862659" y="590551"/>
                    <a:pt x="2861468" y="590551"/>
                    <a:pt x="2859881" y="590551"/>
                  </a:cubicBezTo>
                  <a:cubicBezTo>
                    <a:pt x="2851943" y="592138"/>
                    <a:pt x="2843212" y="592932"/>
                    <a:pt x="2833687" y="592932"/>
                  </a:cubicBezTo>
                  <a:cubicBezTo>
                    <a:pt x="2834481" y="585788"/>
                    <a:pt x="2834877" y="568722"/>
                    <a:pt x="2834877" y="541735"/>
                  </a:cubicBezTo>
                  <a:lnTo>
                    <a:pt x="2834877" y="533401"/>
                  </a:lnTo>
                  <a:cubicBezTo>
                    <a:pt x="2833290" y="534988"/>
                    <a:pt x="2830512" y="535782"/>
                    <a:pt x="2826543" y="535782"/>
                  </a:cubicBezTo>
                  <a:lnTo>
                    <a:pt x="2801540" y="535782"/>
                  </a:lnTo>
                  <a:lnTo>
                    <a:pt x="2801540" y="622697"/>
                  </a:lnTo>
                  <a:cubicBezTo>
                    <a:pt x="2813446" y="620316"/>
                    <a:pt x="2825352" y="617141"/>
                    <a:pt x="2837259" y="613172"/>
                  </a:cubicBezTo>
                  <a:lnTo>
                    <a:pt x="2839640" y="616744"/>
                  </a:lnTo>
                  <a:cubicBezTo>
                    <a:pt x="2815034" y="635794"/>
                    <a:pt x="2789237" y="653257"/>
                    <a:pt x="2762249" y="669132"/>
                  </a:cubicBezTo>
                  <a:cubicBezTo>
                    <a:pt x="2761456" y="677069"/>
                    <a:pt x="2759074" y="681038"/>
                    <a:pt x="2755106" y="681038"/>
                  </a:cubicBezTo>
                  <a:cubicBezTo>
                    <a:pt x="2752725" y="681038"/>
                    <a:pt x="2751137" y="679451"/>
                    <a:pt x="2750344" y="676276"/>
                  </a:cubicBezTo>
                  <a:lnTo>
                    <a:pt x="2736056" y="636985"/>
                  </a:lnTo>
                  <a:cubicBezTo>
                    <a:pt x="2740025" y="636191"/>
                    <a:pt x="2745184" y="635001"/>
                    <a:pt x="2751534" y="633413"/>
                  </a:cubicBezTo>
                  <a:cubicBezTo>
                    <a:pt x="2758677" y="632619"/>
                    <a:pt x="2763837" y="631826"/>
                    <a:pt x="2767012" y="631032"/>
                  </a:cubicBezTo>
                  <a:lnTo>
                    <a:pt x="2767012" y="535782"/>
                  </a:lnTo>
                  <a:lnTo>
                    <a:pt x="2740819" y="535782"/>
                  </a:lnTo>
                  <a:lnTo>
                    <a:pt x="2740819" y="528638"/>
                  </a:lnTo>
                  <a:lnTo>
                    <a:pt x="2767012" y="528638"/>
                  </a:lnTo>
                  <a:lnTo>
                    <a:pt x="2767012" y="503635"/>
                  </a:lnTo>
                  <a:cubicBezTo>
                    <a:pt x="2767012" y="494110"/>
                    <a:pt x="2766615" y="480616"/>
                    <a:pt x="2765821" y="463154"/>
                  </a:cubicBezTo>
                  <a:cubicBezTo>
                    <a:pt x="2765821" y="452835"/>
                    <a:pt x="2765821" y="446088"/>
                    <a:pt x="2765821" y="442913"/>
                  </a:cubicBezTo>
                  <a:lnTo>
                    <a:pt x="2807493" y="446485"/>
                  </a:lnTo>
                  <a:cubicBezTo>
                    <a:pt x="2811462" y="446485"/>
                    <a:pt x="2813843" y="447676"/>
                    <a:pt x="2814637" y="450057"/>
                  </a:cubicBezTo>
                  <a:cubicBezTo>
                    <a:pt x="2815431" y="454819"/>
                    <a:pt x="2811065" y="458788"/>
                    <a:pt x="2801540" y="461963"/>
                  </a:cubicBezTo>
                  <a:lnTo>
                    <a:pt x="2801540" y="527447"/>
                  </a:lnTo>
                  <a:lnTo>
                    <a:pt x="2812256" y="511969"/>
                  </a:lnTo>
                  <a:lnTo>
                    <a:pt x="2833687" y="528638"/>
                  </a:lnTo>
                  <a:cubicBezTo>
                    <a:pt x="2834481" y="528638"/>
                    <a:pt x="2834877" y="529035"/>
                    <a:pt x="2834877" y="529829"/>
                  </a:cubicBezTo>
                  <a:lnTo>
                    <a:pt x="2834877" y="511969"/>
                  </a:lnTo>
                  <a:cubicBezTo>
                    <a:pt x="2834877" y="500857"/>
                    <a:pt x="2834877" y="489744"/>
                    <a:pt x="2834877" y="478632"/>
                  </a:cubicBezTo>
                  <a:lnTo>
                    <a:pt x="2877740" y="486966"/>
                  </a:lnTo>
                  <a:lnTo>
                    <a:pt x="2892027" y="486966"/>
                  </a:lnTo>
                  <a:lnTo>
                    <a:pt x="2933699" y="486966"/>
                  </a:lnTo>
                  <a:cubicBezTo>
                    <a:pt x="2940049" y="468710"/>
                    <a:pt x="2943224" y="452835"/>
                    <a:pt x="2943224" y="439341"/>
                  </a:cubicBezTo>
                  <a:close/>
                  <a:moveTo>
                    <a:pt x="5420915" y="438151"/>
                  </a:moveTo>
                  <a:lnTo>
                    <a:pt x="5457824" y="460772"/>
                  </a:lnTo>
                  <a:cubicBezTo>
                    <a:pt x="5459412" y="461566"/>
                    <a:pt x="5460206" y="462757"/>
                    <a:pt x="5460206" y="464344"/>
                  </a:cubicBezTo>
                  <a:cubicBezTo>
                    <a:pt x="5460206" y="466726"/>
                    <a:pt x="5457031" y="468313"/>
                    <a:pt x="5450681" y="469107"/>
                  </a:cubicBezTo>
                  <a:lnTo>
                    <a:pt x="5370909" y="469107"/>
                  </a:lnTo>
                  <a:lnTo>
                    <a:pt x="5370909" y="503635"/>
                  </a:lnTo>
                  <a:lnTo>
                    <a:pt x="5391149" y="503635"/>
                  </a:lnTo>
                  <a:lnTo>
                    <a:pt x="5403056" y="486966"/>
                  </a:lnTo>
                  <a:lnTo>
                    <a:pt x="5439965" y="501254"/>
                  </a:lnTo>
                  <a:cubicBezTo>
                    <a:pt x="5443140" y="501254"/>
                    <a:pt x="5444728" y="502841"/>
                    <a:pt x="5444728" y="506016"/>
                  </a:cubicBezTo>
                  <a:cubicBezTo>
                    <a:pt x="5444728" y="509191"/>
                    <a:pt x="5441156" y="513557"/>
                    <a:pt x="5434012" y="519113"/>
                  </a:cubicBezTo>
                  <a:lnTo>
                    <a:pt x="5434012" y="536972"/>
                  </a:lnTo>
                  <a:cubicBezTo>
                    <a:pt x="5434012" y="548085"/>
                    <a:pt x="5434409" y="558801"/>
                    <a:pt x="5435203" y="569119"/>
                  </a:cubicBezTo>
                  <a:cubicBezTo>
                    <a:pt x="5435203" y="573882"/>
                    <a:pt x="5432821" y="576660"/>
                    <a:pt x="5428059" y="577454"/>
                  </a:cubicBezTo>
                  <a:cubicBezTo>
                    <a:pt x="5418534" y="579835"/>
                    <a:pt x="5408215" y="581026"/>
                    <a:pt x="5397103" y="581026"/>
                  </a:cubicBezTo>
                  <a:lnTo>
                    <a:pt x="5397103" y="569119"/>
                  </a:lnTo>
                  <a:lnTo>
                    <a:pt x="5293518" y="569119"/>
                  </a:lnTo>
                  <a:lnTo>
                    <a:pt x="5325665" y="577454"/>
                  </a:lnTo>
                  <a:cubicBezTo>
                    <a:pt x="5329634" y="578247"/>
                    <a:pt x="5331618" y="579835"/>
                    <a:pt x="5331618" y="582216"/>
                  </a:cubicBezTo>
                  <a:cubicBezTo>
                    <a:pt x="5331618" y="586185"/>
                    <a:pt x="5326459" y="589360"/>
                    <a:pt x="5316140" y="591741"/>
                  </a:cubicBezTo>
                  <a:cubicBezTo>
                    <a:pt x="5312172" y="598091"/>
                    <a:pt x="5308996" y="603647"/>
                    <a:pt x="5306615" y="608410"/>
                  </a:cubicBezTo>
                  <a:lnTo>
                    <a:pt x="5405437" y="608410"/>
                  </a:lnTo>
                  <a:lnTo>
                    <a:pt x="5425678" y="583407"/>
                  </a:lnTo>
                  <a:lnTo>
                    <a:pt x="5462587" y="607219"/>
                  </a:lnTo>
                  <a:cubicBezTo>
                    <a:pt x="5464175" y="608013"/>
                    <a:pt x="5464968" y="609204"/>
                    <a:pt x="5464968" y="610791"/>
                  </a:cubicBezTo>
                  <a:cubicBezTo>
                    <a:pt x="5464175" y="613172"/>
                    <a:pt x="5461000" y="614760"/>
                    <a:pt x="5455443" y="615554"/>
                  </a:cubicBezTo>
                  <a:lnTo>
                    <a:pt x="5392340" y="615554"/>
                  </a:lnTo>
                  <a:cubicBezTo>
                    <a:pt x="5385196" y="632222"/>
                    <a:pt x="5376862" y="646510"/>
                    <a:pt x="5367337" y="658416"/>
                  </a:cubicBezTo>
                  <a:cubicBezTo>
                    <a:pt x="5369718" y="659210"/>
                    <a:pt x="5372894" y="660004"/>
                    <a:pt x="5376862" y="660797"/>
                  </a:cubicBezTo>
                  <a:cubicBezTo>
                    <a:pt x="5381624" y="661591"/>
                    <a:pt x="5387578" y="662782"/>
                    <a:pt x="5394721" y="664369"/>
                  </a:cubicBezTo>
                  <a:cubicBezTo>
                    <a:pt x="5422503" y="670719"/>
                    <a:pt x="5435997" y="681435"/>
                    <a:pt x="5435203" y="696516"/>
                  </a:cubicBezTo>
                  <a:cubicBezTo>
                    <a:pt x="5434409" y="707629"/>
                    <a:pt x="5429249" y="713582"/>
                    <a:pt x="5419724" y="714376"/>
                  </a:cubicBezTo>
                  <a:cubicBezTo>
                    <a:pt x="5414962" y="714376"/>
                    <a:pt x="5409803" y="713185"/>
                    <a:pt x="5404246" y="710804"/>
                  </a:cubicBezTo>
                  <a:cubicBezTo>
                    <a:pt x="5378053" y="696516"/>
                    <a:pt x="5357018" y="687388"/>
                    <a:pt x="5341143" y="683419"/>
                  </a:cubicBezTo>
                  <a:cubicBezTo>
                    <a:pt x="5310187" y="703263"/>
                    <a:pt x="5258594" y="714772"/>
                    <a:pt x="5186362" y="717947"/>
                  </a:cubicBezTo>
                  <a:lnTo>
                    <a:pt x="5185171" y="713185"/>
                  </a:lnTo>
                  <a:cubicBezTo>
                    <a:pt x="5243115" y="701279"/>
                    <a:pt x="5283200" y="686991"/>
                    <a:pt x="5305424" y="670322"/>
                  </a:cubicBezTo>
                  <a:cubicBezTo>
                    <a:pt x="5295899" y="667147"/>
                    <a:pt x="5280818" y="663179"/>
                    <a:pt x="5260181" y="658416"/>
                  </a:cubicBezTo>
                  <a:cubicBezTo>
                    <a:pt x="5251450" y="656035"/>
                    <a:pt x="5244703" y="654447"/>
                    <a:pt x="5239940" y="653654"/>
                  </a:cubicBezTo>
                  <a:cubicBezTo>
                    <a:pt x="5239146" y="653654"/>
                    <a:pt x="5239146" y="652860"/>
                    <a:pt x="5239940" y="651272"/>
                  </a:cubicBezTo>
                  <a:cubicBezTo>
                    <a:pt x="5247878" y="639366"/>
                    <a:pt x="5255418" y="627460"/>
                    <a:pt x="5262562" y="615554"/>
                  </a:cubicBezTo>
                  <a:lnTo>
                    <a:pt x="5180409" y="615554"/>
                  </a:lnTo>
                  <a:lnTo>
                    <a:pt x="5180409" y="608410"/>
                  </a:lnTo>
                  <a:lnTo>
                    <a:pt x="5266134" y="608410"/>
                  </a:lnTo>
                  <a:cubicBezTo>
                    <a:pt x="5273278" y="594122"/>
                    <a:pt x="5278437" y="581026"/>
                    <a:pt x="5281612" y="569119"/>
                  </a:cubicBezTo>
                  <a:lnTo>
                    <a:pt x="5248274" y="569119"/>
                  </a:lnTo>
                  <a:lnTo>
                    <a:pt x="5248274" y="573882"/>
                  </a:lnTo>
                  <a:cubicBezTo>
                    <a:pt x="5248274" y="578644"/>
                    <a:pt x="5245893" y="581819"/>
                    <a:pt x="5241131" y="583407"/>
                  </a:cubicBezTo>
                  <a:cubicBezTo>
                    <a:pt x="5230019" y="585788"/>
                    <a:pt x="5220096" y="586979"/>
                    <a:pt x="5211365" y="586979"/>
                  </a:cubicBezTo>
                  <a:cubicBezTo>
                    <a:pt x="5212159" y="567929"/>
                    <a:pt x="5212556" y="555229"/>
                    <a:pt x="5212556" y="548879"/>
                  </a:cubicBezTo>
                  <a:lnTo>
                    <a:pt x="5212556" y="520304"/>
                  </a:lnTo>
                  <a:cubicBezTo>
                    <a:pt x="5212556" y="513954"/>
                    <a:pt x="5212556" y="505222"/>
                    <a:pt x="5212556" y="494110"/>
                  </a:cubicBezTo>
                  <a:lnTo>
                    <a:pt x="5255418" y="503635"/>
                  </a:lnTo>
                  <a:lnTo>
                    <a:pt x="5275659" y="503635"/>
                  </a:lnTo>
                  <a:lnTo>
                    <a:pt x="5275659" y="469107"/>
                  </a:lnTo>
                  <a:lnTo>
                    <a:pt x="5186362" y="469107"/>
                  </a:lnTo>
                  <a:lnTo>
                    <a:pt x="5186362" y="461963"/>
                  </a:lnTo>
                  <a:lnTo>
                    <a:pt x="5401865" y="461963"/>
                  </a:lnTo>
                  <a:close/>
                  <a:moveTo>
                    <a:pt x="5093493" y="438151"/>
                  </a:moveTo>
                  <a:lnTo>
                    <a:pt x="5128021" y="460772"/>
                  </a:lnTo>
                  <a:cubicBezTo>
                    <a:pt x="5130403" y="461566"/>
                    <a:pt x="5131197" y="462757"/>
                    <a:pt x="5130403" y="464344"/>
                  </a:cubicBezTo>
                  <a:cubicBezTo>
                    <a:pt x="5130403" y="467519"/>
                    <a:pt x="5127228" y="469107"/>
                    <a:pt x="5120878" y="469107"/>
                  </a:cubicBezTo>
                  <a:lnTo>
                    <a:pt x="5033962" y="469107"/>
                  </a:lnTo>
                  <a:lnTo>
                    <a:pt x="5033962" y="491729"/>
                  </a:lnTo>
                  <a:lnTo>
                    <a:pt x="5105399" y="491729"/>
                  </a:lnTo>
                  <a:lnTo>
                    <a:pt x="5119687" y="473869"/>
                  </a:lnTo>
                  <a:lnTo>
                    <a:pt x="5157787" y="496491"/>
                  </a:lnTo>
                  <a:cubicBezTo>
                    <a:pt x="5160168" y="498079"/>
                    <a:pt x="5161359" y="499666"/>
                    <a:pt x="5161359" y="501254"/>
                  </a:cubicBezTo>
                  <a:cubicBezTo>
                    <a:pt x="5161359" y="506810"/>
                    <a:pt x="5156596" y="509985"/>
                    <a:pt x="5147071" y="510779"/>
                  </a:cubicBezTo>
                  <a:cubicBezTo>
                    <a:pt x="5135959" y="521097"/>
                    <a:pt x="5122862" y="530226"/>
                    <a:pt x="5107781" y="538163"/>
                  </a:cubicBezTo>
                  <a:lnTo>
                    <a:pt x="5103018" y="535782"/>
                  </a:lnTo>
                  <a:lnTo>
                    <a:pt x="5111353" y="500063"/>
                  </a:lnTo>
                  <a:lnTo>
                    <a:pt x="5033962" y="500063"/>
                  </a:lnTo>
                  <a:lnTo>
                    <a:pt x="5033962" y="514351"/>
                  </a:lnTo>
                  <a:cubicBezTo>
                    <a:pt x="5033962" y="527051"/>
                    <a:pt x="5033962" y="541735"/>
                    <a:pt x="5033962" y="558404"/>
                  </a:cubicBezTo>
                  <a:cubicBezTo>
                    <a:pt x="5034756" y="564754"/>
                    <a:pt x="5032375" y="568326"/>
                    <a:pt x="5026818" y="569119"/>
                  </a:cubicBezTo>
                  <a:cubicBezTo>
                    <a:pt x="5022056" y="570707"/>
                    <a:pt x="5011737" y="571501"/>
                    <a:pt x="4995862" y="571501"/>
                  </a:cubicBezTo>
                  <a:cubicBezTo>
                    <a:pt x="4995862" y="564357"/>
                    <a:pt x="4996259" y="555626"/>
                    <a:pt x="4997053" y="545307"/>
                  </a:cubicBezTo>
                  <a:cubicBezTo>
                    <a:pt x="4997847" y="534988"/>
                    <a:pt x="4998243" y="527447"/>
                    <a:pt x="4998243" y="522685"/>
                  </a:cubicBezTo>
                  <a:lnTo>
                    <a:pt x="4998243" y="500063"/>
                  </a:lnTo>
                  <a:lnTo>
                    <a:pt x="4922043" y="500063"/>
                  </a:lnTo>
                  <a:cubicBezTo>
                    <a:pt x="4922837" y="504826"/>
                    <a:pt x="4923234" y="509985"/>
                    <a:pt x="4923234" y="515541"/>
                  </a:cubicBezTo>
                  <a:cubicBezTo>
                    <a:pt x="4923234" y="536179"/>
                    <a:pt x="4914503" y="546894"/>
                    <a:pt x="4897040" y="547688"/>
                  </a:cubicBezTo>
                  <a:cubicBezTo>
                    <a:pt x="4885928" y="546894"/>
                    <a:pt x="4879975" y="540147"/>
                    <a:pt x="4879181" y="527447"/>
                  </a:cubicBezTo>
                  <a:cubicBezTo>
                    <a:pt x="4878387" y="520304"/>
                    <a:pt x="4882356" y="514747"/>
                    <a:pt x="4891087" y="510779"/>
                  </a:cubicBezTo>
                  <a:cubicBezTo>
                    <a:pt x="4901406" y="503635"/>
                    <a:pt x="4908550" y="492522"/>
                    <a:pt x="4912518" y="477441"/>
                  </a:cubicBezTo>
                  <a:lnTo>
                    <a:pt x="4916090" y="477441"/>
                  </a:lnTo>
                  <a:cubicBezTo>
                    <a:pt x="4916884" y="479822"/>
                    <a:pt x="4918075" y="483394"/>
                    <a:pt x="4919662" y="488157"/>
                  </a:cubicBezTo>
                  <a:cubicBezTo>
                    <a:pt x="4920456" y="489744"/>
                    <a:pt x="4920853" y="490935"/>
                    <a:pt x="4920853" y="491729"/>
                  </a:cubicBezTo>
                  <a:lnTo>
                    <a:pt x="4998243" y="491729"/>
                  </a:lnTo>
                  <a:lnTo>
                    <a:pt x="4998243" y="469107"/>
                  </a:lnTo>
                  <a:lnTo>
                    <a:pt x="4905374" y="469107"/>
                  </a:lnTo>
                  <a:lnTo>
                    <a:pt x="4905374" y="461963"/>
                  </a:lnTo>
                  <a:lnTo>
                    <a:pt x="5074443" y="461963"/>
                  </a:lnTo>
                  <a:close/>
                  <a:moveTo>
                    <a:pt x="3826668" y="438151"/>
                  </a:moveTo>
                  <a:lnTo>
                    <a:pt x="3870721" y="447676"/>
                  </a:lnTo>
                  <a:cubicBezTo>
                    <a:pt x="3875484" y="449263"/>
                    <a:pt x="3877468" y="450851"/>
                    <a:pt x="3876674" y="452438"/>
                  </a:cubicBezTo>
                  <a:cubicBezTo>
                    <a:pt x="3877468" y="457201"/>
                    <a:pt x="3873103" y="459979"/>
                    <a:pt x="3863578" y="460772"/>
                  </a:cubicBezTo>
                  <a:cubicBezTo>
                    <a:pt x="3862784" y="461566"/>
                    <a:pt x="3861196" y="463154"/>
                    <a:pt x="3858815" y="465535"/>
                  </a:cubicBezTo>
                  <a:cubicBezTo>
                    <a:pt x="3849290" y="475854"/>
                    <a:pt x="3840162" y="483791"/>
                    <a:pt x="3831431" y="489347"/>
                  </a:cubicBezTo>
                  <a:lnTo>
                    <a:pt x="3877865" y="489347"/>
                  </a:lnTo>
                  <a:lnTo>
                    <a:pt x="3895724" y="465535"/>
                  </a:lnTo>
                  <a:lnTo>
                    <a:pt x="3929062" y="488157"/>
                  </a:lnTo>
                  <a:cubicBezTo>
                    <a:pt x="3931443" y="488951"/>
                    <a:pt x="3932237" y="490141"/>
                    <a:pt x="3931443" y="491729"/>
                  </a:cubicBezTo>
                  <a:cubicBezTo>
                    <a:pt x="3931443" y="494110"/>
                    <a:pt x="3928268" y="495697"/>
                    <a:pt x="3921918" y="496491"/>
                  </a:cubicBezTo>
                  <a:lnTo>
                    <a:pt x="3813571" y="496491"/>
                  </a:lnTo>
                  <a:lnTo>
                    <a:pt x="3813571" y="531019"/>
                  </a:lnTo>
                  <a:lnTo>
                    <a:pt x="3858815" y="531019"/>
                  </a:lnTo>
                  <a:lnTo>
                    <a:pt x="3876674" y="506016"/>
                  </a:lnTo>
                  <a:lnTo>
                    <a:pt x="3908821" y="528638"/>
                  </a:lnTo>
                  <a:cubicBezTo>
                    <a:pt x="3911203" y="529432"/>
                    <a:pt x="3911996" y="531019"/>
                    <a:pt x="3911203" y="533401"/>
                  </a:cubicBezTo>
                  <a:cubicBezTo>
                    <a:pt x="3911203" y="535782"/>
                    <a:pt x="3908028" y="537369"/>
                    <a:pt x="3901678" y="538163"/>
                  </a:cubicBezTo>
                  <a:lnTo>
                    <a:pt x="3813571" y="538163"/>
                  </a:lnTo>
                  <a:lnTo>
                    <a:pt x="3813571" y="573882"/>
                  </a:lnTo>
                  <a:lnTo>
                    <a:pt x="3881437" y="573882"/>
                  </a:lnTo>
                  <a:lnTo>
                    <a:pt x="3901678" y="548879"/>
                  </a:lnTo>
                  <a:lnTo>
                    <a:pt x="3936206" y="573882"/>
                  </a:lnTo>
                  <a:cubicBezTo>
                    <a:pt x="3937793" y="573882"/>
                    <a:pt x="3938587" y="574676"/>
                    <a:pt x="3938587" y="576263"/>
                  </a:cubicBezTo>
                  <a:cubicBezTo>
                    <a:pt x="3938587" y="578644"/>
                    <a:pt x="3935412" y="580232"/>
                    <a:pt x="3929062" y="581026"/>
                  </a:cubicBezTo>
                  <a:lnTo>
                    <a:pt x="3659981" y="581026"/>
                  </a:lnTo>
                  <a:lnTo>
                    <a:pt x="3659981" y="573882"/>
                  </a:lnTo>
                  <a:lnTo>
                    <a:pt x="3775471" y="573882"/>
                  </a:lnTo>
                  <a:lnTo>
                    <a:pt x="3775471" y="538163"/>
                  </a:lnTo>
                  <a:lnTo>
                    <a:pt x="3687365" y="538163"/>
                  </a:lnTo>
                  <a:lnTo>
                    <a:pt x="3687365" y="531019"/>
                  </a:lnTo>
                  <a:lnTo>
                    <a:pt x="3775471" y="531019"/>
                  </a:lnTo>
                  <a:lnTo>
                    <a:pt x="3775471" y="496491"/>
                  </a:lnTo>
                  <a:lnTo>
                    <a:pt x="3668315" y="496491"/>
                  </a:lnTo>
                  <a:lnTo>
                    <a:pt x="3668315" y="489347"/>
                  </a:lnTo>
                  <a:lnTo>
                    <a:pt x="3746897" y="489347"/>
                  </a:lnTo>
                  <a:cubicBezTo>
                    <a:pt x="3741340" y="488554"/>
                    <a:pt x="3738165" y="484585"/>
                    <a:pt x="3737371" y="477441"/>
                  </a:cubicBezTo>
                  <a:cubicBezTo>
                    <a:pt x="3734196" y="463154"/>
                    <a:pt x="3729037" y="452041"/>
                    <a:pt x="3721893" y="444104"/>
                  </a:cubicBezTo>
                  <a:lnTo>
                    <a:pt x="3724275" y="441722"/>
                  </a:lnTo>
                  <a:cubicBezTo>
                    <a:pt x="3759993" y="444897"/>
                    <a:pt x="3777456" y="453629"/>
                    <a:pt x="3776662" y="467916"/>
                  </a:cubicBezTo>
                  <a:cubicBezTo>
                    <a:pt x="3775868" y="479822"/>
                    <a:pt x="3768725" y="486966"/>
                    <a:pt x="3755231" y="489347"/>
                  </a:cubicBezTo>
                  <a:lnTo>
                    <a:pt x="3817143" y="489347"/>
                  </a:lnTo>
                  <a:cubicBezTo>
                    <a:pt x="3821906" y="471885"/>
                    <a:pt x="3825081" y="454819"/>
                    <a:pt x="3826668" y="438151"/>
                  </a:cubicBezTo>
                  <a:close/>
                  <a:moveTo>
                    <a:pt x="2612231" y="435769"/>
                  </a:moveTo>
                  <a:lnTo>
                    <a:pt x="2662237" y="448866"/>
                  </a:lnTo>
                  <a:cubicBezTo>
                    <a:pt x="2666206" y="449660"/>
                    <a:pt x="2668190" y="451247"/>
                    <a:pt x="2668190" y="453629"/>
                  </a:cubicBezTo>
                  <a:cubicBezTo>
                    <a:pt x="2668984" y="458391"/>
                    <a:pt x="2663825" y="461169"/>
                    <a:pt x="2652712" y="461963"/>
                  </a:cubicBezTo>
                  <a:cubicBezTo>
                    <a:pt x="2640013" y="476251"/>
                    <a:pt x="2625725" y="489744"/>
                    <a:pt x="2609850" y="502444"/>
                  </a:cubicBezTo>
                  <a:lnTo>
                    <a:pt x="2655094" y="502444"/>
                  </a:lnTo>
                  <a:lnTo>
                    <a:pt x="2676525" y="476251"/>
                  </a:lnTo>
                  <a:lnTo>
                    <a:pt x="2713434" y="501254"/>
                  </a:lnTo>
                  <a:cubicBezTo>
                    <a:pt x="2715022" y="502047"/>
                    <a:pt x="2715816" y="503238"/>
                    <a:pt x="2715816" y="504826"/>
                  </a:cubicBezTo>
                  <a:cubicBezTo>
                    <a:pt x="2715816" y="507207"/>
                    <a:pt x="2712641" y="508794"/>
                    <a:pt x="2706290" y="509588"/>
                  </a:cubicBezTo>
                  <a:lnTo>
                    <a:pt x="2444353" y="509588"/>
                  </a:lnTo>
                  <a:lnTo>
                    <a:pt x="2444353" y="502444"/>
                  </a:lnTo>
                  <a:lnTo>
                    <a:pt x="2593181" y="502444"/>
                  </a:lnTo>
                  <a:cubicBezTo>
                    <a:pt x="2604294" y="477838"/>
                    <a:pt x="2610643" y="455613"/>
                    <a:pt x="2612231" y="435769"/>
                  </a:cubicBezTo>
                  <a:close/>
                  <a:moveTo>
                    <a:pt x="5112543" y="201216"/>
                  </a:moveTo>
                  <a:cubicBezTo>
                    <a:pt x="5130006" y="205979"/>
                    <a:pt x="5142706" y="211138"/>
                    <a:pt x="5150643" y="216694"/>
                  </a:cubicBezTo>
                  <a:cubicBezTo>
                    <a:pt x="5160168" y="222250"/>
                    <a:pt x="5164931" y="229394"/>
                    <a:pt x="5164931" y="238125"/>
                  </a:cubicBezTo>
                  <a:cubicBezTo>
                    <a:pt x="5164137" y="250825"/>
                    <a:pt x="5156993" y="257572"/>
                    <a:pt x="5143499" y="258366"/>
                  </a:cubicBezTo>
                  <a:cubicBezTo>
                    <a:pt x="5136356" y="258366"/>
                    <a:pt x="5131990" y="254794"/>
                    <a:pt x="5130403" y="247650"/>
                  </a:cubicBezTo>
                  <a:cubicBezTo>
                    <a:pt x="5126434" y="230982"/>
                    <a:pt x="5120084" y="216297"/>
                    <a:pt x="5111353" y="203597"/>
                  </a:cubicBezTo>
                  <a:close/>
                  <a:moveTo>
                    <a:pt x="5064918" y="201216"/>
                  </a:moveTo>
                  <a:lnTo>
                    <a:pt x="5106590" y="216694"/>
                  </a:lnTo>
                  <a:cubicBezTo>
                    <a:pt x="5109765" y="217488"/>
                    <a:pt x="5110956" y="219075"/>
                    <a:pt x="5110162" y="221457"/>
                  </a:cubicBezTo>
                  <a:cubicBezTo>
                    <a:pt x="5110956" y="225425"/>
                    <a:pt x="5105796" y="227410"/>
                    <a:pt x="5094684" y="227410"/>
                  </a:cubicBezTo>
                  <a:cubicBezTo>
                    <a:pt x="5076428" y="248047"/>
                    <a:pt x="5053806" y="264716"/>
                    <a:pt x="5026818" y="277416"/>
                  </a:cubicBezTo>
                  <a:lnTo>
                    <a:pt x="5024437" y="275035"/>
                  </a:lnTo>
                  <a:cubicBezTo>
                    <a:pt x="5040312" y="255191"/>
                    <a:pt x="5051028" y="238919"/>
                    <a:pt x="5056584" y="226219"/>
                  </a:cubicBezTo>
                  <a:cubicBezTo>
                    <a:pt x="5061346" y="215900"/>
                    <a:pt x="5064125" y="207566"/>
                    <a:pt x="5064918" y="201216"/>
                  </a:cubicBezTo>
                  <a:close/>
                  <a:moveTo>
                    <a:pt x="5447109" y="150019"/>
                  </a:moveTo>
                  <a:lnTo>
                    <a:pt x="5447109" y="198835"/>
                  </a:lnTo>
                  <a:lnTo>
                    <a:pt x="5497115" y="198835"/>
                  </a:lnTo>
                  <a:lnTo>
                    <a:pt x="5497115" y="150019"/>
                  </a:lnTo>
                  <a:close/>
                  <a:moveTo>
                    <a:pt x="5087540" y="147638"/>
                  </a:moveTo>
                  <a:lnTo>
                    <a:pt x="5087540" y="184547"/>
                  </a:lnTo>
                  <a:lnTo>
                    <a:pt x="5128021" y="184547"/>
                  </a:lnTo>
                  <a:lnTo>
                    <a:pt x="5128021" y="147638"/>
                  </a:lnTo>
                  <a:close/>
                  <a:moveTo>
                    <a:pt x="4536281" y="132160"/>
                  </a:moveTo>
                  <a:lnTo>
                    <a:pt x="4517231" y="251222"/>
                  </a:lnTo>
                  <a:lnTo>
                    <a:pt x="4601765" y="251222"/>
                  </a:lnTo>
                  <a:lnTo>
                    <a:pt x="4601765" y="132160"/>
                  </a:lnTo>
                  <a:close/>
                  <a:moveTo>
                    <a:pt x="5087540" y="103585"/>
                  </a:moveTo>
                  <a:lnTo>
                    <a:pt x="5087540" y="140494"/>
                  </a:lnTo>
                  <a:lnTo>
                    <a:pt x="5128021" y="140494"/>
                  </a:lnTo>
                  <a:lnTo>
                    <a:pt x="5128021" y="103585"/>
                  </a:lnTo>
                  <a:close/>
                  <a:moveTo>
                    <a:pt x="5226843" y="102394"/>
                  </a:moveTo>
                  <a:lnTo>
                    <a:pt x="5226843" y="120254"/>
                  </a:lnTo>
                  <a:cubicBezTo>
                    <a:pt x="5226843" y="134541"/>
                    <a:pt x="5226447" y="147638"/>
                    <a:pt x="5225653" y="159544"/>
                  </a:cubicBezTo>
                  <a:lnTo>
                    <a:pt x="5267324" y="159544"/>
                  </a:lnTo>
                  <a:lnTo>
                    <a:pt x="5267324" y="102394"/>
                  </a:lnTo>
                  <a:close/>
                  <a:moveTo>
                    <a:pt x="5447109" y="94060"/>
                  </a:moveTo>
                  <a:lnTo>
                    <a:pt x="5447109" y="141685"/>
                  </a:lnTo>
                  <a:lnTo>
                    <a:pt x="5497115" y="141685"/>
                  </a:lnTo>
                  <a:lnTo>
                    <a:pt x="5497115" y="94060"/>
                  </a:lnTo>
                  <a:close/>
                  <a:moveTo>
                    <a:pt x="5503068" y="66675"/>
                  </a:moveTo>
                  <a:lnTo>
                    <a:pt x="5538787" y="82154"/>
                  </a:lnTo>
                  <a:cubicBezTo>
                    <a:pt x="5541962" y="82947"/>
                    <a:pt x="5543549" y="84932"/>
                    <a:pt x="5543549" y="88107"/>
                  </a:cubicBezTo>
                  <a:cubicBezTo>
                    <a:pt x="5543549" y="91282"/>
                    <a:pt x="5539978" y="95647"/>
                    <a:pt x="5532834" y="101204"/>
                  </a:cubicBezTo>
                  <a:lnTo>
                    <a:pt x="5532834" y="139304"/>
                  </a:lnTo>
                  <a:cubicBezTo>
                    <a:pt x="5532834" y="172641"/>
                    <a:pt x="5533231" y="197247"/>
                    <a:pt x="5534024" y="213122"/>
                  </a:cubicBezTo>
                  <a:cubicBezTo>
                    <a:pt x="5534024" y="217091"/>
                    <a:pt x="5532040" y="219869"/>
                    <a:pt x="5528071" y="221457"/>
                  </a:cubicBezTo>
                  <a:cubicBezTo>
                    <a:pt x="5520928" y="223838"/>
                    <a:pt x="5510609" y="225029"/>
                    <a:pt x="5497115" y="225029"/>
                  </a:cubicBezTo>
                  <a:lnTo>
                    <a:pt x="5497115" y="205979"/>
                  </a:lnTo>
                  <a:lnTo>
                    <a:pt x="5447109" y="205979"/>
                  </a:lnTo>
                  <a:lnTo>
                    <a:pt x="5447109" y="220266"/>
                  </a:lnTo>
                  <a:cubicBezTo>
                    <a:pt x="5447903" y="225029"/>
                    <a:pt x="5445918" y="227807"/>
                    <a:pt x="5441156" y="228600"/>
                  </a:cubicBezTo>
                  <a:cubicBezTo>
                    <a:pt x="5431631" y="230982"/>
                    <a:pt x="5421709" y="232172"/>
                    <a:pt x="5411390" y="232172"/>
                  </a:cubicBezTo>
                  <a:cubicBezTo>
                    <a:pt x="5412184" y="215504"/>
                    <a:pt x="5412581" y="193279"/>
                    <a:pt x="5412581" y="165497"/>
                  </a:cubicBezTo>
                  <a:lnTo>
                    <a:pt x="5412581" y="123825"/>
                  </a:lnTo>
                  <a:cubicBezTo>
                    <a:pt x="5412581" y="108744"/>
                    <a:pt x="5412581" y="92472"/>
                    <a:pt x="5412581" y="75010"/>
                  </a:cubicBezTo>
                  <a:lnTo>
                    <a:pt x="5455443" y="86916"/>
                  </a:lnTo>
                  <a:lnTo>
                    <a:pt x="5492353" y="86916"/>
                  </a:lnTo>
                  <a:close/>
                  <a:moveTo>
                    <a:pt x="5349478" y="59532"/>
                  </a:moveTo>
                  <a:lnTo>
                    <a:pt x="5392340" y="63104"/>
                  </a:lnTo>
                  <a:cubicBezTo>
                    <a:pt x="5396309" y="63104"/>
                    <a:pt x="5398293" y="64691"/>
                    <a:pt x="5398293" y="67866"/>
                  </a:cubicBezTo>
                  <a:cubicBezTo>
                    <a:pt x="5398293" y="71835"/>
                    <a:pt x="5394325" y="75010"/>
                    <a:pt x="5386387" y="77391"/>
                  </a:cubicBezTo>
                  <a:lnTo>
                    <a:pt x="5386387" y="182166"/>
                  </a:lnTo>
                  <a:cubicBezTo>
                    <a:pt x="5386387" y="190104"/>
                    <a:pt x="5386784" y="204788"/>
                    <a:pt x="5387578" y="226219"/>
                  </a:cubicBezTo>
                  <a:cubicBezTo>
                    <a:pt x="5387578" y="245269"/>
                    <a:pt x="5387578" y="257969"/>
                    <a:pt x="5387578" y="264319"/>
                  </a:cubicBezTo>
                  <a:cubicBezTo>
                    <a:pt x="5387578" y="270669"/>
                    <a:pt x="5385593" y="274241"/>
                    <a:pt x="5381624" y="275035"/>
                  </a:cubicBezTo>
                  <a:cubicBezTo>
                    <a:pt x="5367337" y="276622"/>
                    <a:pt x="5356225" y="277416"/>
                    <a:pt x="5348287" y="277416"/>
                  </a:cubicBezTo>
                  <a:cubicBezTo>
                    <a:pt x="5349875" y="243285"/>
                    <a:pt x="5350668" y="213916"/>
                    <a:pt x="5350668" y="189310"/>
                  </a:cubicBezTo>
                  <a:lnTo>
                    <a:pt x="5350668" y="113110"/>
                  </a:lnTo>
                  <a:cubicBezTo>
                    <a:pt x="5350668" y="107554"/>
                    <a:pt x="5350668" y="98822"/>
                    <a:pt x="5350668" y="86916"/>
                  </a:cubicBezTo>
                  <a:cubicBezTo>
                    <a:pt x="5349875" y="75010"/>
                    <a:pt x="5349478" y="65882"/>
                    <a:pt x="5349478" y="59532"/>
                  </a:cubicBezTo>
                  <a:close/>
                  <a:moveTo>
                    <a:pt x="5087540" y="59532"/>
                  </a:moveTo>
                  <a:lnTo>
                    <a:pt x="5087540" y="95250"/>
                  </a:lnTo>
                  <a:lnTo>
                    <a:pt x="5128021" y="95250"/>
                  </a:lnTo>
                  <a:lnTo>
                    <a:pt x="5128021" y="64294"/>
                  </a:lnTo>
                  <a:lnTo>
                    <a:pt x="5128021" y="59532"/>
                  </a:lnTo>
                  <a:close/>
                  <a:moveTo>
                    <a:pt x="5193506" y="54769"/>
                  </a:moveTo>
                  <a:cubicBezTo>
                    <a:pt x="5192712" y="57150"/>
                    <a:pt x="5190728" y="58738"/>
                    <a:pt x="5187553" y="59532"/>
                  </a:cubicBezTo>
                  <a:lnTo>
                    <a:pt x="5160168" y="59532"/>
                  </a:lnTo>
                  <a:lnTo>
                    <a:pt x="5160168" y="184547"/>
                  </a:lnTo>
                  <a:lnTo>
                    <a:pt x="5174456" y="166688"/>
                  </a:lnTo>
                  <a:lnTo>
                    <a:pt x="5192315" y="180975"/>
                  </a:lnTo>
                  <a:cubicBezTo>
                    <a:pt x="5193109" y="166688"/>
                    <a:pt x="5193506" y="150416"/>
                    <a:pt x="5193506" y="132160"/>
                  </a:cubicBezTo>
                  <a:lnTo>
                    <a:pt x="5193506" y="78582"/>
                  </a:lnTo>
                  <a:close/>
                  <a:moveTo>
                    <a:pt x="4306490" y="46435"/>
                  </a:moveTo>
                  <a:lnTo>
                    <a:pt x="4306490" y="148829"/>
                  </a:lnTo>
                  <a:cubicBezTo>
                    <a:pt x="4306490" y="155179"/>
                    <a:pt x="4308871" y="158354"/>
                    <a:pt x="4313634" y="158354"/>
                  </a:cubicBezTo>
                  <a:cubicBezTo>
                    <a:pt x="4316015" y="158354"/>
                    <a:pt x="4318396" y="156766"/>
                    <a:pt x="4320778" y="153591"/>
                  </a:cubicBezTo>
                  <a:cubicBezTo>
                    <a:pt x="4322365" y="151210"/>
                    <a:pt x="4325144" y="151210"/>
                    <a:pt x="4329112" y="153591"/>
                  </a:cubicBezTo>
                  <a:cubicBezTo>
                    <a:pt x="4333081" y="156766"/>
                    <a:pt x="4336653" y="160338"/>
                    <a:pt x="4339828" y="164307"/>
                  </a:cubicBezTo>
                  <a:lnTo>
                    <a:pt x="4339828" y="46435"/>
                  </a:lnTo>
                  <a:close/>
                  <a:moveTo>
                    <a:pt x="4238624" y="46435"/>
                  </a:moveTo>
                  <a:lnTo>
                    <a:pt x="4238624" y="89297"/>
                  </a:lnTo>
                  <a:cubicBezTo>
                    <a:pt x="4242593" y="145654"/>
                    <a:pt x="4219971" y="187325"/>
                    <a:pt x="4170759" y="214313"/>
                  </a:cubicBezTo>
                  <a:lnTo>
                    <a:pt x="4170759" y="239316"/>
                  </a:lnTo>
                  <a:lnTo>
                    <a:pt x="4339828" y="239316"/>
                  </a:lnTo>
                  <a:lnTo>
                    <a:pt x="4339828" y="185738"/>
                  </a:lnTo>
                  <a:cubicBezTo>
                    <a:pt x="4339828" y="185738"/>
                    <a:pt x="4339431" y="185738"/>
                    <a:pt x="4338637" y="185738"/>
                  </a:cubicBezTo>
                  <a:cubicBezTo>
                    <a:pt x="4333874" y="188119"/>
                    <a:pt x="4325144" y="189310"/>
                    <a:pt x="4312443" y="189310"/>
                  </a:cubicBezTo>
                  <a:lnTo>
                    <a:pt x="4299346" y="189310"/>
                  </a:lnTo>
                  <a:cubicBezTo>
                    <a:pt x="4281090" y="189310"/>
                    <a:pt x="4271962" y="179785"/>
                    <a:pt x="4271962" y="160735"/>
                  </a:cubicBezTo>
                  <a:lnTo>
                    <a:pt x="4271962" y="46435"/>
                  </a:lnTo>
                  <a:close/>
                  <a:moveTo>
                    <a:pt x="4170759" y="46435"/>
                  </a:moveTo>
                  <a:lnTo>
                    <a:pt x="4170759" y="204788"/>
                  </a:lnTo>
                  <a:cubicBezTo>
                    <a:pt x="4194571" y="171450"/>
                    <a:pt x="4205287" y="133350"/>
                    <a:pt x="4202906" y="90488"/>
                  </a:cubicBezTo>
                  <a:lnTo>
                    <a:pt x="4202906" y="46435"/>
                  </a:lnTo>
                  <a:close/>
                  <a:moveTo>
                    <a:pt x="5226843" y="38100"/>
                  </a:moveTo>
                  <a:lnTo>
                    <a:pt x="5226843" y="94060"/>
                  </a:lnTo>
                  <a:lnTo>
                    <a:pt x="5267324" y="94060"/>
                  </a:lnTo>
                  <a:lnTo>
                    <a:pt x="5267324" y="38100"/>
                  </a:lnTo>
                  <a:close/>
                  <a:moveTo>
                    <a:pt x="4345781" y="17860"/>
                  </a:moveTo>
                  <a:lnTo>
                    <a:pt x="4385071" y="34529"/>
                  </a:lnTo>
                  <a:cubicBezTo>
                    <a:pt x="4389040" y="36116"/>
                    <a:pt x="4391024" y="38100"/>
                    <a:pt x="4391024" y="40482"/>
                  </a:cubicBezTo>
                  <a:cubicBezTo>
                    <a:pt x="4391819" y="43657"/>
                    <a:pt x="4387056" y="48816"/>
                    <a:pt x="4376737" y="55960"/>
                  </a:cubicBezTo>
                  <a:lnTo>
                    <a:pt x="4376737" y="110729"/>
                  </a:lnTo>
                  <a:cubicBezTo>
                    <a:pt x="4376737" y="160735"/>
                    <a:pt x="4377531" y="209947"/>
                    <a:pt x="4379118" y="258366"/>
                  </a:cubicBezTo>
                  <a:cubicBezTo>
                    <a:pt x="4379118" y="264716"/>
                    <a:pt x="4377134" y="268288"/>
                    <a:pt x="4373165" y="269082"/>
                  </a:cubicBezTo>
                  <a:cubicBezTo>
                    <a:pt x="4362053" y="271463"/>
                    <a:pt x="4350940" y="272654"/>
                    <a:pt x="4339828" y="272654"/>
                  </a:cubicBezTo>
                  <a:lnTo>
                    <a:pt x="4339828" y="246460"/>
                  </a:lnTo>
                  <a:lnTo>
                    <a:pt x="4170759" y="246460"/>
                  </a:lnTo>
                  <a:lnTo>
                    <a:pt x="4170759" y="260747"/>
                  </a:lnTo>
                  <a:cubicBezTo>
                    <a:pt x="4171553" y="266304"/>
                    <a:pt x="4169172" y="269479"/>
                    <a:pt x="4163615" y="270272"/>
                  </a:cubicBezTo>
                  <a:cubicBezTo>
                    <a:pt x="4153296" y="272654"/>
                    <a:pt x="4142978" y="273844"/>
                    <a:pt x="4132659" y="273844"/>
                  </a:cubicBezTo>
                  <a:cubicBezTo>
                    <a:pt x="4134246" y="235744"/>
                    <a:pt x="4135040" y="193279"/>
                    <a:pt x="4135040" y="146447"/>
                  </a:cubicBezTo>
                  <a:lnTo>
                    <a:pt x="4135040" y="101204"/>
                  </a:lnTo>
                  <a:cubicBezTo>
                    <a:pt x="4135040" y="97235"/>
                    <a:pt x="4135040" y="90488"/>
                    <a:pt x="4135040" y="80963"/>
                  </a:cubicBezTo>
                  <a:cubicBezTo>
                    <a:pt x="4134246" y="59532"/>
                    <a:pt x="4133849" y="40879"/>
                    <a:pt x="4133849" y="25004"/>
                  </a:cubicBezTo>
                  <a:lnTo>
                    <a:pt x="4179093" y="39291"/>
                  </a:lnTo>
                  <a:lnTo>
                    <a:pt x="4333874" y="39291"/>
                  </a:lnTo>
                  <a:close/>
                  <a:moveTo>
                    <a:pt x="5567362" y="13097"/>
                  </a:moveTo>
                  <a:lnTo>
                    <a:pt x="5605462" y="29766"/>
                  </a:lnTo>
                  <a:cubicBezTo>
                    <a:pt x="5608637" y="31354"/>
                    <a:pt x="5610224" y="33338"/>
                    <a:pt x="5610224" y="35719"/>
                  </a:cubicBezTo>
                  <a:cubicBezTo>
                    <a:pt x="5610224" y="40482"/>
                    <a:pt x="5606653" y="44847"/>
                    <a:pt x="5599509" y="48816"/>
                  </a:cubicBezTo>
                  <a:lnTo>
                    <a:pt x="5599509" y="92869"/>
                  </a:lnTo>
                  <a:cubicBezTo>
                    <a:pt x="5599509" y="94457"/>
                    <a:pt x="5599509" y="104775"/>
                    <a:pt x="5599509" y="123825"/>
                  </a:cubicBezTo>
                  <a:cubicBezTo>
                    <a:pt x="5601096" y="187325"/>
                    <a:pt x="5601890" y="227013"/>
                    <a:pt x="5601890" y="242888"/>
                  </a:cubicBezTo>
                  <a:cubicBezTo>
                    <a:pt x="5604271" y="263525"/>
                    <a:pt x="5585221" y="275432"/>
                    <a:pt x="5544740" y="278607"/>
                  </a:cubicBezTo>
                  <a:cubicBezTo>
                    <a:pt x="5544740" y="258763"/>
                    <a:pt x="5531643" y="245666"/>
                    <a:pt x="5505449" y="239316"/>
                  </a:cubicBezTo>
                  <a:lnTo>
                    <a:pt x="5506640" y="234554"/>
                  </a:lnTo>
                  <a:lnTo>
                    <a:pt x="5545931" y="235744"/>
                  </a:lnTo>
                  <a:cubicBezTo>
                    <a:pt x="5556250" y="235744"/>
                    <a:pt x="5561409" y="230585"/>
                    <a:pt x="5561409" y="220266"/>
                  </a:cubicBezTo>
                  <a:lnTo>
                    <a:pt x="5561409" y="41672"/>
                  </a:lnTo>
                  <a:lnTo>
                    <a:pt x="5457824" y="41672"/>
                  </a:lnTo>
                  <a:lnTo>
                    <a:pt x="5457824" y="34529"/>
                  </a:lnTo>
                  <a:lnTo>
                    <a:pt x="5555456" y="34529"/>
                  </a:lnTo>
                  <a:close/>
                  <a:moveTo>
                    <a:pt x="5054203" y="10716"/>
                  </a:moveTo>
                  <a:lnTo>
                    <a:pt x="5097065" y="14288"/>
                  </a:lnTo>
                  <a:cubicBezTo>
                    <a:pt x="5099446" y="14288"/>
                    <a:pt x="5100637" y="15479"/>
                    <a:pt x="5100637" y="17860"/>
                  </a:cubicBezTo>
                  <a:cubicBezTo>
                    <a:pt x="5099843" y="22622"/>
                    <a:pt x="5095478" y="26194"/>
                    <a:pt x="5087540" y="28575"/>
                  </a:cubicBezTo>
                  <a:lnTo>
                    <a:pt x="5087540" y="51197"/>
                  </a:lnTo>
                  <a:lnTo>
                    <a:pt x="5128021" y="51197"/>
                  </a:lnTo>
                  <a:cubicBezTo>
                    <a:pt x="5127228" y="38497"/>
                    <a:pt x="5126831" y="25004"/>
                    <a:pt x="5126831" y="10716"/>
                  </a:cubicBezTo>
                  <a:lnTo>
                    <a:pt x="5168503" y="14288"/>
                  </a:lnTo>
                  <a:cubicBezTo>
                    <a:pt x="5170884" y="15082"/>
                    <a:pt x="5172074" y="16669"/>
                    <a:pt x="5172074" y="19050"/>
                  </a:cubicBezTo>
                  <a:cubicBezTo>
                    <a:pt x="5171281" y="23019"/>
                    <a:pt x="5167312" y="26591"/>
                    <a:pt x="5160168" y="29766"/>
                  </a:cubicBezTo>
                  <a:lnTo>
                    <a:pt x="5160168" y="51197"/>
                  </a:lnTo>
                  <a:lnTo>
                    <a:pt x="5172074" y="36910"/>
                  </a:lnTo>
                  <a:lnTo>
                    <a:pt x="5192315" y="52388"/>
                  </a:lnTo>
                  <a:cubicBezTo>
                    <a:pt x="5192315" y="52388"/>
                    <a:pt x="5192712" y="52785"/>
                    <a:pt x="5193506" y="53579"/>
                  </a:cubicBezTo>
                  <a:lnTo>
                    <a:pt x="5193506" y="20241"/>
                  </a:lnTo>
                  <a:lnTo>
                    <a:pt x="5231606" y="30957"/>
                  </a:lnTo>
                  <a:lnTo>
                    <a:pt x="5261371" y="30957"/>
                  </a:lnTo>
                  <a:lnTo>
                    <a:pt x="5274468" y="10716"/>
                  </a:lnTo>
                  <a:lnTo>
                    <a:pt x="5306615" y="27385"/>
                  </a:lnTo>
                  <a:cubicBezTo>
                    <a:pt x="5308996" y="27385"/>
                    <a:pt x="5310187" y="28972"/>
                    <a:pt x="5310187" y="32147"/>
                  </a:cubicBezTo>
                  <a:cubicBezTo>
                    <a:pt x="5310981" y="36116"/>
                    <a:pt x="5307806" y="40482"/>
                    <a:pt x="5300662" y="45244"/>
                  </a:cubicBezTo>
                  <a:lnTo>
                    <a:pt x="5300662" y="105966"/>
                  </a:lnTo>
                  <a:cubicBezTo>
                    <a:pt x="5301456" y="161529"/>
                    <a:pt x="5302250" y="206375"/>
                    <a:pt x="5303043" y="240507"/>
                  </a:cubicBezTo>
                  <a:cubicBezTo>
                    <a:pt x="5303837" y="260350"/>
                    <a:pt x="5289153" y="272257"/>
                    <a:pt x="5258990" y="276225"/>
                  </a:cubicBezTo>
                  <a:cubicBezTo>
                    <a:pt x="5258990" y="258763"/>
                    <a:pt x="5246687" y="248047"/>
                    <a:pt x="5222081" y="244079"/>
                  </a:cubicBezTo>
                  <a:lnTo>
                    <a:pt x="5223271" y="239316"/>
                  </a:lnTo>
                  <a:lnTo>
                    <a:pt x="5253037" y="240507"/>
                  </a:lnTo>
                  <a:cubicBezTo>
                    <a:pt x="5262562" y="240507"/>
                    <a:pt x="5267324" y="235744"/>
                    <a:pt x="5267324" y="226219"/>
                  </a:cubicBezTo>
                  <a:lnTo>
                    <a:pt x="5267324" y="166688"/>
                  </a:lnTo>
                  <a:lnTo>
                    <a:pt x="5225653" y="166688"/>
                  </a:lnTo>
                  <a:cubicBezTo>
                    <a:pt x="5224859" y="218282"/>
                    <a:pt x="5200649" y="256382"/>
                    <a:pt x="5153024" y="280988"/>
                  </a:cubicBezTo>
                  <a:lnTo>
                    <a:pt x="5150643" y="277416"/>
                  </a:lnTo>
                  <a:cubicBezTo>
                    <a:pt x="5174456" y="247254"/>
                    <a:pt x="5187553" y="219075"/>
                    <a:pt x="5189934" y="192882"/>
                  </a:cubicBezTo>
                  <a:lnTo>
                    <a:pt x="5026818" y="192882"/>
                  </a:lnTo>
                  <a:lnTo>
                    <a:pt x="5026818" y="184547"/>
                  </a:lnTo>
                  <a:lnTo>
                    <a:pt x="5055393" y="184547"/>
                  </a:lnTo>
                  <a:lnTo>
                    <a:pt x="5055393" y="67866"/>
                  </a:lnTo>
                  <a:lnTo>
                    <a:pt x="5055393" y="59532"/>
                  </a:lnTo>
                  <a:lnTo>
                    <a:pt x="5030390" y="59532"/>
                  </a:lnTo>
                  <a:lnTo>
                    <a:pt x="5030390" y="51197"/>
                  </a:lnTo>
                  <a:lnTo>
                    <a:pt x="5055393" y="51197"/>
                  </a:lnTo>
                  <a:cubicBezTo>
                    <a:pt x="5055393" y="32147"/>
                    <a:pt x="5054997" y="18654"/>
                    <a:pt x="5054203" y="10716"/>
                  </a:cubicBezTo>
                  <a:close/>
                  <a:moveTo>
                    <a:pt x="4647009" y="5954"/>
                  </a:moveTo>
                  <a:lnTo>
                    <a:pt x="4686299" y="33338"/>
                  </a:lnTo>
                  <a:cubicBezTo>
                    <a:pt x="4687887" y="34132"/>
                    <a:pt x="4688681" y="35322"/>
                    <a:pt x="4688681" y="36910"/>
                  </a:cubicBezTo>
                  <a:cubicBezTo>
                    <a:pt x="4688681" y="39291"/>
                    <a:pt x="4685506" y="40879"/>
                    <a:pt x="4679156" y="41672"/>
                  </a:cubicBezTo>
                  <a:lnTo>
                    <a:pt x="4550568" y="41672"/>
                  </a:lnTo>
                  <a:lnTo>
                    <a:pt x="4537471" y="125016"/>
                  </a:lnTo>
                  <a:lnTo>
                    <a:pt x="4595812" y="125016"/>
                  </a:lnTo>
                  <a:lnTo>
                    <a:pt x="4608909" y="101204"/>
                  </a:lnTo>
                  <a:lnTo>
                    <a:pt x="4651771" y="120254"/>
                  </a:lnTo>
                  <a:cubicBezTo>
                    <a:pt x="4654947" y="121841"/>
                    <a:pt x="4656534" y="123825"/>
                    <a:pt x="4656534" y="126207"/>
                  </a:cubicBezTo>
                  <a:cubicBezTo>
                    <a:pt x="4656534" y="130969"/>
                    <a:pt x="4652168" y="136129"/>
                    <a:pt x="4643437" y="141685"/>
                  </a:cubicBezTo>
                  <a:lnTo>
                    <a:pt x="4643437" y="251222"/>
                  </a:lnTo>
                  <a:lnTo>
                    <a:pt x="4649390" y="251222"/>
                  </a:lnTo>
                  <a:lnTo>
                    <a:pt x="4668440" y="226219"/>
                  </a:lnTo>
                  <a:lnTo>
                    <a:pt x="4701778" y="250032"/>
                  </a:lnTo>
                  <a:cubicBezTo>
                    <a:pt x="4704159" y="251619"/>
                    <a:pt x="4704953" y="252810"/>
                    <a:pt x="4704159" y="253604"/>
                  </a:cubicBezTo>
                  <a:cubicBezTo>
                    <a:pt x="4704159" y="256779"/>
                    <a:pt x="4701381" y="258366"/>
                    <a:pt x="4695824" y="258366"/>
                  </a:cubicBezTo>
                  <a:lnTo>
                    <a:pt x="4418409" y="258366"/>
                  </a:lnTo>
                  <a:lnTo>
                    <a:pt x="4418409" y="251222"/>
                  </a:lnTo>
                  <a:lnTo>
                    <a:pt x="4476749" y="251222"/>
                  </a:lnTo>
                  <a:lnTo>
                    <a:pt x="4494609" y="132160"/>
                  </a:lnTo>
                  <a:lnTo>
                    <a:pt x="4437459" y="132160"/>
                  </a:lnTo>
                  <a:lnTo>
                    <a:pt x="4437459" y="125016"/>
                  </a:lnTo>
                  <a:lnTo>
                    <a:pt x="4495799" y="125016"/>
                  </a:lnTo>
                  <a:lnTo>
                    <a:pt x="4508896" y="41672"/>
                  </a:lnTo>
                  <a:lnTo>
                    <a:pt x="4426743" y="41672"/>
                  </a:lnTo>
                  <a:lnTo>
                    <a:pt x="4426743" y="34529"/>
                  </a:lnTo>
                  <a:lnTo>
                    <a:pt x="4626768" y="34529"/>
                  </a:lnTo>
                  <a:close/>
                  <a:moveTo>
                    <a:pt x="5381624" y="4763"/>
                  </a:moveTo>
                  <a:cubicBezTo>
                    <a:pt x="5422900" y="8732"/>
                    <a:pt x="5443537" y="20638"/>
                    <a:pt x="5443537" y="40482"/>
                  </a:cubicBezTo>
                  <a:cubicBezTo>
                    <a:pt x="5441950" y="55563"/>
                    <a:pt x="5433218" y="63897"/>
                    <a:pt x="5417343" y="65485"/>
                  </a:cubicBezTo>
                  <a:cubicBezTo>
                    <a:pt x="5408612" y="65485"/>
                    <a:pt x="5403453" y="60722"/>
                    <a:pt x="5401865" y="51197"/>
                  </a:cubicBezTo>
                  <a:cubicBezTo>
                    <a:pt x="5397103" y="33735"/>
                    <a:pt x="5389959" y="19050"/>
                    <a:pt x="5380434" y="7144"/>
                  </a:cubicBezTo>
                  <a:close/>
                  <a:moveTo>
                    <a:pt x="3925490" y="4763"/>
                  </a:moveTo>
                  <a:lnTo>
                    <a:pt x="3977878" y="9525"/>
                  </a:lnTo>
                  <a:cubicBezTo>
                    <a:pt x="3981846" y="9525"/>
                    <a:pt x="3983831" y="10716"/>
                    <a:pt x="3983831" y="13097"/>
                  </a:cubicBezTo>
                  <a:cubicBezTo>
                    <a:pt x="3983831" y="17860"/>
                    <a:pt x="3979068" y="21829"/>
                    <a:pt x="3969543" y="25004"/>
                  </a:cubicBezTo>
                  <a:lnTo>
                    <a:pt x="3969543" y="119063"/>
                  </a:lnTo>
                  <a:lnTo>
                    <a:pt x="4025503" y="119063"/>
                  </a:lnTo>
                  <a:lnTo>
                    <a:pt x="4051696" y="85725"/>
                  </a:lnTo>
                  <a:lnTo>
                    <a:pt x="4093368" y="116682"/>
                  </a:lnTo>
                  <a:cubicBezTo>
                    <a:pt x="4094956" y="118269"/>
                    <a:pt x="4095749" y="119857"/>
                    <a:pt x="4095749" y="121444"/>
                  </a:cubicBezTo>
                  <a:cubicBezTo>
                    <a:pt x="4094956" y="124619"/>
                    <a:pt x="4091384" y="126207"/>
                    <a:pt x="4085034" y="126207"/>
                  </a:cubicBezTo>
                  <a:lnTo>
                    <a:pt x="3969543" y="126207"/>
                  </a:lnTo>
                  <a:lnTo>
                    <a:pt x="3969543" y="176213"/>
                  </a:lnTo>
                  <a:cubicBezTo>
                    <a:pt x="3969543" y="207963"/>
                    <a:pt x="3969940" y="237729"/>
                    <a:pt x="3970734" y="265510"/>
                  </a:cubicBezTo>
                  <a:cubicBezTo>
                    <a:pt x="3971528" y="271066"/>
                    <a:pt x="3969543" y="274241"/>
                    <a:pt x="3964781" y="275035"/>
                  </a:cubicBezTo>
                  <a:cubicBezTo>
                    <a:pt x="3950493" y="276622"/>
                    <a:pt x="3937397" y="277416"/>
                    <a:pt x="3925490" y="277416"/>
                  </a:cubicBezTo>
                  <a:cubicBezTo>
                    <a:pt x="3926284" y="246460"/>
                    <a:pt x="3926681" y="212725"/>
                    <a:pt x="3926681" y="176213"/>
                  </a:cubicBezTo>
                  <a:lnTo>
                    <a:pt x="3926681" y="126207"/>
                  </a:lnTo>
                  <a:lnTo>
                    <a:pt x="3808809" y="126207"/>
                  </a:lnTo>
                  <a:lnTo>
                    <a:pt x="3808809" y="119063"/>
                  </a:lnTo>
                  <a:lnTo>
                    <a:pt x="3926681" y="119063"/>
                  </a:lnTo>
                  <a:lnTo>
                    <a:pt x="3926681" y="70247"/>
                  </a:lnTo>
                  <a:cubicBezTo>
                    <a:pt x="3926681" y="44847"/>
                    <a:pt x="3926284" y="23019"/>
                    <a:pt x="3925490" y="4763"/>
                  </a:cubicBezTo>
                  <a:close/>
                  <a:moveTo>
                    <a:pt x="3777853" y="2382"/>
                  </a:moveTo>
                  <a:lnTo>
                    <a:pt x="3784996" y="10716"/>
                  </a:lnTo>
                  <a:cubicBezTo>
                    <a:pt x="3773884" y="13891"/>
                    <a:pt x="3766343" y="18654"/>
                    <a:pt x="3762374" y="25004"/>
                  </a:cubicBezTo>
                  <a:cubicBezTo>
                    <a:pt x="3758406" y="29766"/>
                    <a:pt x="3756421" y="34529"/>
                    <a:pt x="3756421" y="39291"/>
                  </a:cubicBezTo>
                  <a:cubicBezTo>
                    <a:pt x="3756421" y="41672"/>
                    <a:pt x="3758009" y="43657"/>
                    <a:pt x="3761184" y="45244"/>
                  </a:cubicBezTo>
                  <a:cubicBezTo>
                    <a:pt x="3761184" y="46038"/>
                    <a:pt x="3761978" y="46435"/>
                    <a:pt x="3763565" y="46435"/>
                  </a:cubicBezTo>
                  <a:cubicBezTo>
                    <a:pt x="3765153" y="47229"/>
                    <a:pt x="3766343" y="47625"/>
                    <a:pt x="3767137" y="47625"/>
                  </a:cubicBezTo>
                  <a:cubicBezTo>
                    <a:pt x="3771899" y="49213"/>
                    <a:pt x="3775868" y="51197"/>
                    <a:pt x="3779043" y="53579"/>
                  </a:cubicBezTo>
                  <a:cubicBezTo>
                    <a:pt x="3783806" y="58341"/>
                    <a:pt x="3786187" y="64691"/>
                    <a:pt x="3786187" y="72629"/>
                  </a:cubicBezTo>
                  <a:cubicBezTo>
                    <a:pt x="3786187" y="79772"/>
                    <a:pt x="3783806" y="85725"/>
                    <a:pt x="3779043" y="90488"/>
                  </a:cubicBezTo>
                  <a:cubicBezTo>
                    <a:pt x="3773487" y="96044"/>
                    <a:pt x="3766740" y="98822"/>
                    <a:pt x="3758803" y="98822"/>
                  </a:cubicBezTo>
                  <a:cubicBezTo>
                    <a:pt x="3750865" y="98029"/>
                    <a:pt x="3743721" y="95250"/>
                    <a:pt x="3737371" y="90488"/>
                  </a:cubicBezTo>
                  <a:cubicBezTo>
                    <a:pt x="3731815" y="84138"/>
                    <a:pt x="3729037" y="75804"/>
                    <a:pt x="3729037" y="65485"/>
                  </a:cubicBezTo>
                  <a:cubicBezTo>
                    <a:pt x="3729037" y="51991"/>
                    <a:pt x="3732609" y="40085"/>
                    <a:pt x="3739753" y="29766"/>
                  </a:cubicBezTo>
                  <a:cubicBezTo>
                    <a:pt x="3747690" y="18654"/>
                    <a:pt x="3760390" y="9525"/>
                    <a:pt x="3777853" y="2382"/>
                  </a:cubicBezTo>
                  <a:close/>
                  <a:moveTo>
                    <a:pt x="3709987" y="2382"/>
                  </a:moveTo>
                  <a:lnTo>
                    <a:pt x="3717131" y="10716"/>
                  </a:lnTo>
                  <a:cubicBezTo>
                    <a:pt x="3706812" y="13891"/>
                    <a:pt x="3699271" y="18654"/>
                    <a:pt x="3694509" y="25004"/>
                  </a:cubicBezTo>
                  <a:cubicBezTo>
                    <a:pt x="3690540" y="29766"/>
                    <a:pt x="3688556" y="34529"/>
                    <a:pt x="3688556" y="39291"/>
                  </a:cubicBezTo>
                  <a:cubicBezTo>
                    <a:pt x="3688556" y="41672"/>
                    <a:pt x="3689746" y="43657"/>
                    <a:pt x="3692128" y="45244"/>
                  </a:cubicBezTo>
                  <a:cubicBezTo>
                    <a:pt x="3693715" y="46832"/>
                    <a:pt x="3696096" y="47625"/>
                    <a:pt x="3699271" y="47625"/>
                  </a:cubicBezTo>
                  <a:cubicBezTo>
                    <a:pt x="3704034" y="49213"/>
                    <a:pt x="3708003" y="51197"/>
                    <a:pt x="3711178" y="53579"/>
                  </a:cubicBezTo>
                  <a:cubicBezTo>
                    <a:pt x="3715940" y="58341"/>
                    <a:pt x="3718321" y="64691"/>
                    <a:pt x="3718321" y="72629"/>
                  </a:cubicBezTo>
                  <a:cubicBezTo>
                    <a:pt x="3718321" y="79772"/>
                    <a:pt x="3715940" y="85725"/>
                    <a:pt x="3711178" y="90488"/>
                  </a:cubicBezTo>
                  <a:cubicBezTo>
                    <a:pt x="3706415" y="95250"/>
                    <a:pt x="3699668" y="98029"/>
                    <a:pt x="3690937" y="98822"/>
                  </a:cubicBezTo>
                  <a:cubicBezTo>
                    <a:pt x="3683000" y="98029"/>
                    <a:pt x="3675856" y="95250"/>
                    <a:pt x="3669506" y="90488"/>
                  </a:cubicBezTo>
                  <a:cubicBezTo>
                    <a:pt x="3663950" y="84138"/>
                    <a:pt x="3661171" y="75804"/>
                    <a:pt x="3661171" y="65485"/>
                  </a:cubicBezTo>
                  <a:cubicBezTo>
                    <a:pt x="3661171" y="51991"/>
                    <a:pt x="3665140" y="40085"/>
                    <a:pt x="3673078" y="29766"/>
                  </a:cubicBezTo>
                  <a:cubicBezTo>
                    <a:pt x="3679428" y="18654"/>
                    <a:pt x="3691731" y="9525"/>
                    <a:pt x="3709987" y="2382"/>
                  </a:cubicBezTo>
                  <a:close/>
                  <a:moveTo>
                    <a:pt x="4823221" y="0"/>
                  </a:moveTo>
                  <a:cubicBezTo>
                    <a:pt x="4831953" y="0"/>
                    <a:pt x="4839096" y="2382"/>
                    <a:pt x="4844653" y="7144"/>
                  </a:cubicBezTo>
                  <a:cubicBezTo>
                    <a:pt x="4850209" y="12700"/>
                    <a:pt x="4852987" y="21035"/>
                    <a:pt x="4852987" y="32147"/>
                  </a:cubicBezTo>
                  <a:cubicBezTo>
                    <a:pt x="4852987" y="44847"/>
                    <a:pt x="4849415" y="56754"/>
                    <a:pt x="4842271" y="67866"/>
                  </a:cubicBezTo>
                  <a:cubicBezTo>
                    <a:pt x="4833540" y="79772"/>
                    <a:pt x="4820840" y="88900"/>
                    <a:pt x="4804171" y="95250"/>
                  </a:cubicBezTo>
                  <a:lnTo>
                    <a:pt x="4797028" y="86916"/>
                  </a:lnTo>
                  <a:cubicBezTo>
                    <a:pt x="4805759" y="83741"/>
                    <a:pt x="4813299" y="78979"/>
                    <a:pt x="4819649" y="72629"/>
                  </a:cubicBezTo>
                  <a:cubicBezTo>
                    <a:pt x="4823618" y="67866"/>
                    <a:pt x="4825603" y="63104"/>
                    <a:pt x="4825603" y="58341"/>
                  </a:cubicBezTo>
                  <a:cubicBezTo>
                    <a:pt x="4825603" y="55960"/>
                    <a:pt x="4824015" y="53975"/>
                    <a:pt x="4820840" y="52388"/>
                  </a:cubicBezTo>
                  <a:cubicBezTo>
                    <a:pt x="4820046" y="50800"/>
                    <a:pt x="4818062" y="50007"/>
                    <a:pt x="4814887" y="50007"/>
                  </a:cubicBezTo>
                  <a:cubicBezTo>
                    <a:pt x="4810124" y="48419"/>
                    <a:pt x="4806155" y="46435"/>
                    <a:pt x="4802981" y="44054"/>
                  </a:cubicBezTo>
                  <a:cubicBezTo>
                    <a:pt x="4797425" y="39291"/>
                    <a:pt x="4794646" y="32941"/>
                    <a:pt x="4794646" y="25004"/>
                  </a:cubicBezTo>
                  <a:cubicBezTo>
                    <a:pt x="4794646" y="17860"/>
                    <a:pt x="4797425" y="11907"/>
                    <a:pt x="4802981" y="7144"/>
                  </a:cubicBezTo>
                  <a:cubicBezTo>
                    <a:pt x="4807743" y="2382"/>
                    <a:pt x="4814490" y="0"/>
                    <a:pt x="4823221" y="0"/>
                  </a:cubicBezTo>
                  <a:close/>
                  <a:moveTo>
                    <a:pt x="4755356" y="0"/>
                  </a:moveTo>
                  <a:cubicBezTo>
                    <a:pt x="4764087" y="0"/>
                    <a:pt x="4771231" y="2382"/>
                    <a:pt x="4776787" y="7144"/>
                  </a:cubicBezTo>
                  <a:cubicBezTo>
                    <a:pt x="4782343" y="12700"/>
                    <a:pt x="4785121" y="21035"/>
                    <a:pt x="4785121" y="32147"/>
                  </a:cubicBezTo>
                  <a:cubicBezTo>
                    <a:pt x="4785121" y="44847"/>
                    <a:pt x="4781152" y="56754"/>
                    <a:pt x="4773215" y="67866"/>
                  </a:cubicBezTo>
                  <a:cubicBezTo>
                    <a:pt x="4765278" y="79772"/>
                    <a:pt x="4752974" y="88900"/>
                    <a:pt x="4736306" y="95250"/>
                  </a:cubicBezTo>
                  <a:lnTo>
                    <a:pt x="4729162" y="86916"/>
                  </a:lnTo>
                  <a:cubicBezTo>
                    <a:pt x="4737893" y="83741"/>
                    <a:pt x="4745434" y="78979"/>
                    <a:pt x="4751784" y="72629"/>
                  </a:cubicBezTo>
                  <a:cubicBezTo>
                    <a:pt x="4756546" y="67866"/>
                    <a:pt x="4758530" y="63104"/>
                    <a:pt x="4757737" y="58341"/>
                  </a:cubicBezTo>
                  <a:cubicBezTo>
                    <a:pt x="4757737" y="55960"/>
                    <a:pt x="4756546" y="53975"/>
                    <a:pt x="4754165" y="52388"/>
                  </a:cubicBezTo>
                  <a:cubicBezTo>
                    <a:pt x="4753371" y="50800"/>
                    <a:pt x="4750990" y="50007"/>
                    <a:pt x="4747021" y="50007"/>
                  </a:cubicBezTo>
                  <a:cubicBezTo>
                    <a:pt x="4734321" y="46038"/>
                    <a:pt x="4727971" y="37704"/>
                    <a:pt x="4727971" y="25004"/>
                  </a:cubicBezTo>
                  <a:cubicBezTo>
                    <a:pt x="4727971" y="17860"/>
                    <a:pt x="4730353" y="11907"/>
                    <a:pt x="4735115" y="7144"/>
                  </a:cubicBezTo>
                  <a:cubicBezTo>
                    <a:pt x="4740671" y="2382"/>
                    <a:pt x="4747418" y="0"/>
                    <a:pt x="4755356" y="0"/>
                  </a:cubicBezTo>
                  <a:close/>
                </a:path>
              </a:pathLst>
            </a:custGeom>
            <a:solidFill>
              <a:schemeClr val="bg1"/>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endParaRPr kumimoji="0" lang="zh-CN" altLang="en-US" sz="2400" b="0" i="0" u="none" strike="noStrike" kern="1200" cap="none" spc="0" normalizeH="0" baseline="0" noProof="0" dirty="0">
                <a:ln>
                  <a:noFill/>
                </a:ln>
                <a:solidFill>
                  <a:srgbClr val="9E0406"/>
                </a:solidFill>
                <a:effectLst/>
                <a:uLnTx/>
                <a:uFillTx/>
                <a:latin typeface="方正粗雅宋_GBK" panose="02000000000000000000" pitchFamily="2" charset="-122"/>
                <a:ea typeface="方正粗雅宋_GBK" panose="02000000000000000000" pitchFamily="2" charset="-122"/>
                <a:cs typeface="+mn-cs"/>
              </a:endParaRPr>
            </a:p>
          </p:txBody>
        </p:sp>
      </p:grpSp>
      <p:sp>
        <p:nvSpPr>
          <p:cNvPr id="52" name="文本框 51"/>
          <p:cNvSpPr txBox="1"/>
          <p:nvPr/>
        </p:nvSpPr>
        <p:spPr>
          <a:xfrm>
            <a:off x="1417955" y="3086100"/>
            <a:ext cx="4355465" cy="2348230"/>
          </a:xfrm>
          <a:prstGeom prst="rect">
            <a:avLst/>
          </a:prstGeom>
          <a:noFill/>
        </p:spPr>
        <p:txBody>
          <a:bodyPr wrap="square" rtlCol="0">
            <a:spAutoFit/>
          </a:bodyPr>
          <a:lstStyle/>
          <a:p>
            <a:pPr marL="342900" marR="0" lvl="0" indent="-342900" algn="l" defTabSz="914400" rtl="0" fontAlgn="auto">
              <a:lnSpc>
                <a:spcPts val="2000"/>
              </a:lnSpc>
              <a:spcBef>
                <a:spcPts val="0"/>
              </a:spcBef>
              <a:spcAft>
                <a:spcPts val="1800"/>
              </a:spcAft>
              <a:buClr>
                <a:srgbClr val="9E0406"/>
              </a:buClr>
              <a:buSzPct val="80000"/>
              <a:buFont typeface="Wingdings" panose="05000000000000000000" pitchFamily="2" charset="2"/>
              <a:buChar char="n"/>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实现更加充分更高质量就业</a:t>
            </a:r>
          </a:p>
          <a:p>
            <a:pPr marL="342900" marR="0" lvl="0" indent="-342900" algn="l" defTabSz="914400" rtl="0" fontAlgn="auto">
              <a:lnSpc>
                <a:spcPts val="2000"/>
              </a:lnSpc>
              <a:spcBef>
                <a:spcPts val="0"/>
              </a:spcBef>
              <a:spcAft>
                <a:spcPts val="1800"/>
              </a:spcAft>
              <a:buClr>
                <a:srgbClr val="9E0406"/>
              </a:buClr>
              <a:buSzPct val="80000"/>
              <a:buFont typeface="Wingdings" panose="05000000000000000000" pitchFamily="2" charset="2"/>
              <a:buChar char="n"/>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居民收入增长和经济增长基本同步</a:t>
            </a:r>
          </a:p>
          <a:p>
            <a:pPr marL="342900" marR="0" lvl="0" indent="-342900" algn="l" defTabSz="914400" rtl="0" fontAlgn="auto">
              <a:lnSpc>
                <a:spcPts val="2000"/>
              </a:lnSpc>
              <a:spcBef>
                <a:spcPts val="0"/>
              </a:spcBef>
              <a:spcAft>
                <a:spcPts val="1800"/>
              </a:spcAft>
              <a:buClr>
                <a:srgbClr val="9E0406"/>
              </a:buClr>
              <a:buSzPct val="80000"/>
              <a:buFont typeface="Wingdings" panose="05000000000000000000" pitchFamily="2" charset="2"/>
              <a:buChar char="n"/>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分配结构明显改善</a:t>
            </a:r>
          </a:p>
          <a:p>
            <a:pPr marL="342900" marR="0" lvl="0" indent="-342900" algn="l" defTabSz="914400" rtl="0" fontAlgn="auto">
              <a:lnSpc>
                <a:spcPts val="2000"/>
              </a:lnSpc>
              <a:spcBef>
                <a:spcPts val="0"/>
              </a:spcBef>
              <a:spcAft>
                <a:spcPts val="1800"/>
              </a:spcAft>
              <a:buClr>
                <a:srgbClr val="9E0406"/>
              </a:buClr>
              <a:buSzPct val="80000"/>
              <a:buFont typeface="Wingdings" panose="05000000000000000000" pitchFamily="2" charset="2"/>
              <a:buChar char="n"/>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基本公共服务均等化水平明显提高</a:t>
            </a:r>
          </a:p>
          <a:p>
            <a:pPr marL="342900" marR="0" lvl="0" indent="-342900" algn="l"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53" name="文本框 52"/>
          <p:cNvSpPr txBox="1"/>
          <p:nvPr/>
        </p:nvSpPr>
        <p:spPr>
          <a:xfrm>
            <a:off x="6030595" y="3086100"/>
            <a:ext cx="5398770" cy="2040255"/>
          </a:xfrm>
          <a:prstGeom prst="rect">
            <a:avLst/>
          </a:prstGeom>
          <a:noFill/>
        </p:spPr>
        <p:txBody>
          <a:bodyPr wrap="square" rtlCol="0">
            <a:spAutoFit/>
          </a:bodyPr>
          <a:lstStyle/>
          <a:p>
            <a:pPr marL="342900" marR="0" lvl="0" indent="-342900" algn="l" defTabSz="914400" rtl="0" fontAlgn="auto">
              <a:lnSpc>
                <a:spcPts val="1600"/>
              </a:lnSpc>
              <a:spcBef>
                <a:spcPts val="0"/>
              </a:spcBef>
              <a:spcAft>
                <a:spcPts val="1800"/>
              </a:spcAft>
              <a:buClr>
                <a:srgbClr val="9E0406"/>
              </a:buClr>
              <a:buSzPct val="80000"/>
              <a:buFont typeface="Wingdings" panose="05000000000000000000" pitchFamily="2" charset="2"/>
              <a:buChar char="n"/>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全民受教育程度不断提升</a:t>
            </a:r>
          </a:p>
          <a:p>
            <a:pPr marL="342900" marR="0" lvl="0" indent="-342900" algn="l" defTabSz="914400" rtl="0" fontAlgn="auto">
              <a:lnSpc>
                <a:spcPts val="1600"/>
              </a:lnSpc>
              <a:spcBef>
                <a:spcPts val="0"/>
              </a:spcBef>
              <a:spcAft>
                <a:spcPts val="1800"/>
              </a:spcAft>
              <a:buClr>
                <a:srgbClr val="9E0406"/>
              </a:buClr>
              <a:buSzPct val="80000"/>
              <a:buFont typeface="Wingdings" panose="05000000000000000000" pitchFamily="2" charset="2"/>
              <a:buChar char="n"/>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多层次社会保障体系更加健全</a:t>
            </a:r>
          </a:p>
          <a:p>
            <a:pPr marL="342900" marR="0" lvl="0" indent="-342900" algn="l" defTabSz="914400" rtl="0" fontAlgn="auto">
              <a:lnSpc>
                <a:spcPts val="1600"/>
              </a:lnSpc>
              <a:spcBef>
                <a:spcPts val="0"/>
              </a:spcBef>
              <a:spcAft>
                <a:spcPts val="1800"/>
              </a:spcAft>
              <a:buClr>
                <a:srgbClr val="9E0406"/>
              </a:buClr>
              <a:buSzPct val="80000"/>
              <a:buFont typeface="Wingdings" panose="05000000000000000000" pitchFamily="2" charset="2"/>
              <a:buChar char="n"/>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卫生健康体系更加完善</a:t>
            </a:r>
          </a:p>
          <a:p>
            <a:pPr marL="342900" marR="0" lvl="0" indent="-342900" algn="l" defTabSz="914400" rtl="0" fontAlgn="auto">
              <a:lnSpc>
                <a:spcPts val="1600"/>
              </a:lnSpc>
              <a:spcBef>
                <a:spcPts val="0"/>
              </a:spcBef>
              <a:spcAft>
                <a:spcPts val="1800"/>
              </a:spcAft>
              <a:buClr>
                <a:srgbClr val="9E0406"/>
              </a:buClr>
              <a:buSzPct val="80000"/>
              <a:buFont typeface="Wingdings" panose="05000000000000000000" pitchFamily="2" charset="2"/>
              <a:buChar char="n"/>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脱贫攻坚成果巩固拓展</a:t>
            </a:r>
          </a:p>
          <a:p>
            <a:pPr marL="342900" marR="0" lvl="0" indent="-342900" algn="l" defTabSz="914400" rtl="0" fontAlgn="auto">
              <a:lnSpc>
                <a:spcPts val="1600"/>
              </a:lnSpc>
              <a:spcBef>
                <a:spcPts val="0"/>
              </a:spcBef>
              <a:spcAft>
                <a:spcPts val="1800"/>
              </a:spcAft>
              <a:buClr>
                <a:srgbClr val="9E0406"/>
              </a:buClr>
              <a:buSzPct val="80000"/>
              <a:buFont typeface="Wingdings" panose="05000000000000000000" pitchFamily="2" charset="2"/>
              <a:buChar char="n"/>
              <a:defRPr/>
            </a:pP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乡村振兴战略全面推进</a:t>
            </a:r>
          </a:p>
        </p:txBody>
      </p:sp>
      <p:sp>
        <p:nvSpPr>
          <p:cNvPr id="4" name="对角圆角矩形 2"/>
          <p:cNvSpPr/>
          <p:nvPr/>
        </p:nvSpPr>
        <p:spPr>
          <a:xfrm>
            <a:off x="4124325" y="5717412"/>
            <a:ext cx="3382010" cy="467995"/>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marR="0" lvl="0" indent="0" algn="l" defTabSz="914400" rtl="0" eaLnBrk="1" fontAlgn="auto" latinLnBrk="0" hangingPunct="1">
              <a:lnSpc>
                <a:spcPct val="100000"/>
              </a:lnSpc>
              <a:spcBef>
                <a:spcPts val="0"/>
              </a:spcBef>
              <a:spcAft>
                <a:spcPts val="0"/>
              </a:spcAft>
              <a:buClrTx/>
              <a:buSzTx/>
              <a:buFontTx/>
              <a:buNone/>
              <a:defRPr/>
            </a:pPr>
            <a:r>
              <a:rPr kumimoji="1" lang="zh-CN" altLang="en-US" sz="2000" b="1" noProof="0" dirty="0">
                <a:ln>
                  <a:noFill/>
                </a:ln>
                <a:solidFill>
                  <a:schemeClr val="tx1"/>
                </a:solidFill>
                <a:uLnTx/>
                <a:uFillTx/>
                <a:latin typeface="微软雅黑" panose="020B0503020204020204" pitchFamily="34" charset="-122"/>
                <a:ea typeface="微软雅黑" panose="020B0503020204020204" pitchFamily="34" charset="-122"/>
                <a:sym typeface="+mn-ea"/>
              </a:rPr>
              <a:t>民生福祉达到新水平</a:t>
            </a:r>
            <a:endParaRPr kumimoji="1" lang="zh-CN" altLang="en-US" sz="2000" b="1" i="0" u="none" strike="noStrike" kern="1200" cap="none" spc="0" normalizeH="0" baseline="0" noProof="0" dirty="0">
              <a:ln>
                <a:noFill/>
              </a:ln>
              <a:solidFill>
                <a:schemeClr val="tx1"/>
              </a:solidFill>
              <a:uLnTx/>
              <a:uFillTx/>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7396"/>
            <a:ext cx="12420000" cy="6860989"/>
            <a:chOff x="-114000" y="-1494"/>
            <a:chExt cx="12420000" cy="6860989"/>
          </a:xfrm>
        </p:grpSpPr>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5" name="图片 4"/>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739458" y="2592000"/>
            <a:ext cx="10713085" cy="6451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三、为什么要推动人的全面发展、全体人民共同富裕</a:t>
            </a:r>
          </a:p>
        </p:txBody>
      </p:sp>
      <p:cxnSp>
        <p:nvCxnSpPr>
          <p:cNvPr id="8" name="直接连接符 7"/>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694429" y="3672000"/>
            <a:ext cx="4803140" cy="4603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践行以人民为中心的发展思想</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000" y="995980"/>
            <a:ext cx="16200000" cy="5112635"/>
            <a:chOff x="-1656000" y="560041"/>
            <a:chExt cx="16200000" cy="5112635"/>
          </a:xfrm>
        </p:grpSpPr>
        <p:sp>
          <p:nvSpPr>
            <p:cNvPr id="3" name="平行四边形 2"/>
            <p:cNvSpPr/>
            <p:nvPr/>
          </p:nvSpPr>
          <p:spPr>
            <a:xfrm>
              <a:off x="-1656000" y="4160676"/>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6" name="立方体 5"/>
            <p:cNvSpPr/>
            <p:nvPr/>
          </p:nvSpPr>
          <p:spPr>
            <a:xfrm>
              <a:off x="876000" y="930240"/>
              <a:ext cx="10440000" cy="4320000"/>
            </a:xfrm>
            <a:prstGeom prst="cube">
              <a:avLst>
                <a:gd name="adj" fmla="val 1590"/>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10" name="组合 9"/>
          <p:cNvGrpSpPr/>
          <p:nvPr/>
        </p:nvGrpSpPr>
        <p:grpSpPr>
          <a:xfrm>
            <a:off x="1416000" y="2235939"/>
            <a:ext cx="9365113" cy="568907"/>
            <a:chOff x="1416000" y="1780152"/>
            <a:chExt cx="9365113" cy="568907"/>
          </a:xfrm>
        </p:grpSpPr>
        <p:cxnSp>
          <p:nvCxnSpPr>
            <p:cNvPr id="11" name="直接连接符 10"/>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（一）如何理解人的全面发展、全体人民共同富裕</a:t>
              </a:r>
            </a:p>
          </p:txBody>
        </p:sp>
      </p:grpSp>
      <p:grpSp>
        <p:nvGrpSpPr>
          <p:cNvPr id="13" name="组合 12"/>
          <p:cNvGrpSpPr/>
          <p:nvPr/>
        </p:nvGrpSpPr>
        <p:grpSpPr>
          <a:xfrm>
            <a:off x="1416000" y="3147939"/>
            <a:ext cx="9365113" cy="568907"/>
            <a:chOff x="1416000" y="1780152"/>
            <a:chExt cx="9365113" cy="568907"/>
          </a:xfrm>
        </p:grpSpPr>
        <p:cxnSp>
          <p:nvCxnSpPr>
            <p:cNvPr id="14" name="直接连接符 13"/>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（二）为什么必须推动全体人民共同富裕取得更为明显的实质性进展</a:t>
              </a:r>
            </a:p>
          </p:txBody>
        </p:sp>
      </p:grpSp>
      <p:grpSp>
        <p:nvGrpSpPr>
          <p:cNvPr id="16" name="组合 15"/>
          <p:cNvGrpSpPr/>
          <p:nvPr/>
        </p:nvGrpSpPr>
        <p:grpSpPr>
          <a:xfrm>
            <a:off x="1416000" y="4059939"/>
            <a:ext cx="9365113" cy="568907"/>
            <a:chOff x="1416000" y="1780152"/>
            <a:chExt cx="9365113" cy="568907"/>
          </a:xfrm>
        </p:grpSpPr>
        <p:cxnSp>
          <p:nvCxnSpPr>
            <p:cNvPr id="17" name="直接连接符 16"/>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（三）怎样使全体人民朝着共同富裕目标扎实迈进</a:t>
              </a:r>
            </a:p>
          </p:txBody>
        </p:sp>
      </p:grpSp>
      <p:sp>
        <p:nvSpPr>
          <p:cNvPr id="22" name="矩形 21"/>
          <p:cNvSpPr/>
          <p:nvPr/>
        </p:nvSpPr>
        <p:spPr>
          <a:xfrm>
            <a:off x="13970" y="170180"/>
            <a:ext cx="3868420" cy="29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三、为什么要推动人的全面发展、全体人民共同富裕</a:t>
            </a:r>
          </a:p>
        </p:txBody>
      </p:sp>
      <p:sp>
        <p:nvSpPr>
          <p:cNvPr id="20" name="矩形 19"/>
          <p:cNvSpPr/>
          <p:nvPr/>
        </p:nvSpPr>
        <p:spPr>
          <a:xfrm>
            <a:off x="8660128" y="174593"/>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第</a:t>
            </a: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sym typeface="+mn-ea"/>
              </a:rPr>
              <a:t>四</a:t>
            </a: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讲 坚持以人民为中心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8852305" y="6555658"/>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smtClean="0">
                <a:ln>
                  <a:noFill/>
                </a:ln>
                <a:solidFill>
                  <a:srgbClr val="E7E6E6">
                    <a:lumMod val="50000"/>
                  </a:srgbClr>
                </a:solidFill>
                <a:effectLst/>
                <a:uLnTx/>
                <a:uFillTx/>
                <a:latin typeface="等线" panose="02010600030101010101" charset="-122"/>
                <a:ea typeface="等线" panose="02010600030101010101" charset="-122"/>
                <a:cs typeface="+mn-cs"/>
              </a:rPr>
              <a:t>习</a:t>
            </a:r>
            <a:r>
              <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近平新时代中国特色社会主义思想</a:t>
            </a:r>
            <a:r>
              <a:rPr kumimoji="0" lang="zh-CN" altLang="en-US" sz="1200" b="1" i="0" u="none" strike="noStrike" kern="1200" cap="none" spc="0" normalizeH="0" baseline="0" noProof="0" dirty="0" smtClean="0">
                <a:ln>
                  <a:noFill/>
                </a:ln>
                <a:solidFill>
                  <a:srgbClr val="E7E6E6">
                    <a:lumMod val="50000"/>
                  </a:srgbClr>
                </a:solidFill>
                <a:effectLst/>
                <a:uLnTx/>
                <a:uFillTx/>
                <a:latin typeface="等线" panose="02010600030101010101" charset="-122"/>
                <a:ea typeface="等线" panose="02010600030101010101" charset="-122"/>
                <a:cs typeface="+mn-cs"/>
              </a:rPr>
              <a:t>概论</a:t>
            </a:r>
            <a:endPar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endParaRPr>
          </a:p>
        </p:txBody>
      </p:sp>
      <p:sp>
        <p:nvSpPr>
          <p:cNvPr id="12" name="矩形 11"/>
          <p:cNvSpPr/>
          <p:nvPr/>
        </p:nvSpPr>
        <p:spPr>
          <a:xfrm>
            <a:off x="0" y="183666"/>
            <a:ext cx="45719" cy="3044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矩形 12"/>
          <p:cNvSpPr/>
          <p:nvPr/>
        </p:nvSpPr>
        <p:spPr>
          <a:xfrm>
            <a:off x="209550" y="170180"/>
            <a:ext cx="3868420" cy="29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三、为什么要推动人的全面发展、全体人民共同富裕</a:t>
            </a:r>
          </a:p>
        </p:txBody>
      </p:sp>
      <p:sp>
        <p:nvSpPr>
          <p:cNvPr id="18" name="矩形 17"/>
          <p:cNvSpPr/>
          <p:nvPr/>
        </p:nvSpPr>
        <p:spPr>
          <a:xfrm>
            <a:off x="1783421" y="700234"/>
            <a:ext cx="8624880" cy="4298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（一）如何理解人的全面发展、全体人民共同富裕</a:t>
            </a:r>
          </a:p>
        </p:txBody>
      </p:sp>
      <p:pic>
        <p:nvPicPr>
          <p:cNvPr id="30" name="图片 29"/>
          <p:cNvPicPr preferRelativeResize="0"/>
          <p:nvPr/>
        </p:nvPicPr>
        <p:blipFill rotWithShape="1">
          <a:blip r:embed="rId2" cstate="print">
            <a:extLst>
              <a:ext uri="{28A0092B-C50C-407E-A947-70E740481C1C}">
                <a14:useLocalDpi xmlns:a14="http://schemas.microsoft.com/office/drawing/2010/main" val="0"/>
              </a:ext>
            </a:extLst>
          </a:blip>
          <a:srcRect l="383" t="46453" r="395" b="36638"/>
          <a:stretch>
            <a:fillRect/>
          </a:stretch>
        </p:blipFill>
        <p:spPr>
          <a:xfrm>
            <a:off x="5082576" y="2141276"/>
            <a:ext cx="6752772" cy="4209424"/>
          </a:xfrm>
          <a:prstGeom prst="cube">
            <a:avLst>
              <a:gd name="adj" fmla="val 1311"/>
            </a:avLst>
          </a:prstGeom>
          <a:noFill/>
          <a:effectLst>
            <a:outerShdw blurRad="76200" dir="18900000" sy="23000" kx="-1200000" algn="bl" rotWithShape="0">
              <a:prstClr val="black">
                <a:alpha val="20000"/>
              </a:prstClr>
            </a:outerShdw>
          </a:effectLst>
        </p:spPr>
      </p:pic>
      <p:sp>
        <p:nvSpPr>
          <p:cNvPr id="36" name="文本框 35"/>
          <p:cNvSpPr txBox="1"/>
          <p:nvPr/>
        </p:nvSpPr>
        <p:spPr>
          <a:xfrm>
            <a:off x="5365320" y="2562290"/>
            <a:ext cx="6187284" cy="33673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共产主义社会是以“每一个个人的全面而自由的发展为基本原则的社会形式”。</a:t>
            </a:r>
            <a:r>
              <a:rPr kumimoji="0" lang="en-US" altLang="zh-CN"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共产党宣言</a:t>
            </a:r>
            <a:r>
              <a:rPr kumimoji="0" lang="en-US" altLang="zh-CN"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指出：“代替那存在着阶级和阶级对立的资产阶级旧社会的，将是这样一个联合体，在那里，每个人的自由发展是一切人的自由发展的条件。”在共产主义社会，随着个人的全面发展，他们的生产力也增长起来，而集体财富的一切源泉都充分涌流之后，一一只有在那个时候，才能完全超出资产阶级权利的狭隘眼界，社会才能在自己的旗帜上写上：各尽所能，按需分配！”</a:t>
            </a:r>
          </a:p>
        </p:txBody>
      </p:sp>
      <p:sp>
        <p:nvSpPr>
          <p:cNvPr id="29" name="对角圆角矩形 1"/>
          <p:cNvSpPr/>
          <p:nvPr/>
        </p:nvSpPr>
        <p:spPr>
          <a:xfrm flipH="1">
            <a:off x="3498521" y="1380965"/>
            <a:ext cx="5194958"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实现人的全面发展是共产主义的基本原则</a:t>
            </a:r>
            <a:endPar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3" name="矩形 2"/>
          <p:cNvSpPr/>
          <p:nvPr/>
        </p:nvSpPr>
        <p:spPr>
          <a:xfrm>
            <a:off x="8548368" y="174593"/>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第</a:t>
            </a: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sym typeface="+mn-ea"/>
              </a:rPr>
              <a:t>四</a:t>
            </a: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讲 坚持以人民为中心</a:t>
            </a:r>
          </a:p>
        </p:txBody>
      </p:sp>
      <p:pic>
        <p:nvPicPr>
          <p:cNvPr id="2" name="图片 1"/>
          <p:cNvPicPr>
            <a:picLocks noChangeAspect="1"/>
          </p:cNvPicPr>
          <p:nvPr/>
        </p:nvPicPr>
        <p:blipFill>
          <a:blip r:embed="rId3"/>
          <a:stretch>
            <a:fillRect/>
          </a:stretch>
        </p:blipFill>
        <p:spPr>
          <a:xfrm>
            <a:off x="20520" y="2141275"/>
            <a:ext cx="5012658" cy="42094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8852305" y="6555658"/>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smtClean="0">
                <a:ln>
                  <a:noFill/>
                </a:ln>
                <a:solidFill>
                  <a:srgbClr val="E7E6E6">
                    <a:lumMod val="50000"/>
                  </a:srgbClr>
                </a:solidFill>
                <a:effectLst/>
                <a:uLnTx/>
                <a:uFillTx/>
                <a:latin typeface="等线" panose="02010600030101010101" charset="-122"/>
                <a:ea typeface="等线" panose="02010600030101010101" charset="-122"/>
                <a:cs typeface="+mn-cs"/>
              </a:rPr>
              <a:t>习</a:t>
            </a:r>
            <a:r>
              <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近平新时代中国特色社会主义思想</a:t>
            </a:r>
            <a:r>
              <a:rPr kumimoji="0" lang="zh-CN" altLang="en-US" sz="1200" b="1" i="0" u="none" strike="noStrike" kern="1200" cap="none" spc="0" normalizeH="0" baseline="0" noProof="0" dirty="0" smtClean="0">
                <a:ln>
                  <a:noFill/>
                </a:ln>
                <a:solidFill>
                  <a:srgbClr val="E7E6E6">
                    <a:lumMod val="50000"/>
                  </a:srgbClr>
                </a:solidFill>
                <a:effectLst/>
                <a:uLnTx/>
                <a:uFillTx/>
                <a:latin typeface="等线" panose="02010600030101010101" charset="-122"/>
                <a:ea typeface="等线" panose="02010600030101010101" charset="-122"/>
                <a:cs typeface="+mn-cs"/>
              </a:rPr>
              <a:t>概论</a:t>
            </a:r>
            <a:endPar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endParaRPr>
          </a:p>
        </p:txBody>
      </p:sp>
      <p:sp>
        <p:nvSpPr>
          <p:cNvPr id="14" name="矩形 13"/>
          <p:cNvSpPr/>
          <p:nvPr/>
        </p:nvSpPr>
        <p:spPr>
          <a:xfrm>
            <a:off x="8827768" y="174593"/>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第三讲 坚持以人民为中心的发展思想</a:t>
            </a:r>
          </a:p>
        </p:txBody>
      </p:sp>
      <p:sp>
        <p:nvSpPr>
          <p:cNvPr id="12" name="矩形 11"/>
          <p:cNvSpPr/>
          <p:nvPr/>
        </p:nvSpPr>
        <p:spPr>
          <a:xfrm>
            <a:off x="0" y="183666"/>
            <a:ext cx="45719" cy="3044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矩形 12"/>
          <p:cNvSpPr/>
          <p:nvPr/>
        </p:nvSpPr>
        <p:spPr>
          <a:xfrm>
            <a:off x="209592" y="170282"/>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三、推动人的全面发展、全体人民共同富裕</a:t>
            </a:r>
          </a:p>
        </p:txBody>
      </p:sp>
      <p:pic>
        <p:nvPicPr>
          <p:cNvPr id="30" name="图片 29"/>
          <p:cNvPicPr preferRelativeResize="0"/>
          <p:nvPr/>
        </p:nvPicPr>
        <p:blipFill rotWithShape="1">
          <a:blip r:embed="rId2" cstate="print">
            <a:extLst>
              <a:ext uri="{28A0092B-C50C-407E-A947-70E740481C1C}">
                <a14:useLocalDpi xmlns:a14="http://schemas.microsoft.com/office/drawing/2010/main" val="0"/>
              </a:ext>
            </a:extLst>
          </a:blip>
          <a:srcRect l="383" t="46453" r="395" b="36638"/>
          <a:stretch>
            <a:fillRect/>
          </a:stretch>
        </p:blipFill>
        <p:spPr>
          <a:xfrm>
            <a:off x="0" y="4106934"/>
            <a:ext cx="12192000" cy="2222096"/>
          </a:xfrm>
          <a:prstGeom prst="cube">
            <a:avLst>
              <a:gd name="adj" fmla="val 2711"/>
            </a:avLst>
          </a:prstGeom>
          <a:noFill/>
          <a:effectLst>
            <a:outerShdw blurRad="76200" dir="18900000" sy="23000" kx="-1200000" algn="bl" rotWithShape="0">
              <a:prstClr val="black">
                <a:alpha val="20000"/>
              </a:prstClr>
            </a:outerShdw>
          </a:effectLst>
        </p:spPr>
      </p:pic>
      <p:sp>
        <p:nvSpPr>
          <p:cNvPr id="36" name="文本框 35"/>
          <p:cNvSpPr txBox="1"/>
          <p:nvPr/>
        </p:nvSpPr>
        <p:spPr>
          <a:xfrm>
            <a:off x="1051034" y="4506505"/>
            <a:ext cx="10089932" cy="1422954"/>
          </a:xfrm>
          <a:prstGeom prst="rect">
            <a:avLst/>
          </a:prstGeom>
          <a:noFill/>
        </p:spPr>
        <p:txBody>
          <a:bodyPr wrap="square" rtlCol="0">
            <a:spAutoFit/>
          </a:bodyPr>
          <a:lstStyle/>
          <a:p>
            <a:pPr marL="0" marR="0" lvl="0" indent="540000" algn="just"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的全面发展思想，是马克思主义理论的重要组成部分，从人的全面发展到以人民为中心，体现了对马克思主义的守正创新。中国特色社会主义新时代，要坚持以人民为中心，在推动社会全面进步中促进人的全面发展。</a:t>
            </a:r>
            <a:endParaRPr kumimoji="0" lang="zh-CN"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29" name="对角圆角矩形 1"/>
          <p:cNvSpPr/>
          <p:nvPr/>
        </p:nvSpPr>
        <p:spPr>
          <a:xfrm flipH="1">
            <a:off x="3151050" y="836395"/>
            <a:ext cx="58899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人的全面发展是中国特色社会主义的价值目标</a:t>
            </a:r>
          </a:p>
        </p:txBody>
      </p:sp>
      <p:grpSp>
        <p:nvGrpSpPr>
          <p:cNvPr id="6" name="组合 5">
            <a:extLst>
              <a:ext uri="{FF2B5EF4-FFF2-40B4-BE49-F238E27FC236}">
                <a16:creationId xmlns:a16="http://schemas.microsoft.com/office/drawing/2014/main" id="{B26AF653-A092-4FB0-AB70-0A1EBCBB2671}"/>
              </a:ext>
            </a:extLst>
          </p:cNvPr>
          <p:cNvGrpSpPr/>
          <p:nvPr/>
        </p:nvGrpSpPr>
        <p:grpSpPr>
          <a:xfrm>
            <a:off x="1859711" y="1742941"/>
            <a:ext cx="8472578" cy="2075885"/>
            <a:chOff x="1624138" y="1616815"/>
            <a:chExt cx="8472578" cy="2075885"/>
          </a:xfrm>
        </p:grpSpPr>
        <p:sp>
          <p:nvSpPr>
            <p:cNvPr id="2" name="矩形: 圆角 1"/>
            <p:cNvSpPr/>
            <p:nvPr/>
          </p:nvSpPr>
          <p:spPr>
            <a:xfrm>
              <a:off x="5001502" y="2542361"/>
              <a:ext cx="1983578" cy="115033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人的全面发展的基本内涵</a:t>
              </a:r>
            </a:p>
          </p:txBody>
        </p:sp>
        <p:sp>
          <p:nvSpPr>
            <p:cNvPr id="3" name="立方体 2">
              <a:extLst>
                <a:ext uri="{FF2B5EF4-FFF2-40B4-BE49-F238E27FC236}">
                  <a16:creationId xmlns:a16="http://schemas.microsoft.com/office/drawing/2014/main" id="{9D21C97C-6371-4D9B-9291-C66DF0044438}"/>
                </a:ext>
              </a:extLst>
            </p:cNvPr>
            <p:cNvSpPr/>
            <p:nvPr/>
          </p:nvSpPr>
          <p:spPr>
            <a:xfrm>
              <a:off x="4649949" y="1616815"/>
              <a:ext cx="2686685" cy="721315"/>
            </a:xfrm>
            <a:prstGeom prst="cube">
              <a:avLst>
                <a:gd name="adj" fmla="val 3630"/>
              </a:avLst>
            </a:prstGeom>
            <a:solidFill>
              <a:schemeClr val="bg1">
                <a:lumMod val="9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116"/>
            <p:cNvSpPr>
              <a:spLocks noChangeArrowheads="1"/>
            </p:cNvSpPr>
            <p:nvPr/>
          </p:nvSpPr>
          <p:spPr bwMode="auto">
            <a:xfrm>
              <a:off x="4546188" y="1762542"/>
              <a:ext cx="2894206"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lumMod val="85000"/>
                      <a:lumOff val="15000"/>
                    </a:schemeClr>
                  </a:solidFill>
                  <a:uLnTx/>
                  <a:uFillTx/>
                  <a:latin typeface="Helvetica" pitchFamily="34" charset="0"/>
                  <a:ea typeface="微软雅黑" panose="020B0503020204020204" pitchFamily="34" charset="-122"/>
                  <a:cs typeface="+mn-cs"/>
                </a:rPr>
                <a:t>人的能力的全面发展</a:t>
              </a:r>
            </a:p>
          </p:txBody>
        </p:sp>
        <p:grpSp>
          <p:nvGrpSpPr>
            <p:cNvPr id="5" name="组合 4">
              <a:extLst>
                <a:ext uri="{FF2B5EF4-FFF2-40B4-BE49-F238E27FC236}">
                  <a16:creationId xmlns:a16="http://schemas.microsoft.com/office/drawing/2014/main" id="{DAEEB501-F51D-4693-BBEA-1AC61BD359C5}"/>
                </a:ext>
              </a:extLst>
            </p:cNvPr>
            <p:cNvGrpSpPr/>
            <p:nvPr/>
          </p:nvGrpSpPr>
          <p:grpSpPr>
            <a:xfrm>
              <a:off x="7202510" y="2732764"/>
              <a:ext cx="2894206" cy="721315"/>
              <a:chOff x="7333140" y="2757843"/>
              <a:chExt cx="2894206" cy="721315"/>
            </a:xfrm>
          </p:grpSpPr>
          <p:sp>
            <p:nvSpPr>
              <p:cNvPr id="31" name="立方体 30">
                <a:extLst>
                  <a:ext uri="{FF2B5EF4-FFF2-40B4-BE49-F238E27FC236}">
                    <a16:creationId xmlns:a16="http://schemas.microsoft.com/office/drawing/2014/main" id="{7645DEA7-D7F0-4B42-A61D-354E15A264F9}"/>
                  </a:ext>
                </a:extLst>
              </p:cNvPr>
              <p:cNvSpPr/>
              <p:nvPr/>
            </p:nvSpPr>
            <p:spPr>
              <a:xfrm>
                <a:off x="7436901" y="2757843"/>
                <a:ext cx="2686685" cy="721315"/>
              </a:xfrm>
              <a:prstGeom prst="cube">
                <a:avLst>
                  <a:gd name="adj" fmla="val 3630"/>
                </a:avLst>
              </a:prstGeom>
              <a:solidFill>
                <a:schemeClr val="bg1">
                  <a:lumMod val="9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116">
                <a:extLst>
                  <a:ext uri="{FF2B5EF4-FFF2-40B4-BE49-F238E27FC236}">
                    <a16:creationId xmlns:a16="http://schemas.microsoft.com/office/drawing/2014/main" id="{F2C72979-2E30-4BA2-9FAA-4F1F5F78AD16}"/>
                  </a:ext>
                </a:extLst>
              </p:cNvPr>
              <p:cNvSpPr>
                <a:spLocks noChangeArrowheads="1"/>
              </p:cNvSpPr>
              <p:nvPr/>
            </p:nvSpPr>
            <p:spPr bwMode="auto">
              <a:xfrm>
                <a:off x="7333140" y="2903570"/>
                <a:ext cx="2894206"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lvl="0" indent="0" algn="ctr">
                  <a:lnSpc>
                    <a:spcPct val="120000"/>
                  </a:lnSpc>
                  <a:spcBef>
                    <a:spcPct val="0"/>
                  </a:spcBef>
                  <a:buNone/>
                  <a:defRPr/>
                </a:pPr>
                <a:r>
                  <a:rPr lang="zh-CN" altLang="en-US" sz="2000" b="1" dirty="0">
                    <a:solidFill>
                      <a:schemeClr val="tx1">
                        <a:lumMod val="85000"/>
                        <a:lumOff val="15000"/>
                      </a:schemeClr>
                    </a:solidFill>
                    <a:latin typeface="Helvetica" pitchFamily="34" charset="0"/>
                    <a:ea typeface="微软雅黑" panose="020B0503020204020204" pitchFamily="34" charset="-122"/>
                  </a:rPr>
                  <a:t>人的个性的自由发展</a:t>
                </a:r>
              </a:p>
            </p:txBody>
          </p:sp>
        </p:grpSp>
        <p:grpSp>
          <p:nvGrpSpPr>
            <p:cNvPr id="4" name="组合 3">
              <a:extLst>
                <a:ext uri="{FF2B5EF4-FFF2-40B4-BE49-F238E27FC236}">
                  <a16:creationId xmlns:a16="http://schemas.microsoft.com/office/drawing/2014/main" id="{9480071D-5D78-4292-81B4-5A6AC64B517B}"/>
                </a:ext>
              </a:extLst>
            </p:cNvPr>
            <p:cNvGrpSpPr/>
            <p:nvPr/>
          </p:nvGrpSpPr>
          <p:grpSpPr>
            <a:xfrm>
              <a:off x="1624138" y="2732764"/>
              <a:ext cx="3075528" cy="721315"/>
              <a:chOff x="1522540" y="2757843"/>
              <a:chExt cx="3075528" cy="721315"/>
            </a:xfrm>
          </p:grpSpPr>
          <p:sp>
            <p:nvSpPr>
              <p:cNvPr id="33" name="立方体 32">
                <a:extLst>
                  <a:ext uri="{FF2B5EF4-FFF2-40B4-BE49-F238E27FC236}">
                    <a16:creationId xmlns:a16="http://schemas.microsoft.com/office/drawing/2014/main" id="{0A068D69-AD72-43BE-9280-3350858F1A42}"/>
                  </a:ext>
                </a:extLst>
              </p:cNvPr>
              <p:cNvSpPr/>
              <p:nvPr/>
            </p:nvSpPr>
            <p:spPr>
              <a:xfrm>
                <a:off x="1522540" y="2757843"/>
                <a:ext cx="3075528" cy="721315"/>
              </a:xfrm>
              <a:prstGeom prst="cube">
                <a:avLst>
                  <a:gd name="adj" fmla="val 3630"/>
                </a:avLst>
              </a:prstGeom>
              <a:solidFill>
                <a:schemeClr val="bg1">
                  <a:lumMod val="9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116">
                <a:extLst>
                  <a:ext uri="{FF2B5EF4-FFF2-40B4-BE49-F238E27FC236}">
                    <a16:creationId xmlns:a16="http://schemas.microsoft.com/office/drawing/2014/main" id="{287FA4DC-9B36-4170-AC66-92BF4BD993A3}"/>
                  </a:ext>
                </a:extLst>
              </p:cNvPr>
              <p:cNvSpPr>
                <a:spLocks noChangeArrowheads="1"/>
              </p:cNvSpPr>
              <p:nvPr/>
            </p:nvSpPr>
            <p:spPr bwMode="auto">
              <a:xfrm>
                <a:off x="1522540" y="2903570"/>
                <a:ext cx="3075528"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lvl="0" indent="0" algn="ctr">
                  <a:lnSpc>
                    <a:spcPct val="120000"/>
                  </a:lnSpc>
                  <a:spcBef>
                    <a:spcPct val="0"/>
                  </a:spcBef>
                  <a:buNone/>
                  <a:defRPr/>
                </a:pPr>
                <a:r>
                  <a:rPr lang="zh-CN" altLang="en-US" sz="2000" b="1" dirty="0">
                    <a:solidFill>
                      <a:schemeClr val="tx1">
                        <a:lumMod val="85000"/>
                        <a:lumOff val="15000"/>
                      </a:schemeClr>
                    </a:solidFill>
                    <a:latin typeface="Helvetica" pitchFamily="34" charset="0"/>
                    <a:ea typeface="微软雅黑" panose="020B0503020204020204" pitchFamily="34" charset="-122"/>
                  </a:rPr>
                  <a:t>人的社会关系的充分发展</a:t>
                </a: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对角圆角矩形 1"/>
          <p:cNvSpPr/>
          <p:nvPr/>
        </p:nvSpPr>
        <p:spPr>
          <a:xfrm flipH="1">
            <a:off x="3277174" y="789097"/>
            <a:ext cx="5637652"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人的全面发展是中国特色社会主义的价值目标</a:t>
            </a:r>
          </a:p>
        </p:txBody>
      </p:sp>
      <p:grpSp>
        <p:nvGrpSpPr>
          <p:cNvPr id="7" name="组合 6">
            <a:extLst>
              <a:ext uri="{FF2B5EF4-FFF2-40B4-BE49-F238E27FC236}">
                <a16:creationId xmlns:a16="http://schemas.microsoft.com/office/drawing/2014/main" id="{AC09AF67-556B-4BD3-A193-C72762132735}"/>
              </a:ext>
            </a:extLst>
          </p:cNvPr>
          <p:cNvGrpSpPr/>
          <p:nvPr/>
        </p:nvGrpSpPr>
        <p:grpSpPr>
          <a:xfrm>
            <a:off x="0" y="1639615"/>
            <a:ext cx="3121989" cy="4319752"/>
            <a:chOff x="0" y="1639615"/>
            <a:chExt cx="3121989" cy="4319752"/>
          </a:xfrm>
          <a:scene3d>
            <a:camera prst="perspectiveRight"/>
            <a:lightRig rig="threePt" dir="t"/>
          </a:scene3d>
        </p:grpSpPr>
        <p:sp>
          <p:nvSpPr>
            <p:cNvPr id="2" name="立方体 1">
              <a:extLst>
                <a:ext uri="{FF2B5EF4-FFF2-40B4-BE49-F238E27FC236}">
                  <a16:creationId xmlns:a16="http://schemas.microsoft.com/office/drawing/2014/main" id="{A8F44BF0-B220-4514-A827-F71457264E0C}"/>
                </a:ext>
              </a:extLst>
            </p:cNvPr>
            <p:cNvSpPr/>
            <p:nvPr/>
          </p:nvSpPr>
          <p:spPr>
            <a:xfrm>
              <a:off x="0" y="1639615"/>
              <a:ext cx="3121989" cy="4319752"/>
            </a:xfrm>
            <a:prstGeom prst="cube">
              <a:avLst>
                <a:gd name="adj" fmla="val 2781"/>
              </a:avLst>
            </a:prstGeom>
            <a:solidFill>
              <a:schemeClr val="bg1">
                <a:lumMod val="9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16"/>
            <p:cNvSpPr>
              <a:spLocks noChangeArrowheads="1"/>
            </p:cNvSpPr>
            <p:nvPr/>
          </p:nvSpPr>
          <p:spPr bwMode="auto">
            <a:xfrm>
              <a:off x="337368" y="2323542"/>
              <a:ext cx="2447253" cy="295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504000" algn="just" defTabSz="914400" rtl="0" eaLnBrk="1" fontAlgn="auto" latinLnBrk="0" hangingPunct="1">
                <a:lnSpc>
                  <a:spcPct val="150000"/>
                </a:lnSpc>
                <a:spcBef>
                  <a:spcPct val="0"/>
                </a:spcBef>
                <a:spcAft>
                  <a:spcPts val="0"/>
                </a:spcAft>
                <a:buClr>
                  <a:srgbClr val="C00000"/>
                </a:buClr>
                <a:buSzTx/>
                <a:buFont typeface="Arial" panose="020B0604020202020204" pitchFamily="34" charset="0"/>
                <a:buNone/>
                <a:defRPr/>
              </a:pP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习近平同志在</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之江新语</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中指出</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人</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本质上就是文化的人</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而不是‘物化’的人；是能动的、全面的人</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而不是僵化的、‘单向度’的人。”</a:t>
              </a:r>
            </a:p>
          </p:txBody>
        </p:sp>
      </p:grpSp>
      <p:grpSp>
        <p:nvGrpSpPr>
          <p:cNvPr id="6" name="组合 5">
            <a:extLst>
              <a:ext uri="{FF2B5EF4-FFF2-40B4-BE49-F238E27FC236}">
                <a16:creationId xmlns:a16="http://schemas.microsoft.com/office/drawing/2014/main" id="{79312486-1BBE-42D5-A1D1-788D308BED7F}"/>
              </a:ext>
            </a:extLst>
          </p:cNvPr>
          <p:cNvGrpSpPr/>
          <p:nvPr/>
        </p:nvGrpSpPr>
        <p:grpSpPr>
          <a:xfrm>
            <a:off x="3055087" y="1639615"/>
            <a:ext cx="3121989" cy="4319752"/>
            <a:chOff x="1898362" y="4771659"/>
            <a:chExt cx="3121989" cy="4319752"/>
          </a:xfrm>
          <a:scene3d>
            <a:camera prst="perspectiveRight"/>
            <a:lightRig rig="threePt" dir="t"/>
          </a:scene3d>
        </p:grpSpPr>
        <p:sp>
          <p:nvSpPr>
            <p:cNvPr id="24" name="立方体 23">
              <a:extLst>
                <a:ext uri="{FF2B5EF4-FFF2-40B4-BE49-F238E27FC236}">
                  <a16:creationId xmlns:a16="http://schemas.microsoft.com/office/drawing/2014/main" id="{7102C7CC-7040-44E0-8634-849E563FE752}"/>
                </a:ext>
              </a:extLst>
            </p:cNvPr>
            <p:cNvSpPr/>
            <p:nvPr/>
          </p:nvSpPr>
          <p:spPr>
            <a:xfrm>
              <a:off x="1898362" y="4771659"/>
              <a:ext cx="3121989" cy="4319752"/>
            </a:xfrm>
            <a:prstGeom prst="cube">
              <a:avLst>
                <a:gd name="adj" fmla="val 2781"/>
              </a:avLst>
            </a:prstGeom>
            <a:solidFill>
              <a:schemeClr val="bg1">
                <a:lumMod val="9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116">
              <a:extLst>
                <a:ext uri="{FF2B5EF4-FFF2-40B4-BE49-F238E27FC236}">
                  <a16:creationId xmlns:a16="http://schemas.microsoft.com/office/drawing/2014/main" id="{0BEDB3CD-02A7-4AF6-9763-5901A76C4E19}"/>
                </a:ext>
              </a:extLst>
            </p:cNvPr>
            <p:cNvSpPr>
              <a:spLocks noChangeArrowheads="1"/>
            </p:cNvSpPr>
            <p:nvPr/>
          </p:nvSpPr>
          <p:spPr bwMode="auto">
            <a:xfrm>
              <a:off x="2056225" y="5040088"/>
              <a:ext cx="2806262" cy="378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lvl="0" indent="504000" algn="just">
                <a:lnSpc>
                  <a:spcPct val="150000"/>
                </a:lnSpc>
                <a:spcBef>
                  <a:spcPct val="0"/>
                </a:spcBef>
                <a:buClr>
                  <a:srgbClr val="C00000"/>
                </a:buClr>
                <a:buNone/>
                <a:defRPr/>
              </a:pPr>
              <a:r>
                <a:rPr lang="zh-CN" altLang="en-US" sz="1800" dirty="0">
                  <a:solidFill>
                    <a:srgbClr val="000000"/>
                  </a:solidFill>
                  <a:latin typeface="微软雅黑" panose="020B0503020204020204" pitchFamily="34" charset="-122"/>
                  <a:ea typeface="微软雅黑" panose="020B0503020204020204" pitchFamily="34" charset="-122"/>
                </a:rPr>
                <a:t>党的十八大以来，人民在改革发展中的获得感、幸福感、安全感显著提升，人的全面发展得到极大重视和现实实现。党的十九大报告把“不断促进人的全面发展”列入新时代中国特色社会主义思想的重要内容。</a:t>
              </a:r>
            </a:p>
          </p:txBody>
        </p:sp>
      </p:grpSp>
      <p:grpSp>
        <p:nvGrpSpPr>
          <p:cNvPr id="5" name="组合 4">
            <a:extLst>
              <a:ext uri="{FF2B5EF4-FFF2-40B4-BE49-F238E27FC236}">
                <a16:creationId xmlns:a16="http://schemas.microsoft.com/office/drawing/2014/main" id="{1223CFE2-9F8B-4946-B2ED-93C3FC0BC1E2}"/>
              </a:ext>
            </a:extLst>
          </p:cNvPr>
          <p:cNvGrpSpPr/>
          <p:nvPr/>
        </p:nvGrpSpPr>
        <p:grpSpPr>
          <a:xfrm>
            <a:off x="6110174" y="1639615"/>
            <a:ext cx="3121989" cy="4319752"/>
            <a:chOff x="5407207" y="4703304"/>
            <a:chExt cx="3121989" cy="4319752"/>
          </a:xfrm>
          <a:scene3d>
            <a:camera prst="perspectiveRight"/>
            <a:lightRig rig="threePt" dir="t"/>
          </a:scene3d>
        </p:grpSpPr>
        <p:sp>
          <p:nvSpPr>
            <p:cNvPr id="27" name="立方体 26">
              <a:extLst>
                <a:ext uri="{FF2B5EF4-FFF2-40B4-BE49-F238E27FC236}">
                  <a16:creationId xmlns:a16="http://schemas.microsoft.com/office/drawing/2014/main" id="{86D2CE73-56C8-48F3-A570-C3FDBB9C9A1F}"/>
                </a:ext>
              </a:extLst>
            </p:cNvPr>
            <p:cNvSpPr/>
            <p:nvPr/>
          </p:nvSpPr>
          <p:spPr>
            <a:xfrm>
              <a:off x="5407207" y="4703304"/>
              <a:ext cx="3121989" cy="4319752"/>
            </a:xfrm>
            <a:prstGeom prst="cube">
              <a:avLst>
                <a:gd name="adj" fmla="val 2781"/>
              </a:avLst>
            </a:prstGeom>
            <a:solidFill>
              <a:schemeClr val="bg1">
                <a:lumMod val="9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116">
              <a:extLst>
                <a:ext uri="{FF2B5EF4-FFF2-40B4-BE49-F238E27FC236}">
                  <a16:creationId xmlns:a16="http://schemas.microsoft.com/office/drawing/2014/main" id="{4A2BB2D2-A796-4BCC-A223-14928EDAE9C2}"/>
                </a:ext>
              </a:extLst>
            </p:cNvPr>
            <p:cNvSpPr>
              <a:spLocks noChangeArrowheads="1"/>
            </p:cNvSpPr>
            <p:nvPr/>
          </p:nvSpPr>
          <p:spPr bwMode="auto">
            <a:xfrm>
              <a:off x="5565070" y="4971733"/>
              <a:ext cx="2806262" cy="295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lvl="0" indent="468000" algn="just">
                <a:lnSpc>
                  <a:spcPct val="150000"/>
                </a:lnSpc>
                <a:spcBef>
                  <a:spcPct val="0"/>
                </a:spcBef>
                <a:buClr>
                  <a:srgbClr val="C00000"/>
                </a:buClr>
                <a:buNone/>
                <a:defRPr/>
              </a:pPr>
              <a:r>
                <a:rPr lang="zh-CN" altLang="en-US" sz="1800" dirty="0">
                  <a:solidFill>
                    <a:srgbClr val="000000"/>
                  </a:solidFill>
                  <a:latin typeface="微软雅黑" panose="020B0503020204020204" pitchFamily="34" charset="-122"/>
                  <a:ea typeface="微软雅黑" panose="020B0503020204020204" pitchFamily="34" charset="-122"/>
                </a:rPr>
                <a:t>党的十九届五中全会强调把人民生活更加美好，人的全面发展、全体人民共同富裕取得更为明显的实质性进展作为</a:t>
              </a:r>
              <a:r>
                <a:rPr lang="en-US" altLang="zh-CN" sz="1800" dirty="0">
                  <a:solidFill>
                    <a:srgbClr val="000000"/>
                  </a:solidFill>
                  <a:latin typeface="微软雅黑" panose="020B0503020204020204" pitchFamily="34" charset="-122"/>
                  <a:ea typeface="微软雅黑" panose="020B0503020204020204" pitchFamily="34" charset="-122"/>
                </a:rPr>
                <a:t>2035</a:t>
              </a:r>
              <a:r>
                <a:rPr lang="zh-CN" altLang="en-US" sz="1800" dirty="0">
                  <a:solidFill>
                    <a:srgbClr val="000000"/>
                  </a:solidFill>
                  <a:latin typeface="微软雅黑" panose="020B0503020204020204" pitchFamily="34" charset="-122"/>
                  <a:ea typeface="微软雅黑" panose="020B0503020204020204" pitchFamily="34" charset="-122"/>
                </a:rPr>
                <a:t>年基本实现社会主义现代化远景目标的重要内容。</a:t>
              </a:r>
            </a:p>
          </p:txBody>
        </p:sp>
      </p:grpSp>
      <p:grpSp>
        <p:nvGrpSpPr>
          <p:cNvPr id="4" name="组合 3">
            <a:extLst>
              <a:ext uri="{FF2B5EF4-FFF2-40B4-BE49-F238E27FC236}">
                <a16:creationId xmlns:a16="http://schemas.microsoft.com/office/drawing/2014/main" id="{E6B7EC35-3F45-469D-B3BA-8682A7FD6EC6}"/>
              </a:ext>
            </a:extLst>
          </p:cNvPr>
          <p:cNvGrpSpPr/>
          <p:nvPr/>
        </p:nvGrpSpPr>
        <p:grpSpPr>
          <a:xfrm>
            <a:off x="9165261" y="1639615"/>
            <a:ext cx="3121989" cy="4319752"/>
            <a:chOff x="8756219" y="4484332"/>
            <a:chExt cx="3121989" cy="4319752"/>
          </a:xfrm>
          <a:scene3d>
            <a:camera prst="perspectiveRight"/>
            <a:lightRig rig="threePt" dir="t"/>
          </a:scene3d>
        </p:grpSpPr>
        <p:sp>
          <p:nvSpPr>
            <p:cNvPr id="29" name="立方体 28">
              <a:extLst>
                <a:ext uri="{FF2B5EF4-FFF2-40B4-BE49-F238E27FC236}">
                  <a16:creationId xmlns:a16="http://schemas.microsoft.com/office/drawing/2014/main" id="{3783735C-EFF1-433C-B46F-5D120D8F80CA}"/>
                </a:ext>
              </a:extLst>
            </p:cNvPr>
            <p:cNvSpPr/>
            <p:nvPr/>
          </p:nvSpPr>
          <p:spPr>
            <a:xfrm>
              <a:off x="8756219" y="4484332"/>
              <a:ext cx="3121989" cy="4319752"/>
            </a:xfrm>
            <a:prstGeom prst="cube">
              <a:avLst>
                <a:gd name="adj" fmla="val 2781"/>
              </a:avLst>
            </a:prstGeom>
            <a:solidFill>
              <a:schemeClr val="bg1">
                <a:lumMod val="9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116">
              <a:extLst>
                <a:ext uri="{FF2B5EF4-FFF2-40B4-BE49-F238E27FC236}">
                  <a16:creationId xmlns:a16="http://schemas.microsoft.com/office/drawing/2014/main" id="{189C9090-15F4-4704-855B-1EF4B4D809B3}"/>
                </a:ext>
              </a:extLst>
            </p:cNvPr>
            <p:cNvSpPr>
              <a:spLocks noChangeArrowheads="1"/>
            </p:cNvSpPr>
            <p:nvPr/>
          </p:nvSpPr>
          <p:spPr bwMode="auto">
            <a:xfrm>
              <a:off x="8914082" y="4752761"/>
              <a:ext cx="2806262" cy="295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lvl="0" indent="468000" algn="just">
                <a:lnSpc>
                  <a:spcPct val="150000"/>
                </a:lnSpc>
                <a:spcBef>
                  <a:spcPct val="0"/>
                </a:spcBef>
                <a:buClr>
                  <a:srgbClr val="C00000"/>
                </a:buClr>
                <a:buNone/>
                <a:defRPr/>
              </a:pPr>
              <a:r>
                <a:rPr lang="zh-CN" altLang="en-US" sz="1800" dirty="0">
                  <a:solidFill>
                    <a:srgbClr val="000000"/>
                  </a:solidFill>
                  <a:latin typeface="微软雅黑" panose="020B0503020204020204" pitchFamily="34" charset="-122"/>
                  <a:ea typeface="微软雅黑" panose="020B0503020204020204" pitchFamily="34" charset="-122"/>
                </a:rPr>
                <a:t>党的十九届五中全会强调把人民生活更加美好，人的全面发展、全体人民共同富裕取得更为明显的实质性进展作为</a:t>
              </a:r>
              <a:r>
                <a:rPr lang="en-US" altLang="zh-CN" sz="1800" dirty="0">
                  <a:solidFill>
                    <a:srgbClr val="000000"/>
                  </a:solidFill>
                  <a:latin typeface="微软雅黑" panose="020B0503020204020204" pitchFamily="34" charset="-122"/>
                  <a:ea typeface="微软雅黑" panose="020B0503020204020204" pitchFamily="34" charset="-122"/>
                </a:rPr>
                <a:t>2035</a:t>
              </a:r>
              <a:r>
                <a:rPr lang="zh-CN" altLang="en-US" sz="1800" dirty="0">
                  <a:solidFill>
                    <a:srgbClr val="000000"/>
                  </a:solidFill>
                  <a:latin typeface="微软雅黑" panose="020B0503020204020204" pitchFamily="34" charset="-122"/>
                  <a:ea typeface="微软雅黑" panose="020B0503020204020204" pitchFamily="34" charset="-122"/>
                </a:rPr>
                <a:t>年基本实现社会主义现代化远景目标的重要内容。</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183666"/>
            <a:ext cx="45719" cy="3044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矩形 14"/>
          <p:cNvSpPr/>
          <p:nvPr/>
        </p:nvSpPr>
        <p:spPr>
          <a:xfrm>
            <a:off x="8852305" y="6555658"/>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a:t>
            </a:r>
            <a:r>
              <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习近平新时代中国特色社会主义思想概论</a:t>
            </a:r>
            <a:r>
              <a:rPr kumimoji="0" lang="en-US" altLang="zh-CN"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a:t>
            </a:r>
            <a:endPar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endParaRPr>
          </a:p>
        </p:txBody>
      </p:sp>
      <p:sp>
        <p:nvSpPr>
          <p:cNvPr id="2" name="矩形 1"/>
          <p:cNvSpPr/>
          <p:nvPr/>
        </p:nvSpPr>
        <p:spPr>
          <a:xfrm>
            <a:off x="209550" y="170180"/>
            <a:ext cx="3888105" cy="290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sym typeface="+mn-ea"/>
              </a:rPr>
              <a:t>三、为什么要推动人的全面发展、全体人民共同富裕</a:t>
            </a:r>
            <a:endPar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endParaRPr>
          </a:p>
        </p:txBody>
      </p:sp>
      <p:sp>
        <p:nvSpPr>
          <p:cNvPr id="3" name="矩形 2"/>
          <p:cNvSpPr/>
          <p:nvPr/>
        </p:nvSpPr>
        <p:spPr>
          <a:xfrm>
            <a:off x="8548368" y="174593"/>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第</a:t>
            </a: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sym typeface="+mn-ea"/>
              </a:rPr>
              <a:t>四</a:t>
            </a:r>
            <a:r>
              <a:rPr kumimoji="0" lang="zh-CN" altLang="en-US" sz="1200" b="0"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讲 坚持以人民为中心</a:t>
            </a:r>
          </a:p>
        </p:txBody>
      </p:sp>
      <p:pic>
        <p:nvPicPr>
          <p:cNvPr id="45" name="图片 44"/>
          <p:cNvPicPr>
            <a:picLocks noChangeAspect="1"/>
          </p:cNvPicPr>
          <p:nvPr/>
        </p:nvPicPr>
        <p:blipFill>
          <a:blip r:embed="rId2"/>
          <a:stretch>
            <a:fillRect/>
          </a:stretch>
        </p:blipFill>
        <p:spPr>
          <a:xfrm>
            <a:off x="0" y="-27337"/>
            <a:ext cx="12191999" cy="6885337"/>
          </a:xfrm>
          <a:prstGeom prst="rect">
            <a:avLst/>
          </a:prstGeom>
        </p:spPr>
      </p:pic>
      <p:sp>
        <p:nvSpPr>
          <p:cNvPr id="47" name="矩形 46"/>
          <p:cNvSpPr/>
          <p:nvPr/>
        </p:nvSpPr>
        <p:spPr>
          <a:xfrm>
            <a:off x="1014119" y="1471930"/>
            <a:ext cx="10123781" cy="1114625"/>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8" name="矩形 47"/>
          <p:cNvSpPr/>
          <p:nvPr/>
        </p:nvSpPr>
        <p:spPr>
          <a:xfrm>
            <a:off x="1013208" y="1471930"/>
            <a:ext cx="2101137" cy="1114625"/>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9" name="矩形 48"/>
          <p:cNvSpPr/>
          <p:nvPr/>
        </p:nvSpPr>
        <p:spPr>
          <a:xfrm>
            <a:off x="1246158" y="1829187"/>
            <a:ext cx="1635237" cy="40011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C00000"/>
              </a:buClr>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rPr>
              <a:t>毛泽东</a:t>
            </a:r>
          </a:p>
        </p:txBody>
      </p:sp>
      <p:sp>
        <p:nvSpPr>
          <p:cNvPr id="50" name="矩形 49"/>
          <p:cNvSpPr/>
          <p:nvPr/>
        </p:nvSpPr>
        <p:spPr>
          <a:xfrm>
            <a:off x="3621405" y="1548598"/>
            <a:ext cx="6806120" cy="961289"/>
          </a:xfrm>
          <a:prstGeom prst="rect">
            <a:avLst/>
          </a:prstGeom>
        </p:spPr>
        <p:txBody>
          <a:bodyPr wrap="square">
            <a:spAutoFit/>
          </a:bodyPr>
          <a:lstStyle/>
          <a:p>
            <a:pPr marR="0" lvl="0" indent="540000" algn="just" fontAlgn="auto">
              <a:lnSpc>
                <a:spcPct val="150000"/>
              </a:lnSpc>
              <a:spcBef>
                <a:spcPts val="0"/>
              </a:spcBef>
              <a:spcAft>
                <a:spcPts val="0"/>
              </a:spcAft>
              <a:buClrTx/>
              <a:buSzTx/>
              <a:buFontTx/>
              <a:buNone/>
              <a:defRPr/>
            </a:pPr>
            <a:r>
              <a:rPr sz="2000" b="1" dirty="0">
                <a:solidFill>
                  <a:prstClr val="black">
                    <a:lumMod val="85000"/>
                    <a:lumOff val="15000"/>
                  </a:prstClr>
                </a:solidFill>
                <a:latin typeface="微软雅黑" panose="020B0503020204020204" pitchFamily="34" charset="-122"/>
                <a:ea typeface="微软雅黑" panose="020B0503020204020204" pitchFamily="34" charset="-122"/>
                <a:sym typeface="+mn-lt"/>
              </a:rPr>
              <a:t>这个富，是共同的富，这个强，是共同的强，大家都有份</a:t>
            </a:r>
            <a:r>
              <a:rPr lang="zh-CN" altLang="en-US" sz="2000" b="1" dirty="0">
                <a:solidFill>
                  <a:prstClr val="black">
                    <a:lumMod val="85000"/>
                    <a:lumOff val="15000"/>
                  </a:prstClr>
                </a:solidFill>
                <a:latin typeface="微软雅黑" panose="020B0503020204020204" pitchFamily="34" charset="-122"/>
                <a:ea typeface="微软雅黑" panose="020B0503020204020204" pitchFamily="34" charset="-122"/>
                <a:sym typeface="+mn-lt"/>
              </a:rPr>
              <a:t>。</a:t>
            </a:r>
          </a:p>
        </p:txBody>
      </p:sp>
      <p:sp>
        <p:nvSpPr>
          <p:cNvPr id="52" name="矩形 51"/>
          <p:cNvSpPr/>
          <p:nvPr/>
        </p:nvSpPr>
        <p:spPr>
          <a:xfrm>
            <a:off x="1014119" y="2808050"/>
            <a:ext cx="10123781" cy="1203898"/>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3" name="矩形 52"/>
          <p:cNvSpPr/>
          <p:nvPr/>
        </p:nvSpPr>
        <p:spPr>
          <a:xfrm>
            <a:off x="1014119" y="2808051"/>
            <a:ext cx="2101137" cy="1203897"/>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4" name="矩形 53"/>
          <p:cNvSpPr/>
          <p:nvPr/>
        </p:nvSpPr>
        <p:spPr>
          <a:xfrm>
            <a:off x="1324233" y="3209944"/>
            <a:ext cx="1480907" cy="40011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C00000"/>
              </a:buClr>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rPr>
              <a:t>邓小平</a:t>
            </a:r>
          </a:p>
        </p:txBody>
      </p:sp>
      <p:sp>
        <p:nvSpPr>
          <p:cNvPr id="55" name="矩形 54"/>
          <p:cNvSpPr/>
          <p:nvPr/>
        </p:nvSpPr>
        <p:spPr>
          <a:xfrm>
            <a:off x="3621405" y="2929355"/>
            <a:ext cx="6806120" cy="961289"/>
          </a:xfrm>
          <a:prstGeom prst="rect">
            <a:avLst/>
          </a:prstGeom>
        </p:spPr>
        <p:txBody>
          <a:bodyPr wrap="square">
            <a:spAutoFit/>
          </a:bodyPr>
          <a:lstStyle/>
          <a:p>
            <a:pPr indent="540000" algn="just">
              <a:lnSpc>
                <a:spcPct val="150000"/>
              </a:lnSpc>
              <a:defRPr/>
            </a:pPr>
            <a:r>
              <a:rPr lang="zh-CN" altLang="en-US" sz="2000" b="1" dirty="0">
                <a:solidFill>
                  <a:prstClr val="black">
                    <a:lumMod val="85000"/>
                    <a:lumOff val="15000"/>
                  </a:prstClr>
                </a:solidFill>
                <a:latin typeface="微软雅黑" panose="020B0503020204020204" pitchFamily="34" charset="-122"/>
                <a:ea typeface="微软雅黑" panose="020B0503020204020204" pitchFamily="34" charset="-122"/>
                <a:sym typeface="+mn-lt"/>
              </a:rPr>
              <a:t>社会主义最大的优越性就是共同富裕，这是体现社会主义本质的一个东西。</a:t>
            </a:r>
          </a:p>
        </p:txBody>
      </p:sp>
      <p:sp>
        <p:nvSpPr>
          <p:cNvPr id="24" name="对角圆角矩形 1"/>
          <p:cNvSpPr/>
          <p:nvPr/>
        </p:nvSpPr>
        <p:spPr>
          <a:xfrm flipH="1">
            <a:off x="3621405" y="732155"/>
            <a:ext cx="539686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共同富裕是中国共产党人始终不渝的奋斗目标</a:t>
            </a:r>
            <a:endPar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1" name="矩形 40"/>
          <p:cNvSpPr/>
          <p:nvPr/>
        </p:nvSpPr>
        <p:spPr>
          <a:xfrm>
            <a:off x="1764475" y="4220626"/>
            <a:ext cx="9373425" cy="2309753"/>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2" name="矩形 41"/>
          <p:cNvSpPr/>
          <p:nvPr/>
        </p:nvSpPr>
        <p:spPr>
          <a:xfrm>
            <a:off x="1014119" y="4216532"/>
            <a:ext cx="2101137" cy="231794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3" name="矩形 42"/>
          <p:cNvSpPr/>
          <p:nvPr/>
        </p:nvSpPr>
        <p:spPr>
          <a:xfrm>
            <a:off x="1250695" y="5175447"/>
            <a:ext cx="1627985" cy="40011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C00000"/>
              </a:buClr>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rPr>
              <a:t>习近平</a:t>
            </a:r>
          </a:p>
        </p:txBody>
      </p:sp>
      <p:sp>
        <p:nvSpPr>
          <p:cNvPr id="44" name="矩形 43"/>
          <p:cNvSpPr/>
          <p:nvPr/>
        </p:nvSpPr>
        <p:spPr>
          <a:xfrm>
            <a:off x="3621405" y="4433193"/>
            <a:ext cx="6806120" cy="1884618"/>
          </a:xfrm>
          <a:prstGeom prst="rect">
            <a:avLst/>
          </a:prstGeom>
        </p:spPr>
        <p:txBody>
          <a:bodyPr wrap="square">
            <a:spAutoFit/>
          </a:bodyPr>
          <a:lstStyle/>
          <a:p>
            <a:pPr marL="0" marR="0" lvl="0" indent="540000" algn="just"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lt"/>
              </a:rPr>
              <a:t>在我国社会主义制度下，既要不断解放和发展社会生产力，不断创造和积累社会财富，又要防止两极分化，切实推动人的全面发展、全体人民共同富裕取得更为明显的实质性进展。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3711" y="1349568"/>
            <a:ext cx="3115042" cy="2240114"/>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0554" y="1350064"/>
            <a:ext cx="3115042" cy="2247073"/>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620" y="1349568"/>
            <a:ext cx="3115041" cy="2240114"/>
          </a:xfrm>
          <a:prstGeom prst="rect">
            <a:avLst/>
          </a:prstGeom>
        </p:spPr>
      </p:pic>
      <p:sp>
        <p:nvSpPr>
          <p:cNvPr id="16" name="矩形 15"/>
          <p:cNvSpPr/>
          <p:nvPr/>
        </p:nvSpPr>
        <p:spPr>
          <a:xfrm>
            <a:off x="1092038" y="3456333"/>
            <a:ext cx="3118204" cy="285167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itchFamily="34" charset="0"/>
            </a:endParaRPr>
          </a:p>
        </p:txBody>
      </p:sp>
      <p:sp>
        <p:nvSpPr>
          <p:cNvPr id="18" name="矩形 8"/>
          <p:cNvSpPr>
            <a:spLocks noChangeArrowheads="1"/>
          </p:cNvSpPr>
          <p:nvPr/>
        </p:nvSpPr>
        <p:spPr bwMode="auto">
          <a:xfrm>
            <a:off x="1259662" y="3564601"/>
            <a:ext cx="2782957" cy="2264851"/>
          </a:xfrm>
          <a:prstGeom prst="rect">
            <a:avLst/>
          </a:prstGeom>
          <a:noFill/>
          <a:ln>
            <a:noFill/>
          </a:ln>
        </p:spPr>
        <p:txBody>
          <a:bodyPr vert="horz"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现在，我国大部分群众生活水平有了很大提高，出现了中等收入群体，也出现了高收入群体，但还存在大量低收入群众。真正要帮助的，还是低收入群众。</a:t>
            </a:r>
            <a:endParaRPr kumimoji="0" lang="zh-CN"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p:nvSpPr>
        <p:spPr>
          <a:xfrm>
            <a:off x="4603712" y="3456332"/>
            <a:ext cx="3115041" cy="285167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itchFamily="34" charset="0"/>
            </a:endParaRPr>
          </a:p>
        </p:txBody>
      </p:sp>
      <p:sp>
        <p:nvSpPr>
          <p:cNvPr id="22" name="矩形 8"/>
          <p:cNvSpPr>
            <a:spLocks noChangeArrowheads="1"/>
          </p:cNvSpPr>
          <p:nvPr/>
        </p:nvSpPr>
        <p:spPr bwMode="auto">
          <a:xfrm>
            <a:off x="4691394" y="3565078"/>
            <a:ext cx="2939677" cy="2634183"/>
          </a:xfrm>
          <a:prstGeom prst="rect">
            <a:avLst/>
          </a:prstGeom>
          <a:noFill/>
          <a:ln>
            <a:noFill/>
          </a:ln>
        </p:spPr>
        <p:txBody>
          <a:bodyPr vert="horz"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人民的美好生活，一个民族、一个家庭、一个人都不能少。全面建成小康社会，一个也不能少；共同富裕路上，一个也不能掉队。共同富裕的主体是全体人民，是全体人民在共同创造中走向富裕生活。</a:t>
            </a:r>
            <a:endParaRPr kumimoji="0" lang="zh-CN"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4" name="矩形 33"/>
          <p:cNvSpPr/>
          <p:nvPr/>
        </p:nvSpPr>
        <p:spPr>
          <a:xfrm>
            <a:off x="8040555" y="3456333"/>
            <a:ext cx="3115041" cy="285167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itchFamily="34" charset="0"/>
            </a:endParaRPr>
          </a:p>
        </p:txBody>
      </p:sp>
      <p:sp>
        <p:nvSpPr>
          <p:cNvPr id="35" name="矩形 8"/>
          <p:cNvSpPr>
            <a:spLocks noChangeArrowheads="1"/>
          </p:cNvSpPr>
          <p:nvPr/>
        </p:nvSpPr>
        <p:spPr bwMode="auto">
          <a:xfrm>
            <a:off x="8084553" y="3496310"/>
            <a:ext cx="3027045" cy="2676525"/>
          </a:xfrm>
          <a:prstGeom prst="rect">
            <a:avLst/>
          </a:prstGeom>
          <a:noFill/>
          <a:ln>
            <a:noFill/>
          </a:ln>
        </p:spPr>
        <p:txBody>
          <a:bodyPr vert="horz"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在全面建设社会主义现代化国家新征程中，我们必须把促进全体人民共同富裕摆在更加重要的位置，脚踏实地、久久为功，切实推动人的全面发展、全体人民共同富裕取得更为明显的实质性进展。</a:t>
            </a:r>
          </a:p>
        </p:txBody>
      </p:sp>
      <p:sp>
        <p:nvSpPr>
          <p:cNvPr id="24" name="对角圆角矩形 1"/>
          <p:cNvSpPr/>
          <p:nvPr/>
        </p:nvSpPr>
        <p:spPr>
          <a:xfrm flipH="1">
            <a:off x="3653790" y="670560"/>
            <a:ext cx="539686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共同富裕是中国共产党人始终不渝的奋斗目标</a:t>
            </a:r>
            <a:endPar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4349"/>
                            </p:stCondLst>
                            <p:childTnLst>
                              <p:par>
                                <p:cTn id="14" presetID="1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ppt_x</p:attrName>
                                        </p:attrNameLst>
                                      </p:cBhvr>
                                      <p:tavLst>
                                        <p:tav tm="0">
                                          <p:val>
                                            <p:strVal val="#ppt_x-#ppt_w*1.125000"/>
                                          </p:val>
                                        </p:tav>
                                        <p:tav tm="100000">
                                          <p:val>
                                            <p:strVal val="#ppt_x"/>
                                          </p:val>
                                        </p:tav>
                                      </p:tavLst>
                                    </p:anim>
                                    <p:animEffect transition="in" filter="wipe(right)">
                                      <p:cBhvr>
                                        <p:cTn id="17" dur="500"/>
                                        <p:tgtEl>
                                          <p:spTgt spid="20"/>
                                        </p:tgtEl>
                                      </p:cBhvr>
                                    </p:animEffect>
                                  </p:childTnLst>
                                </p:cTn>
                              </p:par>
                            </p:childTnLst>
                          </p:cTn>
                        </p:par>
                        <p:par>
                          <p:cTn id="18" fill="hold">
                            <p:stCondLst>
                              <p:cond delay="4849"/>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9699"/>
                            </p:stCondLst>
                            <p:childTnLst>
                              <p:par>
                                <p:cTn id="23" presetID="1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p:tgtEl>
                                          <p:spTgt spid="34"/>
                                        </p:tgtEl>
                                        <p:attrNameLst>
                                          <p:attrName>ppt_x</p:attrName>
                                        </p:attrNameLst>
                                      </p:cBhvr>
                                      <p:tavLst>
                                        <p:tav tm="0">
                                          <p:val>
                                            <p:strVal val="#ppt_x-#ppt_w*1.125000"/>
                                          </p:val>
                                        </p:tav>
                                        <p:tav tm="100000">
                                          <p:val>
                                            <p:strVal val="#ppt_x"/>
                                          </p:val>
                                        </p:tav>
                                      </p:tavLst>
                                    </p:anim>
                                    <p:animEffect transition="in" filter="wipe(right)">
                                      <p:cBhvr>
                                        <p:cTn id="26" dur="500"/>
                                        <p:tgtEl>
                                          <p:spTgt spid="34"/>
                                        </p:tgtEl>
                                      </p:cBhvr>
                                    </p:animEffect>
                                  </p:childTnLst>
                                </p:cTn>
                              </p:par>
                            </p:childTnLst>
                          </p:cTn>
                        </p:par>
                        <p:par>
                          <p:cTn id="27" fill="hold">
                            <p:stCondLst>
                              <p:cond delay="10199"/>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0" grpId="0" animBg="1"/>
      <p:bldP spid="22" grpId="0"/>
      <p:bldP spid="34" grpId="0" animBg="1"/>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2192000" cy="6858000"/>
            <a:chOff x="1" y="0"/>
            <a:chExt cx="12192000" cy="6858000"/>
          </a:xfrm>
        </p:grpSpPr>
        <p:pic>
          <p:nvPicPr>
            <p:cNvPr id="3" name="图片 2"/>
            <p:cNvPicPr>
              <a:picLocks noChangeAspect="1"/>
            </p:cNvPicPr>
            <p:nvPr/>
          </p:nvPicPr>
          <p:blipFill>
            <a:blip r:embed="rId2"/>
            <a:stretch>
              <a:fillRect/>
            </a:stretch>
          </p:blipFill>
          <p:spPr>
            <a:xfrm>
              <a:off x="1" y="0"/>
              <a:ext cx="12192000" cy="6858000"/>
            </a:xfrm>
            <a:prstGeom prst="rect">
              <a:avLst/>
            </a:prstGeom>
            <a:noFill/>
          </p:spPr>
        </p:pic>
        <p:sp>
          <p:nvSpPr>
            <p:cNvPr id="4" name="矩形: 圆角 53"/>
            <p:cNvSpPr/>
            <p:nvPr/>
          </p:nvSpPr>
          <p:spPr>
            <a:xfrm>
              <a:off x="1236000" y="1089000"/>
              <a:ext cx="9720000" cy="4680000"/>
            </a:xfrm>
            <a:prstGeom prst="rect">
              <a:avLst/>
            </a:prstGeom>
            <a:gradFill>
              <a:gsLst>
                <a:gs pos="75000">
                  <a:srgbClr val="FFFDFD"/>
                </a:gs>
                <a:gs pos="0">
                  <a:srgbClr val="FFFDEB"/>
                </a:gs>
              </a:gsLst>
              <a:lin ang="2700000" scaled="0"/>
            </a:gradFill>
            <a:ln w="38100">
              <a:noFill/>
            </a:ln>
            <a:effectLst>
              <a:outerShdw blurRad="3810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图文框 4"/>
            <p:cNvSpPr/>
            <p:nvPr/>
          </p:nvSpPr>
          <p:spPr>
            <a:xfrm>
              <a:off x="876000" y="729000"/>
              <a:ext cx="10440000" cy="5400000"/>
            </a:xfrm>
            <a:prstGeom prst="frame">
              <a:avLst>
                <a:gd name="adj1" fmla="val 3486"/>
              </a:avLst>
            </a:prstGeom>
            <a:noFill/>
            <a:ln w="1270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6" name="矩形 5"/>
          <p:cNvSpPr/>
          <p:nvPr/>
        </p:nvSpPr>
        <p:spPr>
          <a:xfrm>
            <a:off x="1730609" y="1898997"/>
            <a:ext cx="8730783" cy="265476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共同富裕是社会主义的本质要求，是中国式现代化的重要特征。我们说的共同富裕是全体人民共同富裕，是人民群众物质生活和精神生活都富裕，不是少数人的富裕，也不是整齐划一的平均主义。</a:t>
            </a:r>
          </a:p>
          <a:p>
            <a:pPr marL="0" marR="0" lvl="0" indent="0" algn="r" defTabSz="914400" rtl="0" eaLnBrk="1" fontAlgn="auto" latinLnBrk="0" hangingPunct="1">
              <a:lnSpc>
                <a:spcPct val="150000"/>
              </a:lnSpc>
              <a:spcBef>
                <a:spcPts val="80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习近平在中央财经委员会第十次会议上的讲话</a:t>
            </a:r>
            <a:endPar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2021</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年</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8</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月</a:t>
            </a:r>
            <a:r>
              <a:rPr kumimoji="0" lang="en-US" altLang="zh-CN"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17</a:t>
            </a:r>
            <a:r>
              <a:rPr kumimoji="0" lang="zh-CN" altLang="en-US"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日）</a:t>
            </a:r>
            <a:endPar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stretch>
            <a:fillRect/>
          </a:stretch>
        </p:blipFill>
        <p:spPr>
          <a:xfrm>
            <a:off x="-19050" y="1"/>
            <a:ext cx="4400856" cy="6858000"/>
          </a:xfrm>
          <a:prstGeom prst="rect">
            <a:avLst/>
          </a:prstGeom>
        </p:spPr>
      </p:pic>
      <p:pic>
        <p:nvPicPr>
          <p:cNvPr id="20" name="图片 19"/>
          <p:cNvPicPr>
            <a:picLocks noChangeAspect="1"/>
          </p:cNvPicPr>
          <p:nvPr/>
        </p:nvPicPr>
        <p:blipFill>
          <a:blip r:embed="rId3"/>
          <a:stretch>
            <a:fillRect/>
          </a:stretch>
        </p:blipFill>
        <p:spPr>
          <a:xfrm>
            <a:off x="2601407" y="-19050"/>
            <a:ext cx="4380740" cy="6857999"/>
          </a:xfrm>
          <a:prstGeom prst="rect">
            <a:avLst/>
          </a:prstGeom>
        </p:spPr>
      </p:pic>
      <p:pic>
        <p:nvPicPr>
          <p:cNvPr id="22" name="图片 21"/>
          <p:cNvPicPr>
            <a:picLocks noChangeAspect="1"/>
          </p:cNvPicPr>
          <p:nvPr/>
        </p:nvPicPr>
        <p:blipFill>
          <a:blip r:embed="rId4"/>
          <a:stretch>
            <a:fillRect/>
          </a:stretch>
        </p:blipFill>
        <p:spPr>
          <a:xfrm>
            <a:off x="5220797" y="1"/>
            <a:ext cx="4383276" cy="6858000"/>
          </a:xfrm>
          <a:prstGeom prst="rect">
            <a:avLst/>
          </a:prstGeom>
        </p:spPr>
      </p:pic>
      <p:pic>
        <p:nvPicPr>
          <p:cNvPr id="26" name="图片 25"/>
          <p:cNvPicPr>
            <a:picLocks noChangeAspect="1"/>
          </p:cNvPicPr>
          <p:nvPr/>
        </p:nvPicPr>
        <p:blipFill>
          <a:blip r:embed="rId5"/>
          <a:stretch>
            <a:fillRect/>
          </a:stretch>
        </p:blipFill>
        <p:spPr>
          <a:xfrm>
            <a:off x="7823673" y="1"/>
            <a:ext cx="4368327" cy="6858000"/>
          </a:xfrm>
          <a:prstGeom prst="rect">
            <a:avLst/>
          </a:prstGeom>
        </p:spPr>
      </p:pic>
      <p:sp>
        <p:nvSpPr>
          <p:cNvPr id="27" name="对角圆角矩形 1"/>
          <p:cNvSpPr/>
          <p:nvPr/>
        </p:nvSpPr>
        <p:spPr>
          <a:xfrm flipH="1">
            <a:off x="3676015" y="902335"/>
            <a:ext cx="512635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共同富裕是中国特色社会主义的本质要求</a:t>
            </a:r>
          </a:p>
        </p:txBody>
      </p:sp>
      <p:sp>
        <p:nvSpPr>
          <p:cNvPr id="28" name="işlídê"/>
          <p:cNvSpPr/>
          <p:nvPr/>
        </p:nvSpPr>
        <p:spPr>
          <a:xfrm>
            <a:off x="0" y="2898000"/>
            <a:ext cx="12191998" cy="3960000"/>
          </a:xfrm>
          <a:prstGeom prst="rect">
            <a:avLst/>
          </a:prstGeom>
          <a:gradFill>
            <a:gsLst>
              <a:gs pos="50000">
                <a:srgbClr val="5E0204">
                  <a:alpha val="85000"/>
                </a:srgbClr>
              </a:gs>
              <a:gs pos="0">
                <a:srgbClr val="5E0204">
                  <a:alpha val="0"/>
                </a:srgbClr>
              </a:gs>
              <a:gs pos="100000">
                <a:srgbClr val="5E0204">
                  <a:alpha val="95000"/>
                </a:srgbClr>
              </a:gs>
            </a:gsLst>
            <a:lin ang="5400000" scaled="0"/>
          </a:gra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9" name="文本框 28"/>
          <p:cNvSpPr txBox="1"/>
          <p:nvPr/>
        </p:nvSpPr>
        <p:spPr>
          <a:xfrm>
            <a:off x="1236000" y="4799944"/>
            <a:ext cx="9720000" cy="15120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共同富裕是人类社会孜孜以求的美好愿景。中国共产党作为马克思主义政党，把带领人民创造美好生活、实现共同富裕作为矢志不渝的奋斗目标，体现了新时代坚持和发展中国特色社会主义的内在要求，赋予了社会主义本质理论以新的时代内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1+#ppt_w/2"/>
                                          </p:val>
                                        </p:tav>
                                        <p:tav tm="100000">
                                          <p:val>
                                            <p:strVal val="#ppt_x"/>
                                          </p:val>
                                        </p:tav>
                                      </p:tavLst>
                                    </p:anim>
                                    <p:anim calcmode="lin" valueType="num">
                                      <p:cBhvr additive="base">
                                        <p:cTn id="18" dur="10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1000" fill="hold"/>
                                        <p:tgtEl>
                                          <p:spTgt spid="26"/>
                                        </p:tgtEl>
                                        <p:attrNameLst>
                                          <p:attrName>ppt_x</p:attrName>
                                        </p:attrNameLst>
                                      </p:cBhvr>
                                      <p:tavLst>
                                        <p:tav tm="0">
                                          <p:val>
                                            <p:strVal val="1+#ppt_w/2"/>
                                          </p:val>
                                        </p:tav>
                                        <p:tav tm="100000">
                                          <p:val>
                                            <p:strVal val="#ppt_x"/>
                                          </p:val>
                                        </p:tav>
                                      </p:tavLst>
                                    </p:anim>
                                    <p:anim calcmode="lin" valueType="num">
                                      <p:cBhvr additive="base">
                                        <p:cTn id="23"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par>
                          <p:cTn id="29" fill="hold">
                            <p:stCondLst>
                              <p:cond delay="5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5" name="图片 4"/>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2570798" y="2592000"/>
            <a:ext cx="7050405" cy="6451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一、为什么必须坚持以人民为中心</a:t>
            </a:r>
          </a:p>
        </p:txBody>
      </p:sp>
      <p:cxnSp>
        <p:nvCxnSpPr>
          <p:cNvPr id="8" name="直接连接符 7"/>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251391" y="3672000"/>
            <a:ext cx="7689215" cy="4603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人民是决定党和国家前途命运的根本力量</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 y="-1"/>
            <a:ext cx="12192001" cy="2715812"/>
            <a:chOff x="-1" y="-1"/>
            <a:chExt cx="12192001" cy="2715812"/>
          </a:xfrm>
        </p:grpSpPr>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t="37265"/>
            <a:stretch>
              <a:fillRect/>
            </a:stretch>
          </p:blipFill>
          <p:spPr>
            <a:xfrm>
              <a:off x="5660571" y="0"/>
              <a:ext cx="6531429" cy="2715811"/>
            </a:xfrm>
            <a:prstGeom prst="rect">
              <a:avLst/>
            </a:prstGeom>
          </p:spPr>
        </p:pic>
        <p:sp>
          <p:nvSpPr>
            <p:cNvPr id="19" name="矩形 18"/>
            <p:cNvSpPr/>
            <p:nvPr/>
          </p:nvSpPr>
          <p:spPr>
            <a:xfrm>
              <a:off x="-1" y="-1"/>
              <a:ext cx="5660571" cy="1993045"/>
            </a:xfrm>
            <a:prstGeom prst="rect">
              <a:avLst/>
            </a:prstGeom>
            <a:gradFill>
              <a:gsLst>
                <a:gs pos="5000">
                  <a:srgbClr val="5AADD7"/>
                </a:gs>
                <a:gs pos="85000">
                  <a:srgbClr val="C8D8E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21" name="对角圆角矩形 1"/>
          <p:cNvSpPr/>
          <p:nvPr/>
        </p:nvSpPr>
        <p:spPr>
          <a:xfrm flipH="1">
            <a:off x="3666000" y="936000"/>
            <a:ext cx="486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共同富裕是中国式现代化的重要特征</a:t>
            </a:r>
          </a:p>
        </p:txBody>
      </p:sp>
      <p:sp>
        <p:nvSpPr>
          <p:cNvPr id="23" name="işlídê"/>
          <p:cNvSpPr/>
          <p:nvPr/>
        </p:nvSpPr>
        <p:spPr>
          <a:xfrm>
            <a:off x="0" y="1993044"/>
            <a:ext cx="12192000" cy="3240000"/>
          </a:xfrm>
          <a:prstGeom prst="rect">
            <a:avLst/>
          </a:pr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ct val="0"/>
              </a:spcBef>
              <a:spcAft>
                <a:spcPts val="600"/>
              </a:spcAft>
              <a:buClr>
                <a:srgbClr val="C00000"/>
              </a:buClr>
              <a:buSzPct val="90000"/>
              <a:buFontTx/>
              <a:buNone/>
              <a:defRPr/>
            </a:pP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endParaRPr>
          </a:p>
        </p:txBody>
      </p:sp>
      <p:pic>
        <p:nvPicPr>
          <p:cNvPr id="24" name="图片 10"/>
          <p:cNvPicPr preferRelativeResize="0">
            <a:picLocks noChangeArrowheads="1"/>
          </p:cNvPicPr>
          <p:nvPr/>
        </p:nvPicPr>
        <p:blipFill>
          <a:blip r:embed="rId3" cstate="print">
            <a:biLevel thresh="50000"/>
            <a:grayscl/>
            <a:extLst>
              <a:ext uri="{28A0092B-C50C-407E-A947-70E740481C1C}">
                <a14:useLocalDpi xmlns:a14="http://schemas.microsoft.com/office/drawing/2010/main" val="0"/>
              </a:ext>
            </a:extLst>
          </a:blip>
          <a:srcRect l="88019" t="22713" r="2956" b="25211"/>
          <a:stretch>
            <a:fillRect/>
          </a:stretch>
        </p:blipFill>
        <p:spPr bwMode="auto">
          <a:xfrm>
            <a:off x="3240133" y="2462285"/>
            <a:ext cx="108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
        <p:nvSpPr>
          <p:cNvPr id="25" name="文本框 24"/>
          <p:cNvSpPr txBox="1"/>
          <p:nvPr/>
        </p:nvSpPr>
        <p:spPr>
          <a:xfrm>
            <a:off x="704900" y="2329976"/>
            <a:ext cx="2376000" cy="18846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追求共同富裕贯穿于中国式现代化道路形成和拓展的历史过程</a:t>
            </a:r>
          </a:p>
        </p:txBody>
      </p:sp>
      <p:sp>
        <p:nvSpPr>
          <p:cNvPr id="30" name="文本框 29"/>
          <p:cNvSpPr txBox="1"/>
          <p:nvPr/>
        </p:nvSpPr>
        <p:spPr>
          <a:xfrm>
            <a:off x="3507366" y="2329976"/>
            <a:ext cx="2376000" cy="18846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追求共同富裕体现在中国式现代化不断丰富发展的奋斗目标中</a:t>
            </a:r>
          </a:p>
        </p:txBody>
      </p:sp>
      <p:sp>
        <p:nvSpPr>
          <p:cNvPr id="31" name="文本框 30"/>
          <p:cNvSpPr txBox="1"/>
          <p:nvPr/>
        </p:nvSpPr>
        <p:spPr>
          <a:xfrm>
            <a:off x="6309832" y="2329976"/>
            <a:ext cx="2376000" cy="142295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追求共同富裕明确了走中国式现代化新道路的必然要求</a:t>
            </a:r>
          </a:p>
        </p:txBody>
      </p:sp>
      <p:sp>
        <p:nvSpPr>
          <p:cNvPr id="32" name="文本框 31"/>
          <p:cNvSpPr txBox="1"/>
          <p:nvPr/>
        </p:nvSpPr>
        <p:spPr>
          <a:xfrm>
            <a:off x="9112300" y="2329976"/>
            <a:ext cx="2376000" cy="142295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追求共同富裕彰显中国式现代化新道路的深厚文化底蕴</a:t>
            </a:r>
          </a:p>
        </p:txBody>
      </p:sp>
      <p:pic>
        <p:nvPicPr>
          <p:cNvPr id="33" name="图片 10"/>
          <p:cNvPicPr preferRelativeResize="0">
            <a:picLocks noChangeArrowheads="1"/>
          </p:cNvPicPr>
          <p:nvPr/>
        </p:nvPicPr>
        <p:blipFill>
          <a:blip r:embed="rId3" cstate="print">
            <a:biLevel thresh="50000"/>
            <a:grayscl/>
            <a:extLst>
              <a:ext uri="{28A0092B-C50C-407E-A947-70E740481C1C}">
                <a14:useLocalDpi xmlns:a14="http://schemas.microsoft.com/office/drawing/2010/main" val="0"/>
              </a:ext>
            </a:extLst>
          </a:blip>
          <a:srcRect l="88019" t="22713" r="2956" b="25211"/>
          <a:stretch>
            <a:fillRect/>
          </a:stretch>
        </p:blipFill>
        <p:spPr bwMode="auto">
          <a:xfrm>
            <a:off x="6042599" y="2462285"/>
            <a:ext cx="108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34" name="图片 10"/>
          <p:cNvPicPr preferRelativeResize="0">
            <a:picLocks noChangeArrowheads="1"/>
          </p:cNvPicPr>
          <p:nvPr/>
        </p:nvPicPr>
        <p:blipFill>
          <a:blip r:embed="rId3" cstate="print">
            <a:biLevel thresh="50000"/>
            <a:grayscl/>
            <a:extLst>
              <a:ext uri="{28A0092B-C50C-407E-A947-70E740481C1C}">
                <a14:useLocalDpi xmlns:a14="http://schemas.microsoft.com/office/drawing/2010/main" val="0"/>
              </a:ext>
            </a:extLst>
          </a:blip>
          <a:srcRect l="88019" t="22713" r="2956" b="25211"/>
          <a:stretch>
            <a:fillRect/>
          </a:stretch>
        </p:blipFill>
        <p:spPr bwMode="auto">
          <a:xfrm>
            <a:off x="8845065" y="2462285"/>
            <a:ext cx="108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pic>
        <p:nvPicPr>
          <p:cNvPr id="35" name="图片 34"/>
          <p:cNvPicPr preferRelativeResize="0"/>
          <p:nvPr/>
        </p:nvPicPr>
        <p:blipFill rotWithShape="1">
          <a:blip r:embed="rId4" cstate="print">
            <a:extLst>
              <a:ext uri="{28A0092B-C50C-407E-A947-70E740481C1C}">
                <a14:useLocalDpi xmlns:a14="http://schemas.microsoft.com/office/drawing/2010/main" val="0"/>
              </a:ext>
            </a:extLst>
          </a:blip>
          <a:srcRect l="383" t="50671" r="395" b="26088"/>
          <a:stretch>
            <a:fillRect/>
          </a:stretch>
        </p:blipFill>
        <p:spPr>
          <a:xfrm>
            <a:off x="693336" y="4730701"/>
            <a:ext cx="10800007" cy="1576003"/>
          </a:xfrm>
          <a:prstGeom prst="cube">
            <a:avLst>
              <a:gd name="adj" fmla="val 5027"/>
            </a:avLst>
          </a:prstGeom>
          <a:noFill/>
          <a:ln w="6350">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pic>
      <p:sp>
        <p:nvSpPr>
          <p:cNvPr id="36" name="文本框 35"/>
          <p:cNvSpPr txBox="1"/>
          <p:nvPr/>
        </p:nvSpPr>
        <p:spPr>
          <a:xfrm>
            <a:off x="2644714" y="5329114"/>
            <a:ext cx="6905327" cy="379176"/>
          </a:xfrm>
          <a:custGeom>
            <a:avLst/>
            <a:gdLst/>
            <a:ahLst/>
            <a:cxnLst/>
            <a:rect l="l" t="t" r="r" b="b"/>
            <a:pathLst>
              <a:path w="6905327" h="379176">
                <a:moveTo>
                  <a:pt x="3062213" y="268783"/>
                </a:moveTo>
                <a:lnTo>
                  <a:pt x="3062213" y="339179"/>
                </a:lnTo>
                <a:lnTo>
                  <a:pt x="3107010" y="339179"/>
                </a:lnTo>
                <a:lnTo>
                  <a:pt x="3107010" y="268783"/>
                </a:lnTo>
                <a:close/>
                <a:moveTo>
                  <a:pt x="6268566" y="243185"/>
                </a:moveTo>
                <a:cubicBezTo>
                  <a:pt x="6265366" y="246385"/>
                  <a:pt x="6262699" y="250118"/>
                  <a:pt x="6260567" y="254384"/>
                </a:cubicBezTo>
                <a:cubicBezTo>
                  <a:pt x="6276565" y="270383"/>
                  <a:pt x="6294697" y="283182"/>
                  <a:pt x="6314963" y="292782"/>
                </a:cubicBezTo>
                <a:cubicBezTo>
                  <a:pt x="6333095" y="278916"/>
                  <a:pt x="6347495" y="262384"/>
                  <a:pt x="6358161" y="243185"/>
                </a:cubicBezTo>
                <a:close/>
                <a:moveTo>
                  <a:pt x="6726139" y="228786"/>
                </a:moveTo>
                <a:cubicBezTo>
                  <a:pt x="6825333" y="253317"/>
                  <a:pt x="6877062" y="284249"/>
                  <a:pt x="6881329" y="321580"/>
                </a:cubicBezTo>
                <a:cubicBezTo>
                  <a:pt x="6880261" y="343979"/>
                  <a:pt x="6869596" y="356245"/>
                  <a:pt x="6849331" y="358378"/>
                </a:cubicBezTo>
                <a:cubicBezTo>
                  <a:pt x="6839731" y="358378"/>
                  <a:pt x="6831199" y="351978"/>
                  <a:pt x="6823733" y="339179"/>
                </a:cubicBezTo>
                <a:cubicBezTo>
                  <a:pt x="6797067" y="298648"/>
                  <a:pt x="6763469" y="263984"/>
                  <a:pt x="6722939" y="235185"/>
                </a:cubicBezTo>
                <a:close/>
                <a:moveTo>
                  <a:pt x="4249341" y="222386"/>
                </a:moveTo>
                <a:lnTo>
                  <a:pt x="4311737" y="227186"/>
                </a:lnTo>
                <a:cubicBezTo>
                  <a:pt x="4317070" y="227186"/>
                  <a:pt x="4319736" y="228786"/>
                  <a:pt x="4319736" y="231985"/>
                </a:cubicBezTo>
                <a:cubicBezTo>
                  <a:pt x="4320803" y="238385"/>
                  <a:pt x="4314937" y="243185"/>
                  <a:pt x="4302137" y="246385"/>
                </a:cubicBezTo>
                <a:lnTo>
                  <a:pt x="4302137" y="278383"/>
                </a:lnTo>
                <a:lnTo>
                  <a:pt x="4398132" y="278383"/>
                </a:lnTo>
                <a:lnTo>
                  <a:pt x="4423730" y="243185"/>
                </a:lnTo>
                <a:lnTo>
                  <a:pt x="4471727" y="276783"/>
                </a:lnTo>
                <a:cubicBezTo>
                  <a:pt x="4473860" y="277849"/>
                  <a:pt x="4474927" y="279449"/>
                  <a:pt x="4474927" y="281582"/>
                </a:cubicBezTo>
                <a:cubicBezTo>
                  <a:pt x="4473860" y="284782"/>
                  <a:pt x="4469594" y="286915"/>
                  <a:pt x="4462128" y="287982"/>
                </a:cubicBezTo>
                <a:lnTo>
                  <a:pt x="4302137" y="287982"/>
                </a:lnTo>
                <a:lnTo>
                  <a:pt x="4302137" y="310381"/>
                </a:lnTo>
                <a:cubicBezTo>
                  <a:pt x="4302137" y="326380"/>
                  <a:pt x="4302137" y="341845"/>
                  <a:pt x="4302137" y="356778"/>
                </a:cubicBezTo>
                <a:cubicBezTo>
                  <a:pt x="4303204" y="364244"/>
                  <a:pt x="4300537" y="368511"/>
                  <a:pt x="4294138" y="369577"/>
                </a:cubicBezTo>
                <a:cubicBezTo>
                  <a:pt x="4277072" y="371710"/>
                  <a:pt x="4262140" y="372777"/>
                  <a:pt x="4249341" y="372777"/>
                </a:cubicBezTo>
                <a:cubicBezTo>
                  <a:pt x="4249341" y="369577"/>
                  <a:pt x="4249341" y="361578"/>
                  <a:pt x="4249341" y="348778"/>
                </a:cubicBezTo>
                <a:cubicBezTo>
                  <a:pt x="4250407" y="332779"/>
                  <a:pt x="4250941" y="321580"/>
                  <a:pt x="4250941" y="315180"/>
                </a:cubicBezTo>
                <a:lnTo>
                  <a:pt x="4250941" y="287982"/>
                </a:lnTo>
                <a:lnTo>
                  <a:pt x="4082951" y="287982"/>
                </a:lnTo>
                <a:lnTo>
                  <a:pt x="4082951" y="278383"/>
                </a:lnTo>
                <a:lnTo>
                  <a:pt x="4250941" y="278383"/>
                </a:lnTo>
                <a:lnTo>
                  <a:pt x="4250941" y="270383"/>
                </a:lnTo>
                <a:cubicBezTo>
                  <a:pt x="4250941" y="265050"/>
                  <a:pt x="4250407" y="255451"/>
                  <a:pt x="4249341" y="241585"/>
                </a:cubicBezTo>
                <a:cubicBezTo>
                  <a:pt x="4249341" y="231985"/>
                  <a:pt x="4249341" y="225586"/>
                  <a:pt x="4249341" y="222386"/>
                </a:cubicBezTo>
                <a:close/>
                <a:moveTo>
                  <a:pt x="6634944" y="220786"/>
                </a:moveTo>
                <a:lnTo>
                  <a:pt x="6698941" y="254384"/>
                </a:lnTo>
                <a:cubicBezTo>
                  <a:pt x="6704273" y="257584"/>
                  <a:pt x="6705873" y="260250"/>
                  <a:pt x="6703740" y="262384"/>
                </a:cubicBezTo>
                <a:cubicBezTo>
                  <a:pt x="6703740" y="268783"/>
                  <a:pt x="6696273" y="271450"/>
                  <a:pt x="6681341" y="270383"/>
                </a:cubicBezTo>
                <a:cubicBezTo>
                  <a:pt x="6636544" y="313047"/>
                  <a:pt x="6584813" y="345579"/>
                  <a:pt x="6526150" y="367977"/>
                </a:cubicBezTo>
                <a:lnTo>
                  <a:pt x="6522951" y="363177"/>
                </a:lnTo>
                <a:cubicBezTo>
                  <a:pt x="6585879" y="308781"/>
                  <a:pt x="6623211" y="261317"/>
                  <a:pt x="6634944" y="220786"/>
                </a:cubicBezTo>
                <a:close/>
                <a:moveTo>
                  <a:pt x="3062213" y="183988"/>
                </a:moveTo>
                <a:lnTo>
                  <a:pt x="3062213" y="259184"/>
                </a:lnTo>
                <a:lnTo>
                  <a:pt x="3107010" y="259184"/>
                </a:lnTo>
                <a:lnTo>
                  <a:pt x="3107010" y="183988"/>
                </a:lnTo>
                <a:close/>
                <a:moveTo>
                  <a:pt x="6246167" y="148791"/>
                </a:moveTo>
                <a:lnTo>
                  <a:pt x="6246167" y="185588"/>
                </a:lnTo>
                <a:lnTo>
                  <a:pt x="6382159" y="185588"/>
                </a:lnTo>
                <a:lnTo>
                  <a:pt x="6382159" y="148791"/>
                </a:lnTo>
                <a:close/>
                <a:moveTo>
                  <a:pt x="1383916" y="142391"/>
                </a:moveTo>
                <a:lnTo>
                  <a:pt x="1420713" y="169589"/>
                </a:lnTo>
                <a:cubicBezTo>
                  <a:pt x="1422846" y="169589"/>
                  <a:pt x="1423913" y="171189"/>
                  <a:pt x="1423913" y="174389"/>
                </a:cubicBezTo>
                <a:cubicBezTo>
                  <a:pt x="1422846" y="177589"/>
                  <a:pt x="1419113" y="179189"/>
                  <a:pt x="1412714" y="179189"/>
                </a:cubicBezTo>
                <a:lnTo>
                  <a:pt x="1353517" y="179189"/>
                </a:lnTo>
                <a:lnTo>
                  <a:pt x="1353517" y="279983"/>
                </a:lnTo>
                <a:cubicBezTo>
                  <a:pt x="1362050" y="278916"/>
                  <a:pt x="1375383" y="276783"/>
                  <a:pt x="1393515" y="273583"/>
                </a:cubicBezTo>
                <a:cubicBezTo>
                  <a:pt x="1413780" y="271450"/>
                  <a:pt x="1428713" y="269317"/>
                  <a:pt x="1438312" y="267183"/>
                </a:cubicBezTo>
                <a:lnTo>
                  <a:pt x="1439912" y="273583"/>
                </a:lnTo>
                <a:cubicBezTo>
                  <a:pt x="1378049" y="304514"/>
                  <a:pt x="1317253" y="327980"/>
                  <a:pt x="1257523" y="343979"/>
                </a:cubicBezTo>
                <a:cubicBezTo>
                  <a:pt x="1257523" y="357844"/>
                  <a:pt x="1253790" y="364777"/>
                  <a:pt x="1246324" y="364777"/>
                </a:cubicBezTo>
                <a:cubicBezTo>
                  <a:pt x="1243124" y="364777"/>
                  <a:pt x="1240991" y="362111"/>
                  <a:pt x="1239924" y="356778"/>
                </a:cubicBezTo>
                <a:lnTo>
                  <a:pt x="1217526" y="297581"/>
                </a:lnTo>
                <a:cubicBezTo>
                  <a:pt x="1248457" y="294382"/>
                  <a:pt x="1276722" y="291182"/>
                  <a:pt x="1302321" y="287982"/>
                </a:cubicBezTo>
                <a:lnTo>
                  <a:pt x="1302321" y="179189"/>
                </a:lnTo>
                <a:lnTo>
                  <a:pt x="1230325" y="179189"/>
                </a:lnTo>
                <a:lnTo>
                  <a:pt x="1230325" y="169589"/>
                </a:lnTo>
                <a:lnTo>
                  <a:pt x="1361517" y="169589"/>
                </a:lnTo>
                <a:close/>
                <a:moveTo>
                  <a:pt x="4577395" y="126392"/>
                </a:moveTo>
                <a:lnTo>
                  <a:pt x="4577395" y="193588"/>
                </a:lnTo>
                <a:lnTo>
                  <a:pt x="4665390" y="193588"/>
                </a:lnTo>
                <a:cubicBezTo>
                  <a:pt x="4662190" y="174389"/>
                  <a:pt x="4659523" y="151990"/>
                  <a:pt x="4657390" y="126392"/>
                </a:cubicBezTo>
                <a:close/>
                <a:moveTo>
                  <a:pt x="3319797" y="124792"/>
                </a:moveTo>
                <a:lnTo>
                  <a:pt x="3372594" y="147191"/>
                </a:lnTo>
                <a:cubicBezTo>
                  <a:pt x="3376860" y="149324"/>
                  <a:pt x="3378993" y="151457"/>
                  <a:pt x="3378993" y="153590"/>
                </a:cubicBezTo>
                <a:cubicBezTo>
                  <a:pt x="3378993" y="158923"/>
                  <a:pt x="3372594" y="164790"/>
                  <a:pt x="3359795" y="171189"/>
                </a:cubicBezTo>
                <a:lnTo>
                  <a:pt x="3359795" y="279983"/>
                </a:lnTo>
                <a:cubicBezTo>
                  <a:pt x="3356595" y="306648"/>
                  <a:pt x="3395526" y="320513"/>
                  <a:pt x="3476588" y="321580"/>
                </a:cubicBezTo>
                <a:cubicBezTo>
                  <a:pt x="3522452" y="322647"/>
                  <a:pt x="3581648" y="319447"/>
                  <a:pt x="3654177" y="311981"/>
                </a:cubicBezTo>
                <a:lnTo>
                  <a:pt x="3654177" y="318380"/>
                </a:lnTo>
                <a:cubicBezTo>
                  <a:pt x="3638178" y="324780"/>
                  <a:pt x="3630178" y="339179"/>
                  <a:pt x="3630178" y="361578"/>
                </a:cubicBezTo>
                <a:cubicBezTo>
                  <a:pt x="3588581" y="363711"/>
                  <a:pt x="3544850" y="364777"/>
                  <a:pt x="3498986" y="364777"/>
                </a:cubicBezTo>
                <a:cubicBezTo>
                  <a:pt x="3424324" y="366911"/>
                  <a:pt x="3374194" y="344512"/>
                  <a:pt x="3348595" y="297581"/>
                </a:cubicBezTo>
                <a:cubicBezTo>
                  <a:pt x="3335796" y="315714"/>
                  <a:pt x="3320330" y="333846"/>
                  <a:pt x="3302198" y="351978"/>
                </a:cubicBezTo>
                <a:cubicBezTo>
                  <a:pt x="3302198" y="364777"/>
                  <a:pt x="3299531" y="371710"/>
                  <a:pt x="3294199" y="372777"/>
                </a:cubicBezTo>
                <a:cubicBezTo>
                  <a:pt x="3293132" y="372777"/>
                  <a:pt x="3290999" y="370644"/>
                  <a:pt x="3287799" y="366377"/>
                </a:cubicBezTo>
                <a:lnTo>
                  <a:pt x="3260601" y="313580"/>
                </a:lnTo>
                <a:cubicBezTo>
                  <a:pt x="3284066" y="305048"/>
                  <a:pt x="3301131" y="297048"/>
                  <a:pt x="3311798" y="289582"/>
                </a:cubicBezTo>
                <a:lnTo>
                  <a:pt x="3311798" y="163190"/>
                </a:lnTo>
                <a:lnTo>
                  <a:pt x="3265400" y="163190"/>
                </a:lnTo>
                <a:lnTo>
                  <a:pt x="3265400" y="153590"/>
                </a:lnTo>
                <a:lnTo>
                  <a:pt x="3303798" y="153590"/>
                </a:lnTo>
                <a:close/>
                <a:moveTo>
                  <a:pt x="3892562" y="107193"/>
                </a:moveTo>
                <a:lnTo>
                  <a:pt x="3892562" y="222386"/>
                </a:lnTo>
                <a:lnTo>
                  <a:pt x="3980557" y="222386"/>
                </a:lnTo>
                <a:lnTo>
                  <a:pt x="3980557" y="107193"/>
                </a:lnTo>
                <a:close/>
                <a:moveTo>
                  <a:pt x="3751771" y="107193"/>
                </a:moveTo>
                <a:lnTo>
                  <a:pt x="3751771" y="222386"/>
                </a:lnTo>
                <a:lnTo>
                  <a:pt x="3839766" y="222386"/>
                </a:lnTo>
                <a:lnTo>
                  <a:pt x="3839766" y="107193"/>
                </a:lnTo>
                <a:close/>
                <a:moveTo>
                  <a:pt x="615962" y="107193"/>
                </a:moveTo>
                <a:lnTo>
                  <a:pt x="615962" y="222386"/>
                </a:lnTo>
                <a:lnTo>
                  <a:pt x="703957" y="222386"/>
                </a:lnTo>
                <a:lnTo>
                  <a:pt x="703957" y="107193"/>
                </a:lnTo>
                <a:close/>
                <a:moveTo>
                  <a:pt x="475171" y="107193"/>
                </a:moveTo>
                <a:lnTo>
                  <a:pt x="475171" y="222386"/>
                </a:lnTo>
                <a:lnTo>
                  <a:pt x="563165" y="222386"/>
                </a:lnTo>
                <a:lnTo>
                  <a:pt x="563165" y="107193"/>
                </a:lnTo>
                <a:close/>
                <a:moveTo>
                  <a:pt x="6246167" y="100793"/>
                </a:moveTo>
                <a:lnTo>
                  <a:pt x="6246167" y="137591"/>
                </a:lnTo>
                <a:lnTo>
                  <a:pt x="6382159" y="137591"/>
                </a:lnTo>
                <a:lnTo>
                  <a:pt x="6382159" y="100793"/>
                </a:lnTo>
                <a:close/>
                <a:moveTo>
                  <a:pt x="3062213" y="99194"/>
                </a:moveTo>
                <a:lnTo>
                  <a:pt x="3062213" y="174389"/>
                </a:lnTo>
                <a:lnTo>
                  <a:pt x="3107010" y="174389"/>
                </a:lnTo>
                <a:lnTo>
                  <a:pt x="3107010" y="99194"/>
                </a:lnTo>
                <a:close/>
                <a:moveTo>
                  <a:pt x="3474988" y="91194"/>
                </a:moveTo>
                <a:lnTo>
                  <a:pt x="3474988" y="100793"/>
                </a:lnTo>
                <a:cubicBezTo>
                  <a:pt x="3474988" y="129592"/>
                  <a:pt x="3473388" y="155190"/>
                  <a:pt x="3470188" y="177589"/>
                </a:cubicBezTo>
                <a:lnTo>
                  <a:pt x="3522985" y="177589"/>
                </a:lnTo>
                <a:lnTo>
                  <a:pt x="3522985" y="91194"/>
                </a:lnTo>
                <a:close/>
                <a:moveTo>
                  <a:pt x="5103763" y="87994"/>
                </a:moveTo>
                <a:lnTo>
                  <a:pt x="5158160" y="102393"/>
                </a:lnTo>
                <a:cubicBezTo>
                  <a:pt x="5162426" y="102393"/>
                  <a:pt x="5164559" y="103993"/>
                  <a:pt x="5164559" y="107193"/>
                </a:cubicBezTo>
                <a:cubicBezTo>
                  <a:pt x="5164559" y="112526"/>
                  <a:pt x="5158160" y="116793"/>
                  <a:pt x="5145360" y="119992"/>
                </a:cubicBezTo>
                <a:cubicBezTo>
                  <a:pt x="5138961" y="128525"/>
                  <a:pt x="5133628" y="135991"/>
                  <a:pt x="5129361" y="142391"/>
                </a:cubicBezTo>
                <a:lnTo>
                  <a:pt x="5194957" y="142391"/>
                </a:lnTo>
                <a:lnTo>
                  <a:pt x="5218956" y="110393"/>
                </a:lnTo>
                <a:lnTo>
                  <a:pt x="5263753" y="140791"/>
                </a:lnTo>
                <a:cubicBezTo>
                  <a:pt x="5265886" y="141858"/>
                  <a:pt x="5266953" y="143458"/>
                  <a:pt x="5266953" y="145591"/>
                </a:cubicBezTo>
                <a:cubicBezTo>
                  <a:pt x="5265886" y="150924"/>
                  <a:pt x="5261086" y="153590"/>
                  <a:pt x="5252554" y="153590"/>
                </a:cubicBezTo>
                <a:lnTo>
                  <a:pt x="5180558" y="153590"/>
                </a:lnTo>
                <a:cubicBezTo>
                  <a:pt x="5180558" y="180255"/>
                  <a:pt x="5178958" y="204254"/>
                  <a:pt x="5175758" y="225586"/>
                </a:cubicBezTo>
                <a:lnTo>
                  <a:pt x="5206157" y="225586"/>
                </a:lnTo>
                <a:lnTo>
                  <a:pt x="5231755" y="191988"/>
                </a:lnTo>
                <a:lnTo>
                  <a:pt x="5274952" y="223986"/>
                </a:lnTo>
                <a:cubicBezTo>
                  <a:pt x="5278152" y="225053"/>
                  <a:pt x="5279219" y="226119"/>
                  <a:pt x="5278152" y="227186"/>
                </a:cubicBezTo>
                <a:cubicBezTo>
                  <a:pt x="5278152" y="232519"/>
                  <a:pt x="5273886" y="235185"/>
                  <a:pt x="5265353" y="235185"/>
                </a:cubicBezTo>
                <a:lnTo>
                  <a:pt x="5180558" y="235185"/>
                </a:lnTo>
                <a:cubicBezTo>
                  <a:pt x="5205090" y="277849"/>
                  <a:pt x="5238688" y="305581"/>
                  <a:pt x="5281352" y="318380"/>
                </a:cubicBezTo>
                <a:lnTo>
                  <a:pt x="5279752" y="323180"/>
                </a:lnTo>
                <a:cubicBezTo>
                  <a:pt x="5262686" y="327446"/>
                  <a:pt x="5248821" y="343979"/>
                  <a:pt x="5238155" y="372777"/>
                </a:cubicBezTo>
                <a:cubicBezTo>
                  <a:pt x="5199757" y="340779"/>
                  <a:pt x="5177891" y="295982"/>
                  <a:pt x="5172559" y="238385"/>
                </a:cubicBezTo>
                <a:cubicBezTo>
                  <a:pt x="5162959" y="304514"/>
                  <a:pt x="5113895" y="349312"/>
                  <a:pt x="5025368" y="372777"/>
                </a:cubicBezTo>
                <a:lnTo>
                  <a:pt x="5022168" y="367977"/>
                </a:lnTo>
                <a:cubicBezTo>
                  <a:pt x="5079764" y="333846"/>
                  <a:pt x="5113362" y="289582"/>
                  <a:pt x="5122962" y="235185"/>
                </a:cubicBezTo>
                <a:lnTo>
                  <a:pt x="5055766" y="235185"/>
                </a:lnTo>
                <a:lnTo>
                  <a:pt x="5055766" y="225586"/>
                </a:lnTo>
                <a:lnTo>
                  <a:pt x="5126162" y="225586"/>
                </a:lnTo>
                <a:cubicBezTo>
                  <a:pt x="5129361" y="204254"/>
                  <a:pt x="5130961" y="180255"/>
                  <a:pt x="5130961" y="153590"/>
                </a:cubicBezTo>
                <a:lnTo>
                  <a:pt x="5121362" y="153590"/>
                </a:lnTo>
                <a:cubicBezTo>
                  <a:pt x="5106430" y="171723"/>
                  <a:pt x="5086697" y="190921"/>
                  <a:pt x="5062165" y="211187"/>
                </a:cubicBezTo>
                <a:lnTo>
                  <a:pt x="5057366" y="204787"/>
                </a:lnTo>
                <a:cubicBezTo>
                  <a:pt x="5077631" y="170656"/>
                  <a:pt x="5090431" y="142924"/>
                  <a:pt x="5095763" y="121592"/>
                </a:cubicBezTo>
                <a:cubicBezTo>
                  <a:pt x="5098963" y="111993"/>
                  <a:pt x="5101630" y="100793"/>
                  <a:pt x="5103763" y="87994"/>
                </a:cubicBezTo>
                <a:close/>
                <a:moveTo>
                  <a:pt x="1860686" y="75195"/>
                </a:moveTo>
                <a:lnTo>
                  <a:pt x="1916683" y="81595"/>
                </a:lnTo>
                <a:cubicBezTo>
                  <a:pt x="1923082" y="81595"/>
                  <a:pt x="1925749" y="83195"/>
                  <a:pt x="1924682" y="86394"/>
                </a:cubicBezTo>
                <a:cubicBezTo>
                  <a:pt x="1922549" y="93861"/>
                  <a:pt x="1917216" y="98660"/>
                  <a:pt x="1908683" y="100793"/>
                </a:cubicBezTo>
                <a:lnTo>
                  <a:pt x="1908683" y="124792"/>
                </a:lnTo>
                <a:cubicBezTo>
                  <a:pt x="1909750" y="154657"/>
                  <a:pt x="1907083" y="181322"/>
                  <a:pt x="1900684" y="204787"/>
                </a:cubicBezTo>
                <a:lnTo>
                  <a:pt x="1927882" y="207987"/>
                </a:lnTo>
                <a:cubicBezTo>
                  <a:pt x="1932148" y="207987"/>
                  <a:pt x="1934282" y="209587"/>
                  <a:pt x="1934282" y="212787"/>
                </a:cubicBezTo>
                <a:cubicBezTo>
                  <a:pt x="1934282" y="217053"/>
                  <a:pt x="1931082" y="221319"/>
                  <a:pt x="1924682" y="225586"/>
                </a:cubicBezTo>
                <a:lnTo>
                  <a:pt x="1924682" y="308781"/>
                </a:lnTo>
                <a:cubicBezTo>
                  <a:pt x="1924682" y="318380"/>
                  <a:pt x="1928949" y="323180"/>
                  <a:pt x="1937481" y="323180"/>
                </a:cubicBezTo>
                <a:lnTo>
                  <a:pt x="1945481" y="323180"/>
                </a:lnTo>
                <a:cubicBezTo>
                  <a:pt x="1955081" y="324247"/>
                  <a:pt x="1962014" y="317847"/>
                  <a:pt x="1966280" y="303981"/>
                </a:cubicBezTo>
                <a:lnTo>
                  <a:pt x="1987079" y="246385"/>
                </a:lnTo>
                <a:lnTo>
                  <a:pt x="1991878" y="247985"/>
                </a:lnTo>
                <a:lnTo>
                  <a:pt x="1991878" y="284782"/>
                </a:lnTo>
                <a:cubicBezTo>
                  <a:pt x="1990811" y="302915"/>
                  <a:pt x="1994011" y="314114"/>
                  <a:pt x="2001478" y="318380"/>
                </a:cubicBezTo>
                <a:cubicBezTo>
                  <a:pt x="2007877" y="322647"/>
                  <a:pt x="2011077" y="327980"/>
                  <a:pt x="2011077" y="334379"/>
                </a:cubicBezTo>
                <a:cubicBezTo>
                  <a:pt x="2010011" y="351445"/>
                  <a:pt x="1994011" y="360511"/>
                  <a:pt x="1963080" y="361578"/>
                </a:cubicBezTo>
                <a:lnTo>
                  <a:pt x="1921483" y="361578"/>
                </a:lnTo>
                <a:cubicBezTo>
                  <a:pt x="1892684" y="362644"/>
                  <a:pt x="1878819" y="350378"/>
                  <a:pt x="1879885" y="324780"/>
                </a:cubicBezTo>
                <a:lnTo>
                  <a:pt x="1879885" y="268783"/>
                </a:lnTo>
                <a:cubicBezTo>
                  <a:pt x="1855353" y="313580"/>
                  <a:pt x="1807356" y="349312"/>
                  <a:pt x="1735894" y="375977"/>
                </a:cubicBezTo>
                <a:lnTo>
                  <a:pt x="1732694" y="369577"/>
                </a:lnTo>
                <a:cubicBezTo>
                  <a:pt x="1822289" y="305581"/>
                  <a:pt x="1865486" y="230386"/>
                  <a:pt x="1862286" y="143991"/>
                </a:cubicBezTo>
                <a:lnTo>
                  <a:pt x="1862286" y="137591"/>
                </a:lnTo>
                <a:cubicBezTo>
                  <a:pt x="1862286" y="106660"/>
                  <a:pt x="1861753" y="85861"/>
                  <a:pt x="1860686" y="75195"/>
                </a:cubicBezTo>
                <a:close/>
                <a:moveTo>
                  <a:pt x="1068735" y="70395"/>
                </a:moveTo>
                <a:lnTo>
                  <a:pt x="1103933" y="97594"/>
                </a:lnTo>
                <a:cubicBezTo>
                  <a:pt x="1104999" y="97594"/>
                  <a:pt x="1105532" y="98127"/>
                  <a:pt x="1105532" y="99194"/>
                </a:cubicBezTo>
                <a:cubicBezTo>
                  <a:pt x="1105532" y="102393"/>
                  <a:pt x="1102866" y="104527"/>
                  <a:pt x="1097533" y="105593"/>
                </a:cubicBezTo>
                <a:lnTo>
                  <a:pt x="1020738" y="105593"/>
                </a:lnTo>
                <a:lnTo>
                  <a:pt x="1020738" y="174389"/>
                </a:lnTo>
                <a:lnTo>
                  <a:pt x="1041537" y="174389"/>
                </a:lnTo>
                <a:lnTo>
                  <a:pt x="1060735" y="148791"/>
                </a:lnTo>
                <a:lnTo>
                  <a:pt x="1092733" y="174389"/>
                </a:lnTo>
                <a:cubicBezTo>
                  <a:pt x="1093800" y="176522"/>
                  <a:pt x="1094333" y="177589"/>
                  <a:pt x="1094333" y="177589"/>
                </a:cubicBezTo>
                <a:cubicBezTo>
                  <a:pt x="1094333" y="180789"/>
                  <a:pt x="1091667" y="182389"/>
                  <a:pt x="1086334" y="182389"/>
                </a:cubicBezTo>
                <a:lnTo>
                  <a:pt x="1020738" y="182389"/>
                </a:lnTo>
                <a:lnTo>
                  <a:pt x="1020738" y="275183"/>
                </a:lnTo>
                <a:lnTo>
                  <a:pt x="1049536" y="275183"/>
                </a:lnTo>
                <a:lnTo>
                  <a:pt x="1063935" y="259184"/>
                </a:lnTo>
                <a:cubicBezTo>
                  <a:pt x="1056469" y="258117"/>
                  <a:pt x="1051669" y="252251"/>
                  <a:pt x="1049536" y="241585"/>
                </a:cubicBezTo>
                <a:cubicBezTo>
                  <a:pt x="1047403" y="228786"/>
                  <a:pt x="1042070" y="215986"/>
                  <a:pt x="1033537" y="203187"/>
                </a:cubicBezTo>
                <a:lnTo>
                  <a:pt x="1036737" y="199987"/>
                </a:lnTo>
                <a:cubicBezTo>
                  <a:pt x="1073001" y="205320"/>
                  <a:pt x="1091134" y="217053"/>
                  <a:pt x="1091134" y="235185"/>
                </a:cubicBezTo>
                <a:cubicBezTo>
                  <a:pt x="1091134" y="244785"/>
                  <a:pt x="1087400" y="251718"/>
                  <a:pt x="1079934" y="255984"/>
                </a:cubicBezTo>
                <a:lnTo>
                  <a:pt x="1108732" y="276783"/>
                </a:lnTo>
                <a:cubicBezTo>
                  <a:pt x="1108732" y="276783"/>
                  <a:pt x="1109266" y="277316"/>
                  <a:pt x="1110332" y="278383"/>
                </a:cubicBezTo>
                <a:cubicBezTo>
                  <a:pt x="1110332" y="278383"/>
                  <a:pt x="1110332" y="278916"/>
                  <a:pt x="1110332" y="279983"/>
                </a:cubicBezTo>
                <a:cubicBezTo>
                  <a:pt x="1109266" y="282116"/>
                  <a:pt x="1106599" y="283716"/>
                  <a:pt x="1102333" y="284782"/>
                </a:cubicBezTo>
                <a:lnTo>
                  <a:pt x="889546" y="284782"/>
                </a:lnTo>
                <a:lnTo>
                  <a:pt x="889546" y="275183"/>
                </a:lnTo>
                <a:lnTo>
                  <a:pt x="972740" y="275183"/>
                </a:lnTo>
                <a:lnTo>
                  <a:pt x="972740" y="182389"/>
                </a:lnTo>
                <a:lnTo>
                  <a:pt x="907145" y="182389"/>
                </a:lnTo>
                <a:lnTo>
                  <a:pt x="907145" y="174389"/>
                </a:lnTo>
                <a:lnTo>
                  <a:pt x="972740" y="174389"/>
                </a:lnTo>
                <a:lnTo>
                  <a:pt x="972740" y="105593"/>
                </a:lnTo>
                <a:lnTo>
                  <a:pt x="899145" y="105593"/>
                </a:lnTo>
                <a:lnTo>
                  <a:pt x="899145" y="95994"/>
                </a:lnTo>
                <a:lnTo>
                  <a:pt x="1047936" y="95994"/>
                </a:lnTo>
                <a:close/>
                <a:moveTo>
                  <a:pt x="881546" y="49597"/>
                </a:moveTo>
                <a:lnTo>
                  <a:pt x="881546" y="332779"/>
                </a:lnTo>
                <a:lnTo>
                  <a:pt x="1118332" y="332779"/>
                </a:lnTo>
                <a:lnTo>
                  <a:pt x="1118332" y="49597"/>
                </a:lnTo>
                <a:close/>
                <a:moveTo>
                  <a:pt x="4577395" y="47997"/>
                </a:moveTo>
                <a:lnTo>
                  <a:pt x="4577395" y="116793"/>
                </a:lnTo>
                <a:lnTo>
                  <a:pt x="4766183" y="116793"/>
                </a:lnTo>
                <a:lnTo>
                  <a:pt x="4766183" y="47997"/>
                </a:lnTo>
                <a:close/>
                <a:moveTo>
                  <a:pt x="6558149" y="44797"/>
                </a:moveTo>
                <a:cubicBezTo>
                  <a:pt x="6621077" y="74662"/>
                  <a:pt x="6654143" y="105060"/>
                  <a:pt x="6657343" y="135991"/>
                </a:cubicBezTo>
                <a:cubicBezTo>
                  <a:pt x="6656275" y="161590"/>
                  <a:pt x="6644010" y="174922"/>
                  <a:pt x="6620545" y="175989"/>
                </a:cubicBezTo>
                <a:cubicBezTo>
                  <a:pt x="6610945" y="175989"/>
                  <a:pt x="6604546" y="169056"/>
                  <a:pt x="6601346" y="155190"/>
                </a:cubicBezTo>
                <a:cubicBezTo>
                  <a:pt x="6593879" y="117859"/>
                  <a:pt x="6578414" y="82128"/>
                  <a:pt x="6554949" y="47997"/>
                </a:cubicBezTo>
                <a:close/>
                <a:moveTo>
                  <a:pt x="113593" y="27198"/>
                </a:moveTo>
                <a:cubicBezTo>
                  <a:pt x="172256" y="47463"/>
                  <a:pt x="202121" y="73595"/>
                  <a:pt x="203187" y="105593"/>
                </a:cubicBezTo>
                <a:cubicBezTo>
                  <a:pt x="202121" y="130125"/>
                  <a:pt x="190922" y="143458"/>
                  <a:pt x="169589" y="145591"/>
                </a:cubicBezTo>
                <a:cubicBezTo>
                  <a:pt x="155724" y="146657"/>
                  <a:pt x="147724" y="139191"/>
                  <a:pt x="145591" y="123192"/>
                </a:cubicBezTo>
                <a:cubicBezTo>
                  <a:pt x="140258" y="89061"/>
                  <a:pt x="129059" y="58129"/>
                  <a:pt x="111993" y="30398"/>
                </a:cubicBezTo>
                <a:close/>
                <a:moveTo>
                  <a:pt x="20799" y="12799"/>
                </a:moveTo>
                <a:lnTo>
                  <a:pt x="84795" y="17599"/>
                </a:lnTo>
                <a:cubicBezTo>
                  <a:pt x="90128" y="17599"/>
                  <a:pt x="92794" y="19732"/>
                  <a:pt x="92794" y="23998"/>
                </a:cubicBezTo>
                <a:cubicBezTo>
                  <a:pt x="92794" y="29331"/>
                  <a:pt x="87461" y="33064"/>
                  <a:pt x="76795" y="35198"/>
                </a:cubicBezTo>
                <a:lnTo>
                  <a:pt x="76795" y="251184"/>
                </a:lnTo>
                <a:lnTo>
                  <a:pt x="214387" y="195188"/>
                </a:lnTo>
                <a:lnTo>
                  <a:pt x="217587" y="199987"/>
                </a:lnTo>
                <a:cubicBezTo>
                  <a:pt x="172789" y="242652"/>
                  <a:pt x="115193" y="285316"/>
                  <a:pt x="44797" y="327980"/>
                </a:cubicBezTo>
                <a:cubicBezTo>
                  <a:pt x="45864" y="335446"/>
                  <a:pt x="43197" y="339712"/>
                  <a:pt x="36798" y="340779"/>
                </a:cubicBezTo>
                <a:cubicBezTo>
                  <a:pt x="33598" y="340779"/>
                  <a:pt x="30931" y="338646"/>
                  <a:pt x="28798" y="334379"/>
                </a:cubicBezTo>
                <a:lnTo>
                  <a:pt x="0" y="279983"/>
                </a:lnTo>
                <a:cubicBezTo>
                  <a:pt x="18132" y="272516"/>
                  <a:pt x="26665" y="259184"/>
                  <a:pt x="25598" y="239985"/>
                </a:cubicBezTo>
                <a:lnTo>
                  <a:pt x="25598" y="92794"/>
                </a:lnTo>
                <a:cubicBezTo>
                  <a:pt x="25598" y="59729"/>
                  <a:pt x="23999" y="33064"/>
                  <a:pt x="20799" y="12799"/>
                </a:cubicBezTo>
                <a:close/>
                <a:moveTo>
                  <a:pt x="6660543" y="11199"/>
                </a:moveTo>
                <a:cubicBezTo>
                  <a:pt x="6714939" y="41064"/>
                  <a:pt x="6743204" y="75195"/>
                  <a:pt x="6745337" y="113593"/>
                </a:cubicBezTo>
                <a:cubicBezTo>
                  <a:pt x="6744270" y="139191"/>
                  <a:pt x="6732005" y="152524"/>
                  <a:pt x="6708539" y="153590"/>
                </a:cubicBezTo>
                <a:cubicBezTo>
                  <a:pt x="6697873" y="152524"/>
                  <a:pt x="6691473" y="145057"/>
                  <a:pt x="6689341" y="131192"/>
                </a:cubicBezTo>
                <a:cubicBezTo>
                  <a:pt x="6687207" y="86394"/>
                  <a:pt x="6676541" y="47463"/>
                  <a:pt x="6657343" y="14399"/>
                </a:cubicBezTo>
                <a:close/>
                <a:moveTo>
                  <a:pt x="3286199" y="11199"/>
                </a:moveTo>
                <a:cubicBezTo>
                  <a:pt x="3341663" y="18665"/>
                  <a:pt x="3368861" y="35198"/>
                  <a:pt x="3367794" y="60796"/>
                </a:cubicBezTo>
                <a:cubicBezTo>
                  <a:pt x="3366727" y="81061"/>
                  <a:pt x="3355528" y="92261"/>
                  <a:pt x="3334196" y="94394"/>
                </a:cubicBezTo>
                <a:cubicBezTo>
                  <a:pt x="3323530" y="94394"/>
                  <a:pt x="3316597" y="87994"/>
                  <a:pt x="3313398" y="75195"/>
                </a:cubicBezTo>
                <a:cubicBezTo>
                  <a:pt x="3308065" y="50663"/>
                  <a:pt x="3298465" y="30398"/>
                  <a:pt x="3284599" y="14399"/>
                </a:cubicBezTo>
                <a:close/>
                <a:moveTo>
                  <a:pt x="2628639" y="11199"/>
                </a:moveTo>
                <a:lnTo>
                  <a:pt x="2695835" y="15999"/>
                </a:lnTo>
                <a:cubicBezTo>
                  <a:pt x="2699035" y="15999"/>
                  <a:pt x="2701168" y="17599"/>
                  <a:pt x="2702235" y="20798"/>
                </a:cubicBezTo>
                <a:cubicBezTo>
                  <a:pt x="2703301" y="26131"/>
                  <a:pt x="2697435" y="31464"/>
                  <a:pt x="2684636" y="36797"/>
                </a:cubicBezTo>
                <a:lnTo>
                  <a:pt x="2684636" y="161590"/>
                </a:lnTo>
                <a:cubicBezTo>
                  <a:pt x="2721967" y="127459"/>
                  <a:pt x="2748632" y="95994"/>
                  <a:pt x="2764631" y="67196"/>
                </a:cubicBezTo>
                <a:lnTo>
                  <a:pt x="2817428" y="103993"/>
                </a:lnTo>
                <a:cubicBezTo>
                  <a:pt x="2821694" y="107193"/>
                  <a:pt x="2823827" y="110393"/>
                  <a:pt x="2823827" y="113593"/>
                </a:cubicBezTo>
                <a:cubicBezTo>
                  <a:pt x="2822761" y="122126"/>
                  <a:pt x="2814761" y="124259"/>
                  <a:pt x="2799829" y="119992"/>
                </a:cubicBezTo>
                <a:cubicBezTo>
                  <a:pt x="2762498" y="153057"/>
                  <a:pt x="2724100" y="182389"/>
                  <a:pt x="2684636" y="207987"/>
                </a:cubicBezTo>
                <a:lnTo>
                  <a:pt x="2684636" y="295982"/>
                </a:lnTo>
                <a:cubicBezTo>
                  <a:pt x="2683569" y="307714"/>
                  <a:pt x="2688902" y="313047"/>
                  <a:pt x="2700635" y="311981"/>
                </a:cubicBezTo>
                <a:lnTo>
                  <a:pt x="2753432" y="311981"/>
                </a:lnTo>
                <a:cubicBezTo>
                  <a:pt x="2766231" y="313047"/>
                  <a:pt x="2773697" y="307714"/>
                  <a:pt x="2775830" y="295982"/>
                </a:cubicBezTo>
                <a:lnTo>
                  <a:pt x="2799829" y="215986"/>
                </a:lnTo>
                <a:lnTo>
                  <a:pt x="2807828" y="217586"/>
                </a:lnTo>
                <a:lnTo>
                  <a:pt x="2811028" y="283182"/>
                </a:lnTo>
                <a:cubicBezTo>
                  <a:pt x="2811028" y="294915"/>
                  <a:pt x="2813695" y="302915"/>
                  <a:pt x="2819028" y="307181"/>
                </a:cubicBezTo>
                <a:cubicBezTo>
                  <a:pt x="2828627" y="312514"/>
                  <a:pt x="2832893" y="318380"/>
                  <a:pt x="2831827" y="324780"/>
                </a:cubicBezTo>
                <a:cubicBezTo>
                  <a:pt x="2829694" y="347178"/>
                  <a:pt x="2808362" y="358911"/>
                  <a:pt x="2767831" y="359978"/>
                </a:cubicBezTo>
                <a:lnTo>
                  <a:pt x="2676636" y="359978"/>
                </a:lnTo>
                <a:cubicBezTo>
                  <a:pt x="2645705" y="359978"/>
                  <a:pt x="2630239" y="346112"/>
                  <a:pt x="2630239" y="318380"/>
                </a:cubicBezTo>
                <a:lnTo>
                  <a:pt x="2630239" y="238385"/>
                </a:lnTo>
                <a:cubicBezTo>
                  <a:pt x="2622773" y="241585"/>
                  <a:pt x="2611574" y="246385"/>
                  <a:pt x="2596641" y="252784"/>
                </a:cubicBezTo>
                <a:cubicBezTo>
                  <a:pt x="2583842" y="258117"/>
                  <a:pt x="2574242" y="262384"/>
                  <a:pt x="2567843" y="265583"/>
                </a:cubicBezTo>
                <a:lnTo>
                  <a:pt x="2564643" y="257584"/>
                </a:lnTo>
                <a:cubicBezTo>
                  <a:pt x="2576376" y="249051"/>
                  <a:pt x="2594508" y="235719"/>
                  <a:pt x="2619040" y="217586"/>
                </a:cubicBezTo>
                <a:cubicBezTo>
                  <a:pt x="2624373" y="213320"/>
                  <a:pt x="2628106" y="210120"/>
                  <a:pt x="2630239" y="207987"/>
                </a:cubicBezTo>
                <a:lnTo>
                  <a:pt x="2630239" y="100793"/>
                </a:lnTo>
                <a:cubicBezTo>
                  <a:pt x="2630239" y="78395"/>
                  <a:pt x="2629706" y="48530"/>
                  <a:pt x="2628639" y="11199"/>
                </a:cubicBezTo>
                <a:close/>
                <a:moveTo>
                  <a:pt x="2228664" y="11199"/>
                </a:moveTo>
                <a:lnTo>
                  <a:pt x="2289460" y="14399"/>
                </a:lnTo>
                <a:cubicBezTo>
                  <a:pt x="2294793" y="15465"/>
                  <a:pt x="2297459" y="17599"/>
                  <a:pt x="2297459" y="20798"/>
                </a:cubicBezTo>
                <a:cubicBezTo>
                  <a:pt x="2297459" y="25065"/>
                  <a:pt x="2292127" y="29865"/>
                  <a:pt x="2281461" y="35198"/>
                </a:cubicBezTo>
                <a:cubicBezTo>
                  <a:pt x="2281461" y="69329"/>
                  <a:pt x="2282527" y="99194"/>
                  <a:pt x="2284660" y="124792"/>
                </a:cubicBezTo>
                <a:lnTo>
                  <a:pt x="2343857" y="121592"/>
                </a:lnTo>
                <a:lnTo>
                  <a:pt x="2364656" y="89594"/>
                </a:lnTo>
                <a:cubicBezTo>
                  <a:pt x="2361456" y="90661"/>
                  <a:pt x="2357722" y="91194"/>
                  <a:pt x="2353456" y="91194"/>
                </a:cubicBezTo>
                <a:cubicBezTo>
                  <a:pt x="2345990" y="91194"/>
                  <a:pt x="2339590" y="86394"/>
                  <a:pt x="2334257" y="76795"/>
                </a:cubicBezTo>
                <a:cubicBezTo>
                  <a:pt x="2325724" y="57596"/>
                  <a:pt x="2315592" y="41597"/>
                  <a:pt x="2303859" y="28798"/>
                </a:cubicBezTo>
                <a:lnTo>
                  <a:pt x="2305459" y="25598"/>
                </a:lnTo>
                <a:cubicBezTo>
                  <a:pt x="2355590" y="27731"/>
                  <a:pt x="2381188" y="39997"/>
                  <a:pt x="2382254" y="62396"/>
                </a:cubicBezTo>
                <a:cubicBezTo>
                  <a:pt x="2382254" y="74128"/>
                  <a:pt x="2376921" y="83195"/>
                  <a:pt x="2366255" y="89594"/>
                </a:cubicBezTo>
                <a:lnTo>
                  <a:pt x="2412653" y="113593"/>
                </a:lnTo>
                <a:cubicBezTo>
                  <a:pt x="2415852" y="116793"/>
                  <a:pt x="2416919" y="118926"/>
                  <a:pt x="2415852" y="119992"/>
                </a:cubicBezTo>
                <a:cubicBezTo>
                  <a:pt x="2415852" y="123192"/>
                  <a:pt x="2412653" y="125325"/>
                  <a:pt x="2406253" y="126392"/>
                </a:cubicBezTo>
                <a:lnTo>
                  <a:pt x="2286260" y="134391"/>
                </a:lnTo>
                <a:cubicBezTo>
                  <a:pt x="2291593" y="203721"/>
                  <a:pt x="2317192" y="257584"/>
                  <a:pt x="2363056" y="295982"/>
                </a:cubicBezTo>
                <a:cubicBezTo>
                  <a:pt x="2367322" y="298115"/>
                  <a:pt x="2371055" y="296515"/>
                  <a:pt x="2374255" y="291182"/>
                </a:cubicBezTo>
                <a:lnTo>
                  <a:pt x="2406253" y="215986"/>
                </a:lnTo>
                <a:lnTo>
                  <a:pt x="2411052" y="217586"/>
                </a:lnTo>
                <a:lnTo>
                  <a:pt x="2407853" y="299181"/>
                </a:lnTo>
                <a:cubicBezTo>
                  <a:pt x="2406786" y="307714"/>
                  <a:pt x="2408386" y="315180"/>
                  <a:pt x="2412653" y="321580"/>
                </a:cubicBezTo>
                <a:cubicBezTo>
                  <a:pt x="2419052" y="327980"/>
                  <a:pt x="2422252" y="333846"/>
                  <a:pt x="2422252" y="339179"/>
                </a:cubicBezTo>
                <a:cubicBezTo>
                  <a:pt x="2420118" y="359444"/>
                  <a:pt x="2409453" y="370110"/>
                  <a:pt x="2390254" y="371177"/>
                </a:cubicBezTo>
                <a:cubicBezTo>
                  <a:pt x="2371055" y="371177"/>
                  <a:pt x="2348123" y="359444"/>
                  <a:pt x="2321458" y="335979"/>
                </a:cubicBezTo>
                <a:cubicBezTo>
                  <a:pt x="2273461" y="293315"/>
                  <a:pt x="2244663" y="227719"/>
                  <a:pt x="2235063" y="139191"/>
                </a:cubicBezTo>
                <a:lnTo>
                  <a:pt x="2156668" y="143991"/>
                </a:lnTo>
                <a:lnTo>
                  <a:pt x="2155068" y="134391"/>
                </a:lnTo>
                <a:lnTo>
                  <a:pt x="2233464" y="129592"/>
                </a:lnTo>
                <a:cubicBezTo>
                  <a:pt x="2232397" y="115726"/>
                  <a:pt x="2231864" y="100793"/>
                  <a:pt x="2231864" y="84794"/>
                </a:cubicBezTo>
                <a:cubicBezTo>
                  <a:pt x="2230797" y="76262"/>
                  <a:pt x="2230264" y="63996"/>
                  <a:pt x="2230264" y="47997"/>
                </a:cubicBezTo>
                <a:cubicBezTo>
                  <a:pt x="2229197" y="31998"/>
                  <a:pt x="2228664" y="19732"/>
                  <a:pt x="2228664" y="11199"/>
                </a:cubicBezTo>
                <a:close/>
                <a:moveTo>
                  <a:pt x="1742294" y="11199"/>
                </a:moveTo>
                <a:lnTo>
                  <a:pt x="1782291" y="39997"/>
                </a:lnTo>
                <a:cubicBezTo>
                  <a:pt x="1783358" y="41064"/>
                  <a:pt x="1783891" y="42664"/>
                  <a:pt x="1783891" y="44797"/>
                </a:cubicBezTo>
                <a:cubicBezTo>
                  <a:pt x="1783891" y="47997"/>
                  <a:pt x="1780158" y="50130"/>
                  <a:pt x="1772692" y="51197"/>
                </a:cubicBezTo>
                <a:lnTo>
                  <a:pt x="1723095" y="51197"/>
                </a:lnTo>
                <a:lnTo>
                  <a:pt x="1723095" y="147191"/>
                </a:lnTo>
                <a:lnTo>
                  <a:pt x="1724695" y="147191"/>
                </a:lnTo>
                <a:lnTo>
                  <a:pt x="1745493" y="119992"/>
                </a:lnTo>
                <a:lnTo>
                  <a:pt x="1779091" y="147191"/>
                </a:lnTo>
                <a:cubicBezTo>
                  <a:pt x="1780158" y="147191"/>
                  <a:pt x="1780691" y="148257"/>
                  <a:pt x="1780691" y="150390"/>
                </a:cubicBezTo>
                <a:cubicBezTo>
                  <a:pt x="1780691" y="153590"/>
                  <a:pt x="1776958" y="155723"/>
                  <a:pt x="1769492" y="156790"/>
                </a:cubicBezTo>
                <a:lnTo>
                  <a:pt x="1723095" y="156790"/>
                </a:lnTo>
                <a:lnTo>
                  <a:pt x="1723095" y="249584"/>
                </a:lnTo>
                <a:cubicBezTo>
                  <a:pt x="1725228" y="248518"/>
                  <a:pt x="1728428" y="247451"/>
                  <a:pt x="1732694" y="246385"/>
                </a:cubicBezTo>
                <a:cubicBezTo>
                  <a:pt x="1744427" y="244251"/>
                  <a:pt x="1759359" y="239985"/>
                  <a:pt x="1777491" y="233585"/>
                </a:cubicBezTo>
                <a:lnTo>
                  <a:pt x="1780691" y="239985"/>
                </a:lnTo>
                <a:cubicBezTo>
                  <a:pt x="1742294" y="270916"/>
                  <a:pt x="1702296" y="297048"/>
                  <a:pt x="1660698" y="318380"/>
                </a:cubicBezTo>
                <a:cubicBezTo>
                  <a:pt x="1660698" y="329046"/>
                  <a:pt x="1658032" y="334379"/>
                  <a:pt x="1652699" y="334379"/>
                </a:cubicBezTo>
                <a:cubicBezTo>
                  <a:pt x="1649499" y="334379"/>
                  <a:pt x="1647366" y="332779"/>
                  <a:pt x="1646299" y="329580"/>
                </a:cubicBezTo>
                <a:lnTo>
                  <a:pt x="1627101" y="268783"/>
                </a:lnTo>
                <a:cubicBezTo>
                  <a:pt x="1635633" y="268783"/>
                  <a:pt x="1648966" y="267183"/>
                  <a:pt x="1667098" y="263984"/>
                </a:cubicBezTo>
                <a:cubicBezTo>
                  <a:pt x="1668164" y="263984"/>
                  <a:pt x="1669765" y="263450"/>
                  <a:pt x="1671898" y="262384"/>
                </a:cubicBezTo>
                <a:cubicBezTo>
                  <a:pt x="1674031" y="262384"/>
                  <a:pt x="1675631" y="262384"/>
                  <a:pt x="1676698" y="262384"/>
                </a:cubicBezTo>
                <a:lnTo>
                  <a:pt x="1676698" y="156790"/>
                </a:lnTo>
                <a:lnTo>
                  <a:pt x="1628700" y="156790"/>
                </a:lnTo>
                <a:lnTo>
                  <a:pt x="1628700" y="147191"/>
                </a:lnTo>
                <a:lnTo>
                  <a:pt x="1676698" y="147191"/>
                </a:lnTo>
                <a:lnTo>
                  <a:pt x="1676698" y="51197"/>
                </a:lnTo>
                <a:lnTo>
                  <a:pt x="1630300" y="51197"/>
                </a:lnTo>
                <a:lnTo>
                  <a:pt x="1630300" y="41597"/>
                </a:lnTo>
                <a:lnTo>
                  <a:pt x="1719895" y="41597"/>
                </a:lnTo>
                <a:close/>
                <a:moveTo>
                  <a:pt x="1126331" y="11199"/>
                </a:moveTo>
                <a:lnTo>
                  <a:pt x="1177528" y="31998"/>
                </a:lnTo>
                <a:cubicBezTo>
                  <a:pt x="1181795" y="34131"/>
                  <a:pt x="1183928" y="36797"/>
                  <a:pt x="1183928" y="39997"/>
                </a:cubicBezTo>
                <a:cubicBezTo>
                  <a:pt x="1183928" y="46397"/>
                  <a:pt x="1178594" y="52796"/>
                  <a:pt x="1167929" y="59196"/>
                </a:cubicBezTo>
                <a:lnTo>
                  <a:pt x="1167929" y="151990"/>
                </a:lnTo>
                <a:cubicBezTo>
                  <a:pt x="1167929" y="230919"/>
                  <a:pt x="1168995" y="298115"/>
                  <a:pt x="1171129" y="353578"/>
                </a:cubicBezTo>
                <a:cubicBezTo>
                  <a:pt x="1171129" y="363177"/>
                  <a:pt x="1167929" y="367977"/>
                  <a:pt x="1161529" y="367977"/>
                </a:cubicBezTo>
                <a:cubicBezTo>
                  <a:pt x="1156196" y="369044"/>
                  <a:pt x="1146597" y="370110"/>
                  <a:pt x="1132731" y="371177"/>
                </a:cubicBezTo>
                <a:cubicBezTo>
                  <a:pt x="1126331" y="372244"/>
                  <a:pt x="1121532" y="372777"/>
                  <a:pt x="1118332" y="372777"/>
                </a:cubicBezTo>
                <a:lnTo>
                  <a:pt x="1118332" y="339179"/>
                </a:lnTo>
                <a:lnTo>
                  <a:pt x="881546" y="339179"/>
                </a:lnTo>
                <a:lnTo>
                  <a:pt x="881546" y="355178"/>
                </a:lnTo>
                <a:cubicBezTo>
                  <a:pt x="882613" y="364777"/>
                  <a:pt x="878880" y="369577"/>
                  <a:pt x="870347" y="369577"/>
                </a:cubicBezTo>
                <a:cubicBezTo>
                  <a:pt x="850081" y="371710"/>
                  <a:pt x="836216" y="372244"/>
                  <a:pt x="828749" y="371177"/>
                </a:cubicBezTo>
                <a:cubicBezTo>
                  <a:pt x="830882" y="322113"/>
                  <a:pt x="831949" y="271983"/>
                  <a:pt x="831949" y="220786"/>
                </a:cubicBezTo>
                <a:lnTo>
                  <a:pt x="831949" y="118392"/>
                </a:lnTo>
                <a:cubicBezTo>
                  <a:pt x="831949" y="74662"/>
                  <a:pt x="831416" y="42664"/>
                  <a:pt x="830349" y="22398"/>
                </a:cubicBezTo>
                <a:lnTo>
                  <a:pt x="892745" y="39997"/>
                </a:lnTo>
                <a:lnTo>
                  <a:pt x="1110332" y="39997"/>
                </a:lnTo>
                <a:close/>
                <a:moveTo>
                  <a:pt x="268783" y="11199"/>
                </a:moveTo>
                <a:lnTo>
                  <a:pt x="335979" y="19198"/>
                </a:lnTo>
                <a:cubicBezTo>
                  <a:pt x="342379" y="20265"/>
                  <a:pt x="345579" y="22932"/>
                  <a:pt x="345579" y="27198"/>
                </a:cubicBezTo>
                <a:cubicBezTo>
                  <a:pt x="345579" y="30398"/>
                  <a:pt x="340246" y="34131"/>
                  <a:pt x="329580" y="38397"/>
                </a:cubicBezTo>
                <a:cubicBezTo>
                  <a:pt x="328513" y="62929"/>
                  <a:pt x="326913" y="89061"/>
                  <a:pt x="324780" y="116793"/>
                </a:cubicBezTo>
                <a:cubicBezTo>
                  <a:pt x="321580" y="172256"/>
                  <a:pt x="310381" y="217586"/>
                  <a:pt x="291182" y="252784"/>
                </a:cubicBezTo>
                <a:cubicBezTo>
                  <a:pt x="349845" y="280516"/>
                  <a:pt x="377577" y="306114"/>
                  <a:pt x="374377" y="329580"/>
                </a:cubicBezTo>
                <a:cubicBezTo>
                  <a:pt x="372244" y="351978"/>
                  <a:pt x="360511" y="364244"/>
                  <a:pt x="339179" y="366377"/>
                </a:cubicBezTo>
                <a:cubicBezTo>
                  <a:pt x="325313" y="366377"/>
                  <a:pt x="316781" y="357844"/>
                  <a:pt x="313581" y="340779"/>
                </a:cubicBezTo>
                <a:cubicBezTo>
                  <a:pt x="306115" y="313047"/>
                  <a:pt x="295982" y="287982"/>
                  <a:pt x="283183" y="265583"/>
                </a:cubicBezTo>
                <a:cubicBezTo>
                  <a:pt x="254384" y="311447"/>
                  <a:pt x="189855" y="347712"/>
                  <a:pt x="89594" y="374377"/>
                </a:cubicBezTo>
                <a:lnTo>
                  <a:pt x="86395" y="369577"/>
                </a:lnTo>
                <a:cubicBezTo>
                  <a:pt x="211187" y="309847"/>
                  <a:pt x="273050" y="220253"/>
                  <a:pt x="271983" y="100793"/>
                </a:cubicBezTo>
                <a:cubicBezTo>
                  <a:pt x="273050" y="69862"/>
                  <a:pt x="271983" y="39997"/>
                  <a:pt x="268783" y="11199"/>
                </a:cubicBezTo>
                <a:close/>
                <a:moveTo>
                  <a:pt x="6796535" y="9599"/>
                </a:moveTo>
                <a:lnTo>
                  <a:pt x="6873329" y="35198"/>
                </a:lnTo>
                <a:cubicBezTo>
                  <a:pt x="6877595" y="36264"/>
                  <a:pt x="6879729" y="38397"/>
                  <a:pt x="6879729" y="41597"/>
                </a:cubicBezTo>
                <a:cubicBezTo>
                  <a:pt x="6879729" y="47997"/>
                  <a:pt x="6871729" y="52796"/>
                  <a:pt x="6855731" y="55996"/>
                </a:cubicBezTo>
                <a:cubicBezTo>
                  <a:pt x="6836532" y="101860"/>
                  <a:pt x="6806133" y="149857"/>
                  <a:pt x="6764537" y="199987"/>
                </a:cubicBezTo>
                <a:lnTo>
                  <a:pt x="6823733" y="199987"/>
                </a:lnTo>
                <a:lnTo>
                  <a:pt x="6852531" y="163190"/>
                </a:lnTo>
                <a:lnTo>
                  <a:pt x="6902128" y="196788"/>
                </a:lnTo>
                <a:cubicBezTo>
                  <a:pt x="6904261" y="198921"/>
                  <a:pt x="6905327" y="201054"/>
                  <a:pt x="6905327" y="203187"/>
                </a:cubicBezTo>
                <a:cubicBezTo>
                  <a:pt x="6905327" y="206387"/>
                  <a:pt x="6901061" y="208520"/>
                  <a:pt x="6892529" y="209587"/>
                </a:cubicBezTo>
                <a:lnTo>
                  <a:pt x="6524551" y="209587"/>
                </a:lnTo>
                <a:lnTo>
                  <a:pt x="6524551" y="199987"/>
                </a:lnTo>
                <a:lnTo>
                  <a:pt x="6746937" y="199987"/>
                </a:lnTo>
                <a:cubicBezTo>
                  <a:pt x="6764003" y="154124"/>
                  <a:pt x="6777335" y="113593"/>
                  <a:pt x="6786935" y="78395"/>
                </a:cubicBezTo>
                <a:cubicBezTo>
                  <a:pt x="6793335" y="47463"/>
                  <a:pt x="6796535" y="24531"/>
                  <a:pt x="6796535" y="9599"/>
                </a:cubicBezTo>
                <a:close/>
                <a:moveTo>
                  <a:pt x="4774183" y="9599"/>
                </a:moveTo>
                <a:lnTo>
                  <a:pt x="4826980" y="31998"/>
                </a:lnTo>
                <a:cubicBezTo>
                  <a:pt x="4831246" y="33064"/>
                  <a:pt x="4833379" y="35198"/>
                  <a:pt x="4833379" y="38397"/>
                </a:cubicBezTo>
                <a:cubicBezTo>
                  <a:pt x="4834446" y="44797"/>
                  <a:pt x="4829113" y="51197"/>
                  <a:pt x="4817380" y="57596"/>
                </a:cubicBezTo>
                <a:lnTo>
                  <a:pt x="4817380" y="68795"/>
                </a:lnTo>
                <a:cubicBezTo>
                  <a:pt x="4817380" y="95460"/>
                  <a:pt x="4817913" y="117859"/>
                  <a:pt x="4818980" y="135991"/>
                </a:cubicBezTo>
                <a:cubicBezTo>
                  <a:pt x="4820046" y="142391"/>
                  <a:pt x="4817380" y="146124"/>
                  <a:pt x="4810981" y="147191"/>
                </a:cubicBezTo>
                <a:cubicBezTo>
                  <a:pt x="4796048" y="150390"/>
                  <a:pt x="4781116" y="151990"/>
                  <a:pt x="4766183" y="151990"/>
                </a:cubicBezTo>
                <a:lnTo>
                  <a:pt x="4766183" y="126392"/>
                </a:lnTo>
                <a:lnTo>
                  <a:pt x="4708587" y="126392"/>
                </a:lnTo>
                <a:cubicBezTo>
                  <a:pt x="4710720" y="153057"/>
                  <a:pt x="4713920" y="175456"/>
                  <a:pt x="4718186" y="193588"/>
                </a:cubicBezTo>
                <a:lnTo>
                  <a:pt x="4777383" y="193588"/>
                </a:lnTo>
                <a:lnTo>
                  <a:pt x="4806181" y="155190"/>
                </a:lnTo>
                <a:lnTo>
                  <a:pt x="4855778" y="191988"/>
                </a:lnTo>
                <a:cubicBezTo>
                  <a:pt x="4857911" y="193055"/>
                  <a:pt x="4858978" y="194654"/>
                  <a:pt x="4858978" y="196788"/>
                </a:cubicBezTo>
                <a:cubicBezTo>
                  <a:pt x="4858978" y="202121"/>
                  <a:pt x="4854711" y="204787"/>
                  <a:pt x="4846179" y="204787"/>
                </a:cubicBezTo>
                <a:lnTo>
                  <a:pt x="4719786" y="204787"/>
                </a:lnTo>
                <a:cubicBezTo>
                  <a:pt x="4730452" y="247451"/>
                  <a:pt x="4754450" y="280516"/>
                  <a:pt x="4791782" y="303981"/>
                </a:cubicBezTo>
                <a:cubicBezTo>
                  <a:pt x="4803514" y="310381"/>
                  <a:pt x="4811514" y="308248"/>
                  <a:pt x="4815780" y="297581"/>
                </a:cubicBezTo>
                <a:lnTo>
                  <a:pt x="4841379" y="239985"/>
                </a:lnTo>
                <a:lnTo>
                  <a:pt x="4847779" y="241585"/>
                </a:lnTo>
                <a:lnTo>
                  <a:pt x="4847779" y="303981"/>
                </a:lnTo>
                <a:cubicBezTo>
                  <a:pt x="4847779" y="313580"/>
                  <a:pt x="4849378" y="321047"/>
                  <a:pt x="4852578" y="326380"/>
                </a:cubicBezTo>
                <a:cubicBezTo>
                  <a:pt x="4857911" y="331713"/>
                  <a:pt x="4860578" y="337579"/>
                  <a:pt x="4860578" y="343979"/>
                </a:cubicBezTo>
                <a:cubicBezTo>
                  <a:pt x="4859511" y="358911"/>
                  <a:pt x="4848845" y="366911"/>
                  <a:pt x="4828580" y="367977"/>
                </a:cubicBezTo>
                <a:cubicBezTo>
                  <a:pt x="4798715" y="367977"/>
                  <a:pt x="4767783" y="355711"/>
                  <a:pt x="4735785" y="331179"/>
                </a:cubicBezTo>
                <a:cubicBezTo>
                  <a:pt x="4700587" y="301315"/>
                  <a:pt x="4677655" y="259184"/>
                  <a:pt x="4666990" y="204787"/>
                </a:cubicBezTo>
                <a:lnTo>
                  <a:pt x="4577395" y="204787"/>
                </a:lnTo>
                <a:lnTo>
                  <a:pt x="4577395" y="295982"/>
                </a:lnTo>
                <a:lnTo>
                  <a:pt x="4686188" y="281582"/>
                </a:lnTo>
                <a:lnTo>
                  <a:pt x="4689388" y="287982"/>
                </a:lnTo>
                <a:cubicBezTo>
                  <a:pt x="4656323" y="307181"/>
                  <a:pt x="4611526" y="328513"/>
                  <a:pt x="4554996" y="351978"/>
                </a:cubicBezTo>
                <a:cubicBezTo>
                  <a:pt x="4549663" y="354111"/>
                  <a:pt x="4545930" y="355711"/>
                  <a:pt x="4543797" y="356778"/>
                </a:cubicBezTo>
                <a:cubicBezTo>
                  <a:pt x="4543797" y="367444"/>
                  <a:pt x="4541130" y="372777"/>
                  <a:pt x="4535798" y="372777"/>
                </a:cubicBezTo>
                <a:cubicBezTo>
                  <a:pt x="4532598" y="373843"/>
                  <a:pt x="4529931" y="371177"/>
                  <a:pt x="4527798" y="364777"/>
                </a:cubicBezTo>
                <a:lnTo>
                  <a:pt x="4505399" y="310381"/>
                </a:lnTo>
                <a:cubicBezTo>
                  <a:pt x="4519265" y="307181"/>
                  <a:pt x="4525664" y="297048"/>
                  <a:pt x="4524598" y="279983"/>
                </a:cubicBezTo>
                <a:lnTo>
                  <a:pt x="4524598" y="118392"/>
                </a:lnTo>
                <a:cubicBezTo>
                  <a:pt x="4524598" y="91727"/>
                  <a:pt x="4524065" y="59729"/>
                  <a:pt x="4522998" y="22398"/>
                </a:cubicBezTo>
                <a:lnTo>
                  <a:pt x="4588594" y="38397"/>
                </a:lnTo>
                <a:lnTo>
                  <a:pt x="4758184" y="38397"/>
                </a:lnTo>
                <a:close/>
                <a:moveTo>
                  <a:pt x="5498939" y="7999"/>
                </a:moveTo>
                <a:lnTo>
                  <a:pt x="5559735" y="12799"/>
                </a:lnTo>
                <a:cubicBezTo>
                  <a:pt x="5566135" y="12799"/>
                  <a:pt x="5569334" y="14399"/>
                  <a:pt x="5569334" y="17599"/>
                </a:cubicBezTo>
                <a:cubicBezTo>
                  <a:pt x="5569334" y="22932"/>
                  <a:pt x="5563468" y="28265"/>
                  <a:pt x="5551736" y="33598"/>
                </a:cubicBezTo>
                <a:lnTo>
                  <a:pt x="5551736" y="71995"/>
                </a:lnTo>
                <a:lnTo>
                  <a:pt x="5601333" y="71995"/>
                </a:lnTo>
                <a:lnTo>
                  <a:pt x="5628531" y="36797"/>
                </a:lnTo>
                <a:lnTo>
                  <a:pt x="5674928" y="70395"/>
                </a:lnTo>
                <a:cubicBezTo>
                  <a:pt x="5677061" y="71462"/>
                  <a:pt x="5678128" y="73062"/>
                  <a:pt x="5678128" y="75195"/>
                </a:cubicBezTo>
                <a:cubicBezTo>
                  <a:pt x="5678128" y="78395"/>
                  <a:pt x="5673861" y="80528"/>
                  <a:pt x="5665329" y="81595"/>
                </a:cubicBezTo>
                <a:lnTo>
                  <a:pt x="5551736" y="81595"/>
                </a:lnTo>
                <a:lnTo>
                  <a:pt x="5551736" y="140791"/>
                </a:lnTo>
                <a:lnTo>
                  <a:pt x="5593333" y="140791"/>
                </a:lnTo>
                <a:lnTo>
                  <a:pt x="5617332" y="107193"/>
                </a:lnTo>
                <a:lnTo>
                  <a:pt x="5662129" y="139191"/>
                </a:lnTo>
                <a:cubicBezTo>
                  <a:pt x="5664262" y="140258"/>
                  <a:pt x="5665329" y="141858"/>
                  <a:pt x="5665329" y="143991"/>
                </a:cubicBezTo>
                <a:cubicBezTo>
                  <a:pt x="5665329" y="147191"/>
                  <a:pt x="5661062" y="149324"/>
                  <a:pt x="5652529" y="150390"/>
                </a:cubicBezTo>
                <a:lnTo>
                  <a:pt x="5551736" y="150390"/>
                </a:lnTo>
                <a:lnTo>
                  <a:pt x="5551736" y="187188"/>
                </a:lnTo>
                <a:lnTo>
                  <a:pt x="5551736" y="211187"/>
                </a:lnTo>
                <a:lnTo>
                  <a:pt x="5615732" y="211187"/>
                </a:lnTo>
                <a:lnTo>
                  <a:pt x="5630131" y="182389"/>
                </a:lnTo>
                <a:lnTo>
                  <a:pt x="5684527" y="203187"/>
                </a:lnTo>
                <a:cubicBezTo>
                  <a:pt x="5688794" y="204254"/>
                  <a:pt x="5690927" y="206387"/>
                  <a:pt x="5690927" y="209587"/>
                </a:cubicBezTo>
                <a:cubicBezTo>
                  <a:pt x="5690927" y="213853"/>
                  <a:pt x="5685594" y="220253"/>
                  <a:pt x="5674928" y="228786"/>
                </a:cubicBezTo>
                <a:cubicBezTo>
                  <a:pt x="5674928" y="256517"/>
                  <a:pt x="5674395" y="277849"/>
                  <a:pt x="5673328" y="292782"/>
                </a:cubicBezTo>
                <a:cubicBezTo>
                  <a:pt x="5672261" y="329046"/>
                  <a:pt x="5648263" y="347712"/>
                  <a:pt x="5601333" y="348778"/>
                </a:cubicBezTo>
                <a:cubicBezTo>
                  <a:pt x="5601333" y="325313"/>
                  <a:pt x="5585867" y="309847"/>
                  <a:pt x="5554935" y="302381"/>
                </a:cubicBezTo>
                <a:lnTo>
                  <a:pt x="5556535" y="295982"/>
                </a:lnTo>
                <a:lnTo>
                  <a:pt x="5598133" y="297581"/>
                </a:lnTo>
                <a:cubicBezTo>
                  <a:pt x="5611999" y="297581"/>
                  <a:pt x="5619465" y="291182"/>
                  <a:pt x="5620531" y="278383"/>
                </a:cubicBezTo>
                <a:cubicBezTo>
                  <a:pt x="5621598" y="273050"/>
                  <a:pt x="5622131" y="263450"/>
                  <a:pt x="5622131" y="249584"/>
                </a:cubicBezTo>
                <a:cubicBezTo>
                  <a:pt x="5623198" y="235719"/>
                  <a:pt x="5623731" y="226119"/>
                  <a:pt x="5623731" y="220786"/>
                </a:cubicBezTo>
                <a:lnTo>
                  <a:pt x="5551736" y="220786"/>
                </a:lnTo>
                <a:cubicBezTo>
                  <a:pt x="5551736" y="292248"/>
                  <a:pt x="5552269" y="337579"/>
                  <a:pt x="5553335" y="356778"/>
                </a:cubicBezTo>
                <a:cubicBezTo>
                  <a:pt x="5553335" y="365311"/>
                  <a:pt x="5550136" y="370110"/>
                  <a:pt x="5543736" y="371177"/>
                </a:cubicBezTo>
                <a:cubicBezTo>
                  <a:pt x="5541603" y="371177"/>
                  <a:pt x="5538403" y="371710"/>
                  <a:pt x="5534137" y="372777"/>
                </a:cubicBezTo>
                <a:cubicBezTo>
                  <a:pt x="5517071" y="374910"/>
                  <a:pt x="5505338" y="375977"/>
                  <a:pt x="5498939" y="375977"/>
                </a:cubicBezTo>
                <a:cubicBezTo>
                  <a:pt x="5500006" y="342912"/>
                  <a:pt x="5500539" y="293315"/>
                  <a:pt x="5500539" y="227186"/>
                </a:cubicBezTo>
                <a:lnTo>
                  <a:pt x="5500539" y="220786"/>
                </a:lnTo>
                <a:lnTo>
                  <a:pt x="5417344" y="220786"/>
                </a:lnTo>
                <a:lnTo>
                  <a:pt x="5417344" y="211187"/>
                </a:lnTo>
                <a:lnTo>
                  <a:pt x="5500539" y="211187"/>
                </a:lnTo>
                <a:lnTo>
                  <a:pt x="5500539" y="150390"/>
                </a:lnTo>
                <a:lnTo>
                  <a:pt x="5434943" y="150390"/>
                </a:lnTo>
                <a:lnTo>
                  <a:pt x="5434943" y="140791"/>
                </a:lnTo>
                <a:lnTo>
                  <a:pt x="5500539" y="140791"/>
                </a:lnTo>
                <a:lnTo>
                  <a:pt x="5500539" y="113593"/>
                </a:lnTo>
                <a:cubicBezTo>
                  <a:pt x="5500539" y="103993"/>
                  <a:pt x="5500539" y="93327"/>
                  <a:pt x="5500539" y="81595"/>
                </a:cubicBezTo>
                <a:lnTo>
                  <a:pt x="5428543" y="81595"/>
                </a:lnTo>
                <a:lnTo>
                  <a:pt x="5428543" y="71995"/>
                </a:lnTo>
                <a:lnTo>
                  <a:pt x="5500539" y="71995"/>
                </a:lnTo>
                <a:cubicBezTo>
                  <a:pt x="5500539" y="63462"/>
                  <a:pt x="5500006" y="50130"/>
                  <a:pt x="5498939" y="31998"/>
                </a:cubicBezTo>
                <a:cubicBezTo>
                  <a:pt x="5498939" y="20265"/>
                  <a:pt x="5498939" y="12266"/>
                  <a:pt x="5498939" y="7999"/>
                </a:cubicBezTo>
                <a:close/>
                <a:moveTo>
                  <a:pt x="3110210" y="7999"/>
                </a:moveTo>
                <a:cubicBezTo>
                  <a:pt x="3152874" y="18665"/>
                  <a:pt x="3174206" y="33064"/>
                  <a:pt x="3174206" y="51197"/>
                </a:cubicBezTo>
                <a:cubicBezTo>
                  <a:pt x="3172073" y="69329"/>
                  <a:pt x="3161407" y="79461"/>
                  <a:pt x="3142208" y="81595"/>
                </a:cubicBezTo>
                <a:cubicBezTo>
                  <a:pt x="3130475" y="81595"/>
                  <a:pt x="3124609" y="75195"/>
                  <a:pt x="3124609" y="62396"/>
                </a:cubicBezTo>
                <a:cubicBezTo>
                  <a:pt x="3122476" y="45330"/>
                  <a:pt x="3116609" y="28265"/>
                  <a:pt x="3107010" y="11199"/>
                </a:cubicBezTo>
                <a:close/>
                <a:moveTo>
                  <a:pt x="1945481" y="7999"/>
                </a:moveTo>
                <a:lnTo>
                  <a:pt x="1995078" y="27198"/>
                </a:lnTo>
                <a:cubicBezTo>
                  <a:pt x="1998278" y="28265"/>
                  <a:pt x="1999878" y="30398"/>
                  <a:pt x="1999878" y="33598"/>
                </a:cubicBezTo>
                <a:cubicBezTo>
                  <a:pt x="2000944" y="38931"/>
                  <a:pt x="1996145" y="44797"/>
                  <a:pt x="1985479" y="51197"/>
                </a:cubicBezTo>
                <a:lnTo>
                  <a:pt x="1985479" y="102393"/>
                </a:lnTo>
                <a:cubicBezTo>
                  <a:pt x="1985479" y="148257"/>
                  <a:pt x="1986012" y="186655"/>
                  <a:pt x="1987079" y="217586"/>
                </a:cubicBezTo>
                <a:cubicBezTo>
                  <a:pt x="1987079" y="221853"/>
                  <a:pt x="1984412" y="225053"/>
                  <a:pt x="1979079" y="227186"/>
                </a:cubicBezTo>
                <a:cubicBezTo>
                  <a:pt x="1973746" y="229319"/>
                  <a:pt x="1963080" y="230919"/>
                  <a:pt x="1947081" y="231985"/>
                </a:cubicBezTo>
                <a:cubicBezTo>
                  <a:pt x="1942815" y="233052"/>
                  <a:pt x="1939615" y="233585"/>
                  <a:pt x="1937481" y="233585"/>
                </a:cubicBezTo>
                <a:lnTo>
                  <a:pt x="1937481" y="41597"/>
                </a:lnTo>
                <a:lnTo>
                  <a:pt x="1835088" y="41597"/>
                </a:lnTo>
                <a:lnTo>
                  <a:pt x="1835088" y="227186"/>
                </a:lnTo>
                <a:cubicBezTo>
                  <a:pt x="1835088" y="231452"/>
                  <a:pt x="1831888" y="234652"/>
                  <a:pt x="1825488" y="236785"/>
                </a:cubicBezTo>
                <a:cubicBezTo>
                  <a:pt x="1806290" y="239985"/>
                  <a:pt x="1794023" y="241585"/>
                  <a:pt x="1788691" y="241585"/>
                </a:cubicBezTo>
                <a:lnTo>
                  <a:pt x="1788691" y="91194"/>
                </a:lnTo>
                <a:cubicBezTo>
                  <a:pt x="1788691" y="89061"/>
                  <a:pt x="1788691" y="81595"/>
                  <a:pt x="1788691" y="68795"/>
                </a:cubicBezTo>
                <a:cubicBezTo>
                  <a:pt x="1787624" y="42130"/>
                  <a:pt x="1787091" y="25065"/>
                  <a:pt x="1787091" y="17599"/>
                </a:cubicBezTo>
                <a:lnTo>
                  <a:pt x="1841487" y="31998"/>
                </a:lnTo>
                <a:lnTo>
                  <a:pt x="1931082" y="31998"/>
                </a:lnTo>
                <a:close/>
                <a:moveTo>
                  <a:pt x="5854191" y="6399"/>
                </a:moveTo>
                <a:lnTo>
                  <a:pt x="5927787" y="11199"/>
                </a:lnTo>
                <a:cubicBezTo>
                  <a:pt x="5932053" y="11199"/>
                  <a:pt x="5934187" y="12799"/>
                  <a:pt x="5934187" y="15999"/>
                </a:cubicBezTo>
                <a:cubicBezTo>
                  <a:pt x="5934187" y="23465"/>
                  <a:pt x="5928320" y="29331"/>
                  <a:pt x="5916587" y="33598"/>
                </a:cubicBezTo>
                <a:lnTo>
                  <a:pt x="5916587" y="67196"/>
                </a:lnTo>
                <a:cubicBezTo>
                  <a:pt x="5916587" y="73595"/>
                  <a:pt x="5916055" y="82128"/>
                  <a:pt x="5914987" y="92794"/>
                </a:cubicBezTo>
                <a:cubicBezTo>
                  <a:pt x="5914987" y="103460"/>
                  <a:pt x="5914987" y="111460"/>
                  <a:pt x="5914987" y="116793"/>
                </a:cubicBezTo>
                <a:lnTo>
                  <a:pt x="6001383" y="116793"/>
                </a:lnTo>
                <a:lnTo>
                  <a:pt x="6031781" y="75195"/>
                </a:lnTo>
                <a:lnTo>
                  <a:pt x="6082977" y="113593"/>
                </a:lnTo>
                <a:cubicBezTo>
                  <a:pt x="6086177" y="115726"/>
                  <a:pt x="6087244" y="117859"/>
                  <a:pt x="6086177" y="119992"/>
                </a:cubicBezTo>
                <a:cubicBezTo>
                  <a:pt x="6085111" y="123192"/>
                  <a:pt x="6080845" y="125325"/>
                  <a:pt x="6073378" y="126392"/>
                </a:cubicBezTo>
                <a:lnTo>
                  <a:pt x="5929387" y="126392"/>
                </a:lnTo>
                <a:cubicBezTo>
                  <a:pt x="5960318" y="217053"/>
                  <a:pt x="6015249" y="278383"/>
                  <a:pt x="6094177" y="310381"/>
                </a:cubicBezTo>
                <a:lnTo>
                  <a:pt x="6089377" y="321580"/>
                </a:lnTo>
                <a:cubicBezTo>
                  <a:pt x="6068045" y="322647"/>
                  <a:pt x="6046713" y="338112"/>
                  <a:pt x="6025381" y="367977"/>
                </a:cubicBezTo>
                <a:cubicBezTo>
                  <a:pt x="5961385" y="321047"/>
                  <a:pt x="5925120" y="240518"/>
                  <a:pt x="5916587" y="126392"/>
                </a:cubicBezTo>
                <a:lnTo>
                  <a:pt x="5913387" y="126392"/>
                </a:lnTo>
                <a:cubicBezTo>
                  <a:pt x="5909121" y="255451"/>
                  <a:pt x="5838725" y="338646"/>
                  <a:pt x="5702201" y="375977"/>
                </a:cubicBezTo>
                <a:lnTo>
                  <a:pt x="5699001" y="369577"/>
                </a:lnTo>
                <a:cubicBezTo>
                  <a:pt x="5798195" y="310914"/>
                  <a:pt x="5849925" y="229852"/>
                  <a:pt x="5854191" y="126392"/>
                </a:cubicBezTo>
                <a:lnTo>
                  <a:pt x="5708600" y="126392"/>
                </a:lnTo>
                <a:lnTo>
                  <a:pt x="5708600" y="116793"/>
                </a:lnTo>
                <a:lnTo>
                  <a:pt x="5854191" y="116793"/>
                </a:lnTo>
                <a:cubicBezTo>
                  <a:pt x="5855258" y="103993"/>
                  <a:pt x="5855791" y="90127"/>
                  <a:pt x="5855791" y="75195"/>
                </a:cubicBezTo>
                <a:cubicBezTo>
                  <a:pt x="5855791" y="64529"/>
                  <a:pt x="5855258" y="49063"/>
                  <a:pt x="5854191" y="28798"/>
                </a:cubicBezTo>
                <a:cubicBezTo>
                  <a:pt x="5854191" y="17065"/>
                  <a:pt x="5854191" y="9599"/>
                  <a:pt x="5854191" y="6399"/>
                </a:cubicBezTo>
                <a:close/>
                <a:moveTo>
                  <a:pt x="5082964" y="6399"/>
                </a:moveTo>
                <a:lnTo>
                  <a:pt x="5146960" y="22398"/>
                </a:lnTo>
                <a:cubicBezTo>
                  <a:pt x="5150160" y="22398"/>
                  <a:pt x="5151760" y="23998"/>
                  <a:pt x="5151760" y="27198"/>
                </a:cubicBezTo>
                <a:cubicBezTo>
                  <a:pt x="5150693" y="33598"/>
                  <a:pt x="5143760" y="38397"/>
                  <a:pt x="5130961" y="41597"/>
                </a:cubicBezTo>
                <a:cubicBezTo>
                  <a:pt x="5124562" y="51197"/>
                  <a:pt x="5118695" y="60263"/>
                  <a:pt x="5113362" y="68795"/>
                </a:cubicBezTo>
                <a:lnTo>
                  <a:pt x="5202957" y="68795"/>
                </a:lnTo>
                <a:lnTo>
                  <a:pt x="5228555" y="36797"/>
                </a:lnTo>
                <a:lnTo>
                  <a:pt x="5273353" y="68795"/>
                </a:lnTo>
                <a:cubicBezTo>
                  <a:pt x="5273353" y="68795"/>
                  <a:pt x="5273886" y="69329"/>
                  <a:pt x="5274952" y="70395"/>
                </a:cubicBezTo>
                <a:cubicBezTo>
                  <a:pt x="5276019" y="70395"/>
                  <a:pt x="5276552" y="70929"/>
                  <a:pt x="5276552" y="71995"/>
                </a:cubicBezTo>
                <a:cubicBezTo>
                  <a:pt x="5274419" y="76262"/>
                  <a:pt x="5269620" y="78928"/>
                  <a:pt x="5262153" y="79995"/>
                </a:cubicBezTo>
                <a:lnTo>
                  <a:pt x="5105363" y="79995"/>
                </a:lnTo>
                <a:cubicBezTo>
                  <a:pt x="5093630" y="98127"/>
                  <a:pt x="5073898" y="117859"/>
                  <a:pt x="5046166" y="139191"/>
                </a:cubicBezTo>
                <a:lnTo>
                  <a:pt x="5041367" y="134391"/>
                </a:lnTo>
                <a:cubicBezTo>
                  <a:pt x="5042433" y="132258"/>
                  <a:pt x="5044033" y="129592"/>
                  <a:pt x="5046166" y="126392"/>
                </a:cubicBezTo>
                <a:cubicBezTo>
                  <a:pt x="5055766" y="110393"/>
                  <a:pt x="5062165" y="97594"/>
                  <a:pt x="5065365" y="87994"/>
                </a:cubicBezTo>
                <a:cubicBezTo>
                  <a:pt x="5063232" y="89061"/>
                  <a:pt x="5058966" y="89594"/>
                  <a:pt x="5052566" y="89594"/>
                </a:cubicBezTo>
                <a:lnTo>
                  <a:pt x="4978970" y="89594"/>
                </a:lnTo>
                <a:lnTo>
                  <a:pt x="4978970" y="113593"/>
                </a:lnTo>
                <a:cubicBezTo>
                  <a:pt x="4978970" y="126392"/>
                  <a:pt x="4978437" y="139191"/>
                  <a:pt x="4977371" y="151990"/>
                </a:cubicBezTo>
                <a:lnTo>
                  <a:pt x="4996569" y="151990"/>
                </a:lnTo>
                <a:lnTo>
                  <a:pt x="5010969" y="126392"/>
                </a:lnTo>
                <a:lnTo>
                  <a:pt x="5060566" y="148791"/>
                </a:lnTo>
                <a:cubicBezTo>
                  <a:pt x="5062699" y="149857"/>
                  <a:pt x="5063765" y="151990"/>
                  <a:pt x="5063765" y="155190"/>
                </a:cubicBezTo>
                <a:cubicBezTo>
                  <a:pt x="5063765" y="159457"/>
                  <a:pt x="5058433" y="164256"/>
                  <a:pt x="5047766" y="169589"/>
                </a:cubicBezTo>
                <a:cubicBezTo>
                  <a:pt x="5045633" y="215453"/>
                  <a:pt x="5042967" y="265050"/>
                  <a:pt x="5039767" y="318380"/>
                </a:cubicBezTo>
                <a:cubicBezTo>
                  <a:pt x="5038700" y="346112"/>
                  <a:pt x="5017901" y="361578"/>
                  <a:pt x="4977371" y="364777"/>
                </a:cubicBezTo>
                <a:cubicBezTo>
                  <a:pt x="4980570" y="344512"/>
                  <a:pt x="4970438" y="330113"/>
                  <a:pt x="4946972" y="321580"/>
                </a:cubicBezTo>
                <a:lnTo>
                  <a:pt x="4946972" y="318380"/>
                </a:lnTo>
                <a:lnTo>
                  <a:pt x="4978970" y="321580"/>
                </a:lnTo>
                <a:cubicBezTo>
                  <a:pt x="4989637" y="323713"/>
                  <a:pt x="4994970" y="319447"/>
                  <a:pt x="4994970" y="308781"/>
                </a:cubicBezTo>
                <a:cubicBezTo>
                  <a:pt x="4999236" y="263984"/>
                  <a:pt x="5002436" y="214920"/>
                  <a:pt x="5004569" y="161590"/>
                </a:cubicBezTo>
                <a:lnTo>
                  <a:pt x="4977371" y="161590"/>
                </a:lnTo>
                <a:cubicBezTo>
                  <a:pt x="4975238" y="259717"/>
                  <a:pt x="4947506" y="329580"/>
                  <a:pt x="4894176" y="371177"/>
                </a:cubicBezTo>
                <a:lnTo>
                  <a:pt x="4889376" y="367977"/>
                </a:lnTo>
                <a:cubicBezTo>
                  <a:pt x="4907508" y="328513"/>
                  <a:pt x="4919241" y="293848"/>
                  <a:pt x="4924574" y="263984"/>
                </a:cubicBezTo>
                <a:cubicBezTo>
                  <a:pt x="4929907" y="234119"/>
                  <a:pt x="4932573" y="188788"/>
                  <a:pt x="4932573" y="127992"/>
                </a:cubicBezTo>
                <a:lnTo>
                  <a:pt x="4932573" y="89594"/>
                </a:lnTo>
                <a:lnTo>
                  <a:pt x="4890976" y="89594"/>
                </a:lnTo>
                <a:lnTo>
                  <a:pt x="4890976" y="79995"/>
                </a:lnTo>
                <a:lnTo>
                  <a:pt x="5002969" y="79995"/>
                </a:lnTo>
                <a:lnTo>
                  <a:pt x="5025368" y="51197"/>
                </a:lnTo>
                <a:lnTo>
                  <a:pt x="5065365" y="79995"/>
                </a:lnTo>
                <a:cubicBezTo>
                  <a:pt x="5065365" y="79995"/>
                  <a:pt x="5065898" y="80528"/>
                  <a:pt x="5066965" y="81595"/>
                </a:cubicBezTo>
                <a:cubicBezTo>
                  <a:pt x="5066965" y="81595"/>
                  <a:pt x="5066965" y="82128"/>
                  <a:pt x="5066965" y="83195"/>
                </a:cubicBezTo>
                <a:cubicBezTo>
                  <a:pt x="5070165" y="73595"/>
                  <a:pt x="5072832" y="64529"/>
                  <a:pt x="5074965" y="55996"/>
                </a:cubicBezTo>
                <a:cubicBezTo>
                  <a:pt x="5080297" y="36797"/>
                  <a:pt x="5082964" y="20265"/>
                  <a:pt x="5082964" y="6399"/>
                </a:cubicBezTo>
                <a:close/>
                <a:moveTo>
                  <a:pt x="4935773" y="6399"/>
                </a:moveTo>
                <a:cubicBezTo>
                  <a:pt x="4975238" y="15999"/>
                  <a:pt x="4995503" y="29865"/>
                  <a:pt x="4996569" y="47997"/>
                </a:cubicBezTo>
                <a:cubicBezTo>
                  <a:pt x="4995503" y="65062"/>
                  <a:pt x="4984837" y="74128"/>
                  <a:pt x="4964571" y="75195"/>
                </a:cubicBezTo>
                <a:cubicBezTo>
                  <a:pt x="4956039" y="76262"/>
                  <a:pt x="4950705" y="70395"/>
                  <a:pt x="4948572" y="57596"/>
                </a:cubicBezTo>
                <a:cubicBezTo>
                  <a:pt x="4948572" y="56530"/>
                  <a:pt x="4948039" y="54396"/>
                  <a:pt x="4946972" y="51197"/>
                </a:cubicBezTo>
                <a:cubicBezTo>
                  <a:pt x="4943773" y="34131"/>
                  <a:pt x="4938973" y="20265"/>
                  <a:pt x="4932573" y="9599"/>
                </a:cubicBezTo>
                <a:close/>
                <a:moveTo>
                  <a:pt x="4276539" y="6399"/>
                </a:moveTo>
                <a:lnTo>
                  <a:pt x="4335735" y="11199"/>
                </a:lnTo>
                <a:cubicBezTo>
                  <a:pt x="4340002" y="11199"/>
                  <a:pt x="4342668" y="12799"/>
                  <a:pt x="4343735" y="15999"/>
                </a:cubicBezTo>
                <a:cubicBezTo>
                  <a:pt x="4344802" y="20265"/>
                  <a:pt x="4338935" y="25065"/>
                  <a:pt x="4326136" y="30398"/>
                </a:cubicBezTo>
                <a:lnTo>
                  <a:pt x="4326136" y="92794"/>
                </a:lnTo>
                <a:cubicBezTo>
                  <a:pt x="4331469" y="89594"/>
                  <a:pt x="4339468" y="84261"/>
                  <a:pt x="4350134" y="76795"/>
                </a:cubicBezTo>
                <a:cubicBezTo>
                  <a:pt x="4354401" y="74662"/>
                  <a:pt x="4357067" y="73062"/>
                  <a:pt x="4358134" y="71995"/>
                </a:cubicBezTo>
                <a:cubicBezTo>
                  <a:pt x="4374133" y="59196"/>
                  <a:pt x="4387999" y="45864"/>
                  <a:pt x="4399731" y="31998"/>
                </a:cubicBezTo>
                <a:lnTo>
                  <a:pt x="4449328" y="68795"/>
                </a:lnTo>
                <a:cubicBezTo>
                  <a:pt x="4452528" y="69862"/>
                  <a:pt x="4454128" y="71995"/>
                  <a:pt x="4454128" y="75195"/>
                </a:cubicBezTo>
                <a:cubicBezTo>
                  <a:pt x="4453061" y="81595"/>
                  <a:pt x="4444529" y="84261"/>
                  <a:pt x="4428530" y="83195"/>
                </a:cubicBezTo>
                <a:cubicBezTo>
                  <a:pt x="4395465" y="102393"/>
                  <a:pt x="4361334" y="118926"/>
                  <a:pt x="4326136" y="132792"/>
                </a:cubicBezTo>
                <a:lnTo>
                  <a:pt x="4326136" y="159990"/>
                </a:lnTo>
                <a:cubicBezTo>
                  <a:pt x="4325069" y="171723"/>
                  <a:pt x="4330403" y="177055"/>
                  <a:pt x="4342135" y="175989"/>
                </a:cubicBezTo>
                <a:lnTo>
                  <a:pt x="4399731" y="175989"/>
                </a:lnTo>
                <a:cubicBezTo>
                  <a:pt x="4409331" y="175989"/>
                  <a:pt x="4416264" y="170656"/>
                  <a:pt x="4420530" y="159990"/>
                </a:cubicBezTo>
                <a:lnTo>
                  <a:pt x="4436529" y="113593"/>
                </a:lnTo>
                <a:lnTo>
                  <a:pt x="4441329" y="113593"/>
                </a:lnTo>
                <a:lnTo>
                  <a:pt x="4446129" y="150390"/>
                </a:lnTo>
                <a:cubicBezTo>
                  <a:pt x="4447195" y="157857"/>
                  <a:pt x="4450395" y="164256"/>
                  <a:pt x="4455728" y="169589"/>
                </a:cubicBezTo>
                <a:cubicBezTo>
                  <a:pt x="4463194" y="175989"/>
                  <a:pt x="4466927" y="182389"/>
                  <a:pt x="4466927" y="188788"/>
                </a:cubicBezTo>
                <a:cubicBezTo>
                  <a:pt x="4465861" y="209054"/>
                  <a:pt x="4446129" y="219186"/>
                  <a:pt x="4407731" y="219186"/>
                </a:cubicBezTo>
                <a:lnTo>
                  <a:pt x="4318136" y="219186"/>
                </a:lnTo>
                <a:cubicBezTo>
                  <a:pt x="4288271" y="221319"/>
                  <a:pt x="4274406" y="206920"/>
                  <a:pt x="4276539" y="175989"/>
                </a:cubicBezTo>
                <a:lnTo>
                  <a:pt x="4276539" y="148791"/>
                </a:lnTo>
                <a:cubicBezTo>
                  <a:pt x="4255207" y="155190"/>
                  <a:pt x="4233342" y="160523"/>
                  <a:pt x="4210943" y="164790"/>
                </a:cubicBezTo>
                <a:lnTo>
                  <a:pt x="4207743" y="158390"/>
                </a:lnTo>
                <a:cubicBezTo>
                  <a:pt x="4232275" y="147724"/>
                  <a:pt x="4255207" y="135991"/>
                  <a:pt x="4276539" y="123192"/>
                </a:cubicBezTo>
                <a:lnTo>
                  <a:pt x="4276539" y="68795"/>
                </a:lnTo>
                <a:cubicBezTo>
                  <a:pt x="4276539" y="55996"/>
                  <a:pt x="4276539" y="35198"/>
                  <a:pt x="4276539" y="6399"/>
                </a:cubicBezTo>
                <a:close/>
                <a:moveTo>
                  <a:pt x="3836566" y="6399"/>
                </a:moveTo>
                <a:lnTo>
                  <a:pt x="3900562" y="9599"/>
                </a:lnTo>
                <a:cubicBezTo>
                  <a:pt x="3906962" y="10666"/>
                  <a:pt x="3910161" y="12799"/>
                  <a:pt x="3910161" y="15999"/>
                </a:cubicBezTo>
                <a:cubicBezTo>
                  <a:pt x="3909095" y="23465"/>
                  <a:pt x="3903229" y="28798"/>
                  <a:pt x="3892562" y="31998"/>
                </a:cubicBezTo>
                <a:lnTo>
                  <a:pt x="3892562" y="97594"/>
                </a:lnTo>
                <a:lnTo>
                  <a:pt x="3972558" y="97594"/>
                </a:lnTo>
                <a:lnTo>
                  <a:pt x="3990156" y="70395"/>
                </a:lnTo>
                <a:lnTo>
                  <a:pt x="4041353" y="91194"/>
                </a:lnTo>
                <a:cubicBezTo>
                  <a:pt x="4045620" y="93327"/>
                  <a:pt x="4047753" y="95994"/>
                  <a:pt x="4047753" y="99194"/>
                </a:cubicBezTo>
                <a:cubicBezTo>
                  <a:pt x="4048820" y="104527"/>
                  <a:pt x="4044020" y="110926"/>
                  <a:pt x="4033354" y="118392"/>
                </a:cubicBezTo>
                <a:lnTo>
                  <a:pt x="4033354" y="156790"/>
                </a:lnTo>
                <a:cubicBezTo>
                  <a:pt x="4033354" y="163190"/>
                  <a:pt x="4033354" y="177055"/>
                  <a:pt x="4033354" y="198388"/>
                </a:cubicBezTo>
                <a:cubicBezTo>
                  <a:pt x="4034421" y="222919"/>
                  <a:pt x="4034954" y="239452"/>
                  <a:pt x="4034954" y="247985"/>
                </a:cubicBezTo>
                <a:cubicBezTo>
                  <a:pt x="4037087" y="254384"/>
                  <a:pt x="4034954" y="258117"/>
                  <a:pt x="4028554" y="259184"/>
                </a:cubicBezTo>
                <a:cubicBezTo>
                  <a:pt x="4014688" y="262384"/>
                  <a:pt x="3998689" y="263984"/>
                  <a:pt x="3980557" y="263984"/>
                </a:cubicBezTo>
                <a:lnTo>
                  <a:pt x="3980557" y="231985"/>
                </a:lnTo>
                <a:lnTo>
                  <a:pt x="3892562" y="231985"/>
                </a:lnTo>
                <a:lnTo>
                  <a:pt x="3892562" y="255984"/>
                </a:lnTo>
                <a:cubicBezTo>
                  <a:pt x="3892562" y="264517"/>
                  <a:pt x="3892562" y="281049"/>
                  <a:pt x="3892562" y="305581"/>
                </a:cubicBezTo>
                <a:cubicBezTo>
                  <a:pt x="3893629" y="331179"/>
                  <a:pt x="3894162" y="348778"/>
                  <a:pt x="3894162" y="358378"/>
                </a:cubicBezTo>
                <a:cubicBezTo>
                  <a:pt x="3895229" y="365844"/>
                  <a:pt x="3892562" y="369577"/>
                  <a:pt x="3886163" y="369577"/>
                </a:cubicBezTo>
                <a:cubicBezTo>
                  <a:pt x="3866964" y="371710"/>
                  <a:pt x="3850432" y="372777"/>
                  <a:pt x="3836566" y="372777"/>
                </a:cubicBezTo>
                <a:cubicBezTo>
                  <a:pt x="3838699" y="330113"/>
                  <a:pt x="3839766" y="291182"/>
                  <a:pt x="3839766" y="255984"/>
                </a:cubicBezTo>
                <a:lnTo>
                  <a:pt x="3839766" y="231985"/>
                </a:lnTo>
                <a:lnTo>
                  <a:pt x="3751771" y="231985"/>
                </a:lnTo>
                <a:lnTo>
                  <a:pt x="3751771" y="247985"/>
                </a:lnTo>
                <a:cubicBezTo>
                  <a:pt x="3751771" y="254384"/>
                  <a:pt x="3748571" y="258117"/>
                  <a:pt x="3742172" y="259184"/>
                </a:cubicBezTo>
                <a:cubicBezTo>
                  <a:pt x="3728306" y="262384"/>
                  <a:pt x="3713906" y="263984"/>
                  <a:pt x="3698974" y="263984"/>
                </a:cubicBezTo>
                <a:cubicBezTo>
                  <a:pt x="3701107" y="237318"/>
                  <a:pt x="3702174" y="208520"/>
                  <a:pt x="3702174" y="177589"/>
                </a:cubicBezTo>
                <a:lnTo>
                  <a:pt x="3702174" y="150390"/>
                </a:lnTo>
                <a:cubicBezTo>
                  <a:pt x="3702174" y="142924"/>
                  <a:pt x="3701641" y="130658"/>
                  <a:pt x="3700574" y="113593"/>
                </a:cubicBezTo>
                <a:cubicBezTo>
                  <a:pt x="3700574" y="97594"/>
                  <a:pt x="3700574" y="86394"/>
                  <a:pt x="3700574" y="79995"/>
                </a:cubicBezTo>
                <a:lnTo>
                  <a:pt x="3759770" y="97594"/>
                </a:lnTo>
                <a:lnTo>
                  <a:pt x="3839766" y="97594"/>
                </a:lnTo>
                <a:lnTo>
                  <a:pt x="3839766" y="89594"/>
                </a:lnTo>
                <a:cubicBezTo>
                  <a:pt x="3839766" y="59729"/>
                  <a:pt x="3838699" y="31998"/>
                  <a:pt x="3836566" y="6399"/>
                </a:cubicBezTo>
                <a:close/>
                <a:moveTo>
                  <a:pt x="2911822" y="6399"/>
                </a:moveTo>
                <a:lnTo>
                  <a:pt x="2971018" y="11199"/>
                </a:lnTo>
                <a:cubicBezTo>
                  <a:pt x="2975285" y="11199"/>
                  <a:pt x="2977418" y="12799"/>
                  <a:pt x="2977418" y="15999"/>
                </a:cubicBezTo>
                <a:cubicBezTo>
                  <a:pt x="2976351" y="23465"/>
                  <a:pt x="2971018" y="28798"/>
                  <a:pt x="2961419" y="31998"/>
                </a:cubicBezTo>
                <a:lnTo>
                  <a:pt x="2961419" y="92794"/>
                </a:lnTo>
                <a:lnTo>
                  <a:pt x="2966219" y="92794"/>
                </a:lnTo>
                <a:lnTo>
                  <a:pt x="2982218" y="67196"/>
                </a:lnTo>
                <a:lnTo>
                  <a:pt x="3012616" y="91194"/>
                </a:lnTo>
                <a:lnTo>
                  <a:pt x="3012643" y="91221"/>
                </a:lnTo>
                <a:lnTo>
                  <a:pt x="3010576" y="98614"/>
                </a:lnTo>
                <a:lnTo>
                  <a:pt x="3003016" y="102393"/>
                </a:lnTo>
                <a:lnTo>
                  <a:pt x="2961419" y="102393"/>
                </a:lnTo>
                <a:lnTo>
                  <a:pt x="2961419" y="166389"/>
                </a:lnTo>
                <a:cubicBezTo>
                  <a:pt x="2971018" y="162123"/>
                  <a:pt x="2980618" y="158390"/>
                  <a:pt x="2990217" y="155190"/>
                </a:cubicBezTo>
                <a:lnTo>
                  <a:pt x="2993417" y="159990"/>
                </a:lnTo>
                <a:lnTo>
                  <a:pt x="3010576" y="98614"/>
                </a:lnTo>
                <a:lnTo>
                  <a:pt x="3015816" y="95994"/>
                </a:lnTo>
                <a:cubicBezTo>
                  <a:pt x="3015816" y="93861"/>
                  <a:pt x="3015282" y="92794"/>
                  <a:pt x="3014216" y="92794"/>
                </a:cubicBezTo>
                <a:lnTo>
                  <a:pt x="3012643" y="91221"/>
                </a:lnTo>
                <a:lnTo>
                  <a:pt x="3035014" y="11199"/>
                </a:lnTo>
                <a:lnTo>
                  <a:pt x="3099011" y="25598"/>
                </a:lnTo>
                <a:cubicBezTo>
                  <a:pt x="3103277" y="26665"/>
                  <a:pt x="3105410" y="28798"/>
                  <a:pt x="3105410" y="31998"/>
                </a:cubicBezTo>
                <a:cubicBezTo>
                  <a:pt x="3106477" y="37331"/>
                  <a:pt x="3100077" y="42130"/>
                  <a:pt x="3086211" y="46397"/>
                </a:cubicBezTo>
                <a:cubicBezTo>
                  <a:pt x="3079812" y="62396"/>
                  <a:pt x="3072879" y="76795"/>
                  <a:pt x="3065413" y="89594"/>
                </a:cubicBezTo>
                <a:lnTo>
                  <a:pt x="3172606" y="89594"/>
                </a:lnTo>
                <a:lnTo>
                  <a:pt x="3195005" y="59196"/>
                </a:lnTo>
                <a:lnTo>
                  <a:pt x="3238202" y="87994"/>
                </a:lnTo>
                <a:cubicBezTo>
                  <a:pt x="3239269" y="90127"/>
                  <a:pt x="3239802" y="91727"/>
                  <a:pt x="3239802" y="92794"/>
                </a:cubicBezTo>
                <a:cubicBezTo>
                  <a:pt x="3239802" y="95994"/>
                  <a:pt x="3236069" y="98127"/>
                  <a:pt x="3228603" y="99194"/>
                </a:cubicBezTo>
                <a:lnTo>
                  <a:pt x="3156607" y="99194"/>
                </a:lnTo>
                <a:lnTo>
                  <a:pt x="3156607" y="174389"/>
                </a:lnTo>
                <a:lnTo>
                  <a:pt x="3171006" y="174389"/>
                </a:lnTo>
                <a:lnTo>
                  <a:pt x="3191805" y="143991"/>
                </a:lnTo>
                <a:lnTo>
                  <a:pt x="3233403" y="172789"/>
                </a:lnTo>
                <a:cubicBezTo>
                  <a:pt x="3235536" y="173856"/>
                  <a:pt x="3236602" y="175456"/>
                  <a:pt x="3236602" y="177589"/>
                </a:cubicBezTo>
                <a:cubicBezTo>
                  <a:pt x="3236602" y="180789"/>
                  <a:pt x="3232336" y="182922"/>
                  <a:pt x="3223803" y="183988"/>
                </a:cubicBezTo>
                <a:lnTo>
                  <a:pt x="3156607" y="183988"/>
                </a:lnTo>
                <a:lnTo>
                  <a:pt x="3156607" y="259184"/>
                </a:lnTo>
                <a:lnTo>
                  <a:pt x="3171006" y="259184"/>
                </a:lnTo>
                <a:lnTo>
                  <a:pt x="3193405" y="228786"/>
                </a:lnTo>
                <a:lnTo>
                  <a:pt x="3233403" y="257584"/>
                </a:lnTo>
                <a:cubicBezTo>
                  <a:pt x="3236602" y="258651"/>
                  <a:pt x="3237669" y="260250"/>
                  <a:pt x="3236602" y="262384"/>
                </a:cubicBezTo>
                <a:cubicBezTo>
                  <a:pt x="3236602" y="265583"/>
                  <a:pt x="3232336" y="267717"/>
                  <a:pt x="3223803" y="268783"/>
                </a:cubicBezTo>
                <a:lnTo>
                  <a:pt x="3156607" y="268783"/>
                </a:lnTo>
                <a:lnTo>
                  <a:pt x="3156607" y="339179"/>
                </a:lnTo>
                <a:lnTo>
                  <a:pt x="3177406" y="339179"/>
                </a:lnTo>
                <a:lnTo>
                  <a:pt x="3199804" y="311981"/>
                </a:lnTo>
                <a:lnTo>
                  <a:pt x="3241402" y="337579"/>
                </a:lnTo>
                <a:cubicBezTo>
                  <a:pt x="3243535" y="339712"/>
                  <a:pt x="3244602" y="341312"/>
                  <a:pt x="3244602" y="342379"/>
                </a:cubicBezTo>
                <a:cubicBezTo>
                  <a:pt x="3243535" y="347712"/>
                  <a:pt x="3239269" y="350378"/>
                  <a:pt x="3231802" y="350378"/>
                </a:cubicBezTo>
                <a:lnTo>
                  <a:pt x="3062213" y="350378"/>
                </a:lnTo>
                <a:lnTo>
                  <a:pt x="3062213" y="353578"/>
                </a:lnTo>
                <a:cubicBezTo>
                  <a:pt x="3062213" y="363177"/>
                  <a:pt x="3059013" y="368511"/>
                  <a:pt x="3052613" y="369577"/>
                </a:cubicBezTo>
                <a:cubicBezTo>
                  <a:pt x="3034481" y="371710"/>
                  <a:pt x="3020615" y="372244"/>
                  <a:pt x="3011016" y="371177"/>
                </a:cubicBezTo>
                <a:cubicBezTo>
                  <a:pt x="3012082" y="331713"/>
                  <a:pt x="3012616" y="289582"/>
                  <a:pt x="3012616" y="244785"/>
                </a:cubicBezTo>
                <a:lnTo>
                  <a:pt x="3012616" y="171189"/>
                </a:lnTo>
                <a:cubicBezTo>
                  <a:pt x="3001950" y="183988"/>
                  <a:pt x="2989684" y="196788"/>
                  <a:pt x="2975818" y="209587"/>
                </a:cubicBezTo>
                <a:lnTo>
                  <a:pt x="2971018" y="204787"/>
                </a:lnTo>
                <a:cubicBezTo>
                  <a:pt x="2978484" y="189855"/>
                  <a:pt x="2985417" y="175456"/>
                  <a:pt x="2991817" y="161590"/>
                </a:cubicBezTo>
                <a:cubicBezTo>
                  <a:pt x="2987551" y="165856"/>
                  <a:pt x="2981151" y="170656"/>
                  <a:pt x="2972618" y="175989"/>
                </a:cubicBezTo>
                <a:cubicBezTo>
                  <a:pt x="2967285" y="180255"/>
                  <a:pt x="2963552" y="183455"/>
                  <a:pt x="2961419" y="185588"/>
                </a:cubicBezTo>
                <a:lnTo>
                  <a:pt x="2961419" y="326380"/>
                </a:lnTo>
                <a:cubicBezTo>
                  <a:pt x="2961419" y="354111"/>
                  <a:pt x="2940620" y="369577"/>
                  <a:pt x="2899023" y="372777"/>
                </a:cubicBezTo>
                <a:cubicBezTo>
                  <a:pt x="2901156" y="349312"/>
                  <a:pt x="2886224" y="334913"/>
                  <a:pt x="2854225" y="329580"/>
                </a:cubicBezTo>
                <a:lnTo>
                  <a:pt x="2855825" y="323180"/>
                </a:lnTo>
                <a:lnTo>
                  <a:pt x="2899023" y="324780"/>
                </a:lnTo>
                <a:cubicBezTo>
                  <a:pt x="2908622" y="325846"/>
                  <a:pt x="2913422" y="320513"/>
                  <a:pt x="2913422" y="308781"/>
                </a:cubicBezTo>
                <a:lnTo>
                  <a:pt x="2913422" y="219186"/>
                </a:lnTo>
                <a:cubicBezTo>
                  <a:pt x="2911289" y="220253"/>
                  <a:pt x="2907556" y="222386"/>
                  <a:pt x="2902223" y="225586"/>
                </a:cubicBezTo>
                <a:cubicBezTo>
                  <a:pt x="2897956" y="227719"/>
                  <a:pt x="2894223" y="229852"/>
                  <a:pt x="2891023" y="231985"/>
                </a:cubicBezTo>
                <a:cubicBezTo>
                  <a:pt x="2888890" y="244785"/>
                  <a:pt x="2885157" y="250651"/>
                  <a:pt x="2879824" y="249584"/>
                </a:cubicBezTo>
                <a:cubicBezTo>
                  <a:pt x="2876624" y="249584"/>
                  <a:pt x="2873958" y="246918"/>
                  <a:pt x="2871824" y="241585"/>
                </a:cubicBezTo>
                <a:lnTo>
                  <a:pt x="2855825" y="191988"/>
                </a:lnTo>
                <a:cubicBezTo>
                  <a:pt x="2873958" y="190921"/>
                  <a:pt x="2893157" y="187188"/>
                  <a:pt x="2913422" y="180789"/>
                </a:cubicBezTo>
                <a:lnTo>
                  <a:pt x="2913422" y="102393"/>
                </a:lnTo>
                <a:lnTo>
                  <a:pt x="2860625" y="102393"/>
                </a:lnTo>
                <a:lnTo>
                  <a:pt x="2860625" y="92794"/>
                </a:lnTo>
                <a:lnTo>
                  <a:pt x="2913422" y="92794"/>
                </a:lnTo>
                <a:cubicBezTo>
                  <a:pt x="2913422" y="59729"/>
                  <a:pt x="2912888" y="30931"/>
                  <a:pt x="2911822" y="6399"/>
                </a:cubicBezTo>
                <a:close/>
                <a:moveTo>
                  <a:pt x="2115071" y="6399"/>
                </a:moveTo>
                <a:lnTo>
                  <a:pt x="2180666" y="20798"/>
                </a:lnTo>
                <a:cubicBezTo>
                  <a:pt x="2187066" y="22932"/>
                  <a:pt x="2190266" y="25598"/>
                  <a:pt x="2190266" y="28798"/>
                </a:cubicBezTo>
                <a:cubicBezTo>
                  <a:pt x="2188133" y="35198"/>
                  <a:pt x="2180666" y="39464"/>
                  <a:pt x="2167868" y="41597"/>
                </a:cubicBezTo>
                <a:cubicBezTo>
                  <a:pt x="2158268" y="65062"/>
                  <a:pt x="2147069" y="87461"/>
                  <a:pt x="2134269" y="108793"/>
                </a:cubicBezTo>
                <a:lnTo>
                  <a:pt x="2147069" y="108793"/>
                </a:lnTo>
                <a:cubicBezTo>
                  <a:pt x="2151335" y="109860"/>
                  <a:pt x="2153468" y="111993"/>
                  <a:pt x="2153468" y="115193"/>
                </a:cubicBezTo>
                <a:cubicBezTo>
                  <a:pt x="2154535" y="119459"/>
                  <a:pt x="2149735" y="124259"/>
                  <a:pt x="2139069" y="129592"/>
                </a:cubicBezTo>
                <a:lnTo>
                  <a:pt x="2139069" y="353578"/>
                </a:lnTo>
                <a:cubicBezTo>
                  <a:pt x="2140136" y="364244"/>
                  <a:pt x="2136403" y="369577"/>
                  <a:pt x="2127870" y="369577"/>
                </a:cubicBezTo>
                <a:cubicBezTo>
                  <a:pt x="2115071" y="371710"/>
                  <a:pt x="2101738" y="372777"/>
                  <a:pt x="2087872" y="372777"/>
                </a:cubicBezTo>
                <a:cubicBezTo>
                  <a:pt x="2087872" y="347178"/>
                  <a:pt x="2088406" y="311981"/>
                  <a:pt x="2089472" y="267183"/>
                </a:cubicBezTo>
                <a:cubicBezTo>
                  <a:pt x="2089472" y="243718"/>
                  <a:pt x="2089472" y="228786"/>
                  <a:pt x="2089472" y="222386"/>
                </a:cubicBezTo>
                <a:lnTo>
                  <a:pt x="2089472" y="169589"/>
                </a:lnTo>
                <a:cubicBezTo>
                  <a:pt x="2086273" y="172789"/>
                  <a:pt x="2082006" y="177055"/>
                  <a:pt x="2076673" y="182389"/>
                </a:cubicBezTo>
                <a:cubicBezTo>
                  <a:pt x="2059608" y="199454"/>
                  <a:pt x="2046275" y="212253"/>
                  <a:pt x="2036676" y="220786"/>
                </a:cubicBezTo>
                <a:lnTo>
                  <a:pt x="2033476" y="215986"/>
                </a:lnTo>
                <a:cubicBezTo>
                  <a:pt x="2066540" y="158390"/>
                  <a:pt x="2090006" y="105593"/>
                  <a:pt x="2103871" y="57596"/>
                </a:cubicBezTo>
                <a:cubicBezTo>
                  <a:pt x="2109205" y="41597"/>
                  <a:pt x="2112937" y="24531"/>
                  <a:pt x="2115071" y="6399"/>
                </a:cubicBezTo>
                <a:close/>
                <a:moveTo>
                  <a:pt x="1425513" y="6399"/>
                </a:moveTo>
                <a:lnTo>
                  <a:pt x="1486309" y="12799"/>
                </a:lnTo>
                <a:cubicBezTo>
                  <a:pt x="1491642" y="12799"/>
                  <a:pt x="1494308" y="13865"/>
                  <a:pt x="1494308" y="15999"/>
                </a:cubicBezTo>
                <a:cubicBezTo>
                  <a:pt x="1495375" y="20265"/>
                  <a:pt x="1491109" y="25065"/>
                  <a:pt x="1481510" y="30398"/>
                </a:cubicBezTo>
                <a:cubicBezTo>
                  <a:pt x="1480443" y="41064"/>
                  <a:pt x="1479910" y="59729"/>
                  <a:pt x="1479910" y="86394"/>
                </a:cubicBezTo>
                <a:lnTo>
                  <a:pt x="1479910" y="92794"/>
                </a:lnTo>
                <a:lnTo>
                  <a:pt x="1526307" y="92794"/>
                </a:lnTo>
                <a:lnTo>
                  <a:pt x="1537506" y="76795"/>
                </a:lnTo>
                <a:cubicBezTo>
                  <a:pt x="1531106" y="76795"/>
                  <a:pt x="1526307" y="72529"/>
                  <a:pt x="1523107" y="63996"/>
                </a:cubicBezTo>
                <a:cubicBezTo>
                  <a:pt x="1517774" y="49063"/>
                  <a:pt x="1510308" y="34664"/>
                  <a:pt x="1500708" y="20798"/>
                </a:cubicBezTo>
                <a:lnTo>
                  <a:pt x="1502308" y="17599"/>
                </a:lnTo>
                <a:cubicBezTo>
                  <a:pt x="1544972" y="20798"/>
                  <a:pt x="1566304" y="31464"/>
                  <a:pt x="1566304" y="49597"/>
                </a:cubicBezTo>
                <a:cubicBezTo>
                  <a:pt x="1566304" y="55996"/>
                  <a:pt x="1564704" y="61329"/>
                  <a:pt x="1561505" y="65596"/>
                </a:cubicBezTo>
                <a:lnTo>
                  <a:pt x="1596702" y="91194"/>
                </a:lnTo>
                <a:cubicBezTo>
                  <a:pt x="1598835" y="92261"/>
                  <a:pt x="1599902" y="93861"/>
                  <a:pt x="1599902" y="95994"/>
                </a:cubicBezTo>
                <a:cubicBezTo>
                  <a:pt x="1599902" y="99194"/>
                  <a:pt x="1595636" y="101327"/>
                  <a:pt x="1587103" y="102393"/>
                </a:cubicBezTo>
                <a:lnTo>
                  <a:pt x="1481510" y="102393"/>
                </a:lnTo>
                <a:cubicBezTo>
                  <a:pt x="1480443" y="193055"/>
                  <a:pt x="1500175" y="257051"/>
                  <a:pt x="1540706" y="294382"/>
                </a:cubicBezTo>
                <a:cubicBezTo>
                  <a:pt x="1550305" y="303981"/>
                  <a:pt x="1557238" y="302915"/>
                  <a:pt x="1561505" y="291182"/>
                </a:cubicBezTo>
                <a:lnTo>
                  <a:pt x="1583903" y="225586"/>
                </a:lnTo>
                <a:lnTo>
                  <a:pt x="1588703" y="227186"/>
                </a:lnTo>
                <a:lnTo>
                  <a:pt x="1590303" y="295982"/>
                </a:lnTo>
                <a:cubicBezTo>
                  <a:pt x="1590303" y="307714"/>
                  <a:pt x="1591903" y="316247"/>
                  <a:pt x="1595102" y="321580"/>
                </a:cubicBezTo>
                <a:cubicBezTo>
                  <a:pt x="1600435" y="327980"/>
                  <a:pt x="1603102" y="337046"/>
                  <a:pt x="1603102" y="348778"/>
                </a:cubicBezTo>
                <a:cubicBezTo>
                  <a:pt x="1602035" y="363711"/>
                  <a:pt x="1594036" y="371710"/>
                  <a:pt x="1579103" y="372777"/>
                </a:cubicBezTo>
                <a:cubicBezTo>
                  <a:pt x="1562038" y="372777"/>
                  <a:pt x="1548706" y="369577"/>
                  <a:pt x="1539106" y="363177"/>
                </a:cubicBezTo>
                <a:cubicBezTo>
                  <a:pt x="1471910" y="327980"/>
                  <a:pt x="1435646" y="241052"/>
                  <a:pt x="1430313" y="102393"/>
                </a:cubicBezTo>
                <a:lnTo>
                  <a:pt x="1219126" y="102393"/>
                </a:lnTo>
                <a:lnTo>
                  <a:pt x="1219126" y="92794"/>
                </a:lnTo>
                <a:lnTo>
                  <a:pt x="1430313" y="92794"/>
                </a:lnTo>
                <a:lnTo>
                  <a:pt x="1430313" y="79995"/>
                </a:lnTo>
                <a:cubicBezTo>
                  <a:pt x="1430313" y="57596"/>
                  <a:pt x="1428713" y="33064"/>
                  <a:pt x="1425513" y="6399"/>
                </a:cubicBezTo>
                <a:close/>
                <a:moveTo>
                  <a:pt x="559966" y="6399"/>
                </a:moveTo>
                <a:lnTo>
                  <a:pt x="623962" y="9599"/>
                </a:lnTo>
                <a:cubicBezTo>
                  <a:pt x="630361" y="10666"/>
                  <a:pt x="633561" y="12799"/>
                  <a:pt x="633561" y="15999"/>
                </a:cubicBezTo>
                <a:cubicBezTo>
                  <a:pt x="632495" y="23465"/>
                  <a:pt x="626628" y="28798"/>
                  <a:pt x="615962" y="31998"/>
                </a:cubicBezTo>
                <a:lnTo>
                  <a:pt x="615962" y="97594"/>
                </a:lnTo>
                <a:lnTo>
                  <a:pt x="695957" y="97594"/>
                </a:lnTo>
                <a:lnTo>
                  <a:pt x="713557" y="70395"/>
                </a:lnTo>
                <a:lnTo>
                  <a:pt x="764753" y="91194"/>
                </a:lnTo>
                <a:cubicBezTo>
                  <a:pt x="769020" y="93327"/>
                  <a:pt x="771153" y="95994"/>
                  <a:pt x="771153" y="99194"/>
                </a:cubicBezTo>
                <a:cubicBezTo>
                  <a:pt x="772220" y="104527"/>
                  <a:pt x="767420" y="110926"/>
                  <a:pt x="756754" y="118392"/>
                </a:cubicBezTo>
                <a:lnTo>
                  <a:pt x="756754" y="156790"/>
                </a:lnTo>
                <a:cubicBezTo>
                  <a:pt x="756754" y="163190"/>
                  <a:pt x="756754" y="177055"/>
                  <a:pt x="756754" y="198388"/>
                </a:cubicBezTo>
                <a:cubicBezTo>
                  <a:pt x="757820" y="222919"/>
                  <a:pt x="758353" y="239452"/>
                  <a:pt x="758353" y="247985"/>
                </a:cubicBezTo>
                <a:cubicBezTo>
                  <a:pt x="760487" y="254384"/>
                  <a:pt x="758353" y="258117"/>
                  <a:pt x="751954" y="259184"/>
                </a:cubicBezTo>
                <a:cubicBezTo>
                  <a:pt x="738088" y="262384"/>
                  <a:pt x="722089" y="263984"/>
                  <a:pt x="703957" y="263984"/>
                </a:cubicBezTo>
                <a:lnTo>
                  <a:pt x="703957" y="231985"/>
                </a:lnTo>
                <a:lnTo>
                  <a:pt x="615962" y="231985"/>
                </a:lnTo>
                <a:lnTo>
                  <a:pt x="615962" y="255984"/>
                </a:lnTo>
                <a:cubicBezTo>
                  <a:pt x="615962" y="264517"/>
                  <a:pt x="615962" y="281049"/>
                  <a:pt x="615962" y="305581"/>
                </a:cubicBezTo>
                <a:cubicBezTo>
                  <a:pt x="617029" y="331179"/>
                  <a:pt x="617562" y="348778"/>
                  <a:pt x="617562" y="358378"/>
                </a:cubicBezTo>
                <a:cubicBezTo>
                  <a:pt x="618629" y="365844"/>
                  <a:pt x="615962" y="369577"/>
                  <a:pt x="609563" y="369577"/>
                </a:cubicBezTo>
                <a:cubicBezTo>
                  <a:pt x="590364" y="371710"/>
                  <a:pt x="573832" y="372777"/>
                  <a:pt x="559966" y="372777"/>
                </a:cubicBezTo>
                <a:cubicBezTo>
                  <a:pt x="562099" y="330113"/>
                  <a:pt x="563165" y="291182"/>
                  <a:pt x="563165" y="255984"/>
                </a:cubicBezTo>
                <a:lnTo>
                  <a:pt x="563165" y="231985"/>
                </a:lnTo>
                <a:lnTo>
                  <a:pt x="475171" y="231985"/>
                </a:lnTo>
                <a:lnTo>
                  <a:pt x="475171" y="247985"/>
                </a:lnTo>
                <a:cubicBezTo>
                  <a:pt x="475171" y="254384"/>
                  <a:pt x="471971" y="258117"/>
                  <a:pt x="465571" y="259184"/>
                </a:cubicBezTo>
                <a:cubicBezTo>
                  <a:pt x="451706" y="262384"/>
                  <a:pt x="437307" y="263984"/>
                  <a:pt x="422374" y="263984"/>
                </a:cubicBezTo>
                <a:cubicBezTo>
                  <a:pt x="424507" y="237318"/>
                  <a:pt x="425574" y="208520"/>
                  <a:pt x="425574" y="177589"/>
                </a:cubicBezTo>
                <a:lnTo>
                  <a:pt x="425574" y="150390"/>
                </a:lnTo>
                <a:cubicBezTo>
                  <a:pt x="425574" y="142924"/>
                  <a:pt x="425041" y="130658"/>
                  <a:pt x="423974" y="113593"/>
                </a:cubicBezTo>
                <a:cubicBezTo>
                  <a:pt x="423974" y="97594"/>
                  <a:pt x="423974" y="86394"/>
                  <a:pt x="423974" y="79995"/>
                </a:cubicBezTo>
                <a:lnTo>
                  <a:pt x="483170" y="97594"/>
                </a:lnTo>
                <a:lnTo>
                  <a:pt x="563165" y="97594"/>
                </a:lnTo>
                <a:lnTo>
                  <a:pt x="563165" y="89594"/>
                </a:lnTo>
                <a:cubicBezTo>
                  <a:pt x="563165" y="59729"/>
                  <a:pt x="562099" y="31998"/>
                  <a:pt x="559966" y="6399"/>
                </a:cubicBezTo>
                <a:close/>
                <a:moveTo>
                  <a:pt x="2535845" y="4799"/>
                </a:moveTo>
                <a:lnTo>
                  <a:pt x="2601441" y="23998"/>
                </a:lnTo>
                <a:cubicBezTo>
                  <a:pt x="2605707" y="26131"/>
                  <a:pt x="2608374" y="29331"/>
                  <a:pt x="2609440" y="33598"/>
                </a:cubicBezTo>
                <a:cubicBezTo>
                  <a:pt x="2610507" y="38931"/>
                  <a:pt x="2603041" y="42664"/>
                  <a:pt x="2587042" y="44797"/>
                </a:cubicBezTo>
                <a:cubicBezTo>
                  <a:pt x="2574242" y="70395"/>
                  <a:pt x="2561443" y="93327"/>
                  <a:pt x="2548644" y="113593"/>
                </a:cubicBezTo>
                <a:lnTo>
                  <a:pt x="2564643" y="115193"/>
                </a:lnTo>
                <a:cubicBezTo>
                  <a:pt x="2571043" y="117326"/>
                  <a:pt x="2574242" y="119992"/>
                  <a:pt x="2574242" y="123192"/>
                </a:cubicBezTo>
                <a:cubicBezTo>
                  <a:pt x="2573176" y="128525"/>
                  <a:pt x="2566777" y="133325"/>
                  <a:pt x="2555044" y="137591"/>
                </a:cubicBezTo>
                <a:lnTo>
                  <a:pt x="2555044" y="353578"/>
                </a:lnTo>
                <a:cubicBezTo>
                  <a:pt x="2556110" y="363177"/>
                  <a:pt x="2552377" y="368511"/>
                  <a:pt x="2543844" y="369577"/>
                </a:cubicBezTo>
                <a:cubicBezTo>
                  <a:pt x="2526779" y="371710"/>
                  <a:pt x="2512380" y="372777"/>
                  <a:pt x="2500647" y="372777"/>
                </a:cubicBezTo>
                <a:cubicBezTo>
                  <a:pt x="2502780" y="330113"/>
                  <a:pt x="2503847" y="278383"/>
                  <a:pt x="2503847" y="217586"/>
                </a:cubicBezTo>
                <a:lnTo>
                  <a:pt x="2503847" y="171189"/>
                </a:lnTo>
                <a:cubicBezTo>
                  <a:pt x="2487848" y="188255"/>
                  <a:pt x="2468649" y="205854"/>
                  <a:pt x="2446250" y="223986"/>
                </a:cubicBezTo>
                <a:lnTo>
                  <a:pt x="2439851" y="219186"/>
                </a:lnTo>
                <a:cubicBezTo>
                  <a:pt x="2491048" y="139191"/>
                  <a:pt x="2523046" y="67729"/>
                  <a:pt x="2535845" y="4799"/>
                </a:cubicBezTo>
                <a:close/>
                <a:moveTo>
                  <a:pt x="5372546" y="3199"/>
                </a:moveTo>
                <a:lnTo>
                  <a:pt x="5439742" y="19198"/>
                </a:lnTo>
                <a:cubicBezTo>
                  <a:pt x="5444009" y="19198"/>
                  <a:pt x="5446142" y="21332"/>
                  <a:pt x="5446142" y="25598"/>
                </a:cubicBezTo>
                <a:cubicBezTo>
                  <a:pt x="5446142" y="29865"/>
                  <a:pt x="5439742" y="34664"/>
                  <a:pt x="5426943" y="39997"/>
                </a:cubicBezTo>
                <a:cubicBezTo>
                  <a:pt x="5415211" y="67729"/>
                  <a:pt x="5401345" y="94394"/>
                  <a:pt x="5385346" y="119992"/>
                </a:cubicBezTo>
                <a:lnTo>
                  <a:pt x="5409344" y="121592"/>
                </a:lnTo>
                <a:cubicBezTo>
                  <a:pt x="5414677" y="121592"/>
                  <a:pt x="5417344" y="123725"/>
                  <a:pt x="5417344" y="127992"/>
                </a:cubicBezTo>
                <a:cubicBezTo>
                  <a:pt x="5418411" y="132258"/>
                  <a:pt x="5413611" y="136525"/>
                  <a:pt x="5402945" y="140791"/>
                </a:cubicBezTo>
                <a:lnTo>
                  <a:pt x="5402945" y="355178"/>
                </a:lnTo>
                <a:cubicBezTo>
                  <a:pt x="5404011" y="363711"/>
                  <a:pt x="5399745" y="369044"/>
                  <a:pt x="5390145" y="371177"/>
                </a:cubicBezTo>
                <a:cubicBezTo>
                  <a:pt x="5377346" y="373310"/>
                  <a:pt x="5365080" y="374377"/>
                  <a:pt x="5353348" y="374377"/>
                </a:cubicBezTo>
                <a:cubicBezTo>
                  <a:pt x="5353348" y="355178"/>
                  <a:pt x="5353881" y="325313"/>
                  <a:pt x="5354948" y="284782"/>
                </a:cubicBezTo>
                <a:cubicBezTo>
                  <a:pt x="5354948" y="260250"/>
                  <a:pt x="5354948" y="244785"/>
                  <a:pt x="5354948" y="238385"/>
                </a:cubicBezTo>
                <a:lnTo>
                  <a:pt x="5354948" y="161590"/>
                </a:lnTo>
                <a:cubicBezTo>
                  <a:pt x="5338949" y="181855"/>
                  <a:pt x="5320816" y="201054"/>
                  <a:pt x="5300551" y="219186"/>
                </a:cubicBezTo>
                <a:lnTo>
                  <a:pt x="5295751" y="215986"/>
                </a:lnTo>
                <a:cubicBezTo>
                  <a:pt x="5323483" y="164790"/>
                  <a:pt x="5346415" y="109326"/>
                  <a:pt x="5364547" y="49597"/>
                </a:cubicBezTo>
                <a:cubicBezTo>
                  <a:pt x="5367747" y="39997"/>
                  <a:pt x="5370413" y="25065"/>
                  <a:pt x="5372546" y="4799"/>
                </a:cubicBezTo>
                <a:cubicBezTo>
                  <a:pt x="5372546" y="3733"/>
                  <a:pt x="5372546" y="3199"/>
                  <a:pt x="5372546" y="3199"/>
                </a:cubicBezTo>
                <a:close/>
                <a:moveTo>
                  <a:pt x="4183745" y="3199"/>
                </a:moveTo>
                <a:lnTo>
                  <a:pt x="4244541" y="27198"/>
                </a:lnTo>
                <a:cubicBezTo>
                  <a:pt x="4248808" y="29331"/>
                  <a:pt x="4250941" y="31998"/>
                  <a:pt x="4250941" y="35198"/>
                </a:cubicBezTo>
                <a:cubicBezTo>
                  <a:pt x="4250941" y="40531"/>
                  <a:pt x="4243474" y="43197"/>
                  <a:pt x="4228542" y="43197"/>
                </a:cubicBezTo>
                <a:cubicBezTo>
                  <a:pt x="4227475" y="44264"/>
                  <a:pt x="4226409" y="45864"/>
                  <a:pt x="4225342" y="47997"/>
                </a:cubicBezTo>
                <a:cubicBezTo>
                  <a:pt x="4211476" y="68262"/>
                  <a:pt x="4199744" y="82661"/>
                  <a:pt x="4190144" y="91194"/>
                </a:cubicBezTo>
                <a:lnTo>
                  <a:pt x="4212543" y="94394"/>
                </a:lnTo>
                <a:cubicBezTo>
                  <a:pt x="4217876" y="94394"/>
                  <a:pt x="4220542" y="95994"/>
                  <a:pt x="4220542" y="99194"/>
                </a:cubicBezTo>
                <a:cubicBezTo>
                  <a:pt x="4220542" y="103460"/>
                  <a:pt x="4215210" y="107726"/>
                  <a:pt x="4204543" y="111993"/>
                </a:cubicBezTo>
                <a:lnTo>
                  <a:pt x="4204543" y="215986"/>
                </a:lnTo>
                <a:cubicBezTo>
                  <a:pt x="4205610" y="224519"/>
                  <a:pt x="4201877" y="229319"/>
                  <a:pt x="4193344" y="230386"/>
                </a:cubicBezTo>
                <a:cubicBezTo>
                  <a:pt x="4183745" y="233585"/>
                  <a:pt x="4170945" y="235185"/>
                  <a:pt x="4154946" y="235185"/>
                </a:cubicBezTo>
                <a:cubicBezTo>
                  <a:pt x="4154946" y="199987"/>
                  <a:pt x="4154946" y="177055"/>
                  <a:pt x="4154946" y="166389"/>
                </a:cubicBezTo>
                <a:lnTo>
                  <a:pt x="4154946" y="124792"/>
                </a:lnTo>
                <a:cubicBezTo>
                  <a:pt x="4135748" y="141858"/>
                  <a:pt x="4112816" y="157857"/>
                  <a:pt x="4086151" y="172789"/>
                </a:cubicBezTo>
                <a:lnTo>
                  <a:pt x="4081351" y="166389"/>
                </a:lnTo>
                <a:cubicBezTo>
                  <a:pt x="4136814" y="104527"/>
                  <a:pt x="4170945" y="50130"/>
                  <a:pt x="4183745" y="3199"/>
                </a:cubicBezTo>
                <a:close/>
                <a:moveTo>
                  <a:pt x="6206170" y="0"/>
                </a:moveTo>
                <a:lnTo>
                  <a:pt x="6268566" y="14399"/>
                </a:lnTo>
                <a:cubicBezTo>
                  <a:pt x="6272833" y="14399"/>
                  <a:pt x="6274965" y="15999"/>
                  <a:pt x="6274965" y="19198"/>
                </a:cubicBezTo>
                <a:cubicBezTo>
                  <a:pt x="6276033" y="23465"/>
                  <a:pt x="6269633" y="27198"/>
                  <a:pt x="6255767" y="30398"/>
                </a:cubicBezTo>
                <a:cubicBezTo>
                  <a:pt x="6254700" y="32531"/>
                  <a:pt x="6253100" y="35198"/>
                  <a:pt x="6250967" y="38397"/>
                </a:cubicBezTo>
                <a:cubicBezTo>
                  <a:pt x="6248834" y="42664"/>
                  <a:pt x="6247234" y="45864"/>
                  <a:pt x="6246167" y="47997"/>
                </a:cubicBezTo>
                <a:lnTo>
                  <a:pt x="6401358" y="47997"/>
                </a:lnTo>
                <a:lnTo>
                  <a:pt x="6426957" y="12799"/>
                </a:lnTo>
                <a:lnTo>
                  <a:pt x="6476553" y="46397"/>
                </a:lnTo>
                <a:cubicBezTo>
                  <a:pt x="6477620" y="46397"/>
                  <a:pt x="6478153" y="47463"/>
                  <a:pt x="6478153" y="49597"/>
                </a:cubicBezTo>
                <a:cubicBezTo>
                  <a:pt x="6479220" y="54930"/>
                  <a:pt x="6474953" y="57596"/>
                  <a:pt x="6465354" y="57596"/>
                </a:cubicBezTo>
                <a:lnTo>
                  <a:pt x="6238168" y="57596"/>
                </a:lnTo>
                <a:cubicBezTo>
                  <a:pt x="6237101" y="59729"/>
                  <a:pt x="6234968" y="62396"/>
                  <a:pt x="6231768" y="65596"/>
                </a:cubicBezTo>
                <a:cubicBezTo>
                  <a:pt x="6227501" y="73062"/>
                  <a:pt x="6223235" y="78395"/>
                  <a:pt x="6218969" y="81595"/>
                </a:cubicBezTo>
                <a:lnTo>
                  <a:pt x="6258967" y="91194"/>
                </a:lnTo>
                <a:lnTo>
                  <a:pt x="6375759" y="91194"/>
                </a:lnTo>
                <a:lnTo>
                  <a:pt x="6390159" y="67196"/>
                </a:lnTo>
                <a:lnTo>
                  <a:pt x="6438155" y="86394"/>
                </a:lnTo>
                <a:cubicBezTo>
                  <a:pt x="6442422" y="88528"/>
                  <a:pt x="6444555" y="90661"/>
                  <a:pt x="6444555" y="92794"/>
                </a:cubicBezTo>
                <a:cubicBezTo>
                  <a:pt x="6444555" y="98127"/>
                  <a:pt x="6440289" y="103993"/>
                  <a:pt x="6431756" y="110393"/>
                </a:cubicBezTo>
                <a:lnTo>
                  <a:pt x="6431756" y="123192"/>
                </a:lnTo>
                <a:cubicBezTo>
                  <a:pt x="6431756" y="150924"/>
                  <a:pt x="6432289" y="172789"/>
                  <a:pt x="6433356" y="188788"/>
                </a:cubicBezTo>
                <a:cubicBezTo>
                  <a:pt x="6433356" y="196254"/>
                  <a:pt x="6430156" y="200521"/>
                  <a:pt x="6423757" y="201587"/>
                </a:cubicBezTo>
                <a:cubicBezTo>
                  <a:pt x="6418423" y="202654"/>
                  <a:pt x="6408291" y="203721"/>
                  <a:pt x="6393359" y="204787"/>
                </a:cubicBezTo>
                <a:cubicBezTo>
                  <a:pt x="6396558" y="204787"/>
                  <a:pt x="6392825" y="205320"/>
                  <a:pt x="6382159" y="206387"/>
                </a:cubicBezTo>
                <a:lnTo>
                  <a:pt x="6382159" y="195188"/>
                </a:lnTo>
                <a:lnTo>
                  <a:pt x="6246167" y="195188"/>
                </a:lnTo>
                <a:lnTo>
                  <a:pt x="6246167" y="196788"/>
                </a:lnTo>
                <a:lnTo>
                  <a:pt x="6295765" y="206387"/>
                </a:lnTo>
                <a:cubicBezTo>
                  <a:pt x="6300031" y="208520"/>
                  <a:pt x="6302164" y="210653"/>
                  <a:pt x="6302164" y="212787"/>
                </a:cubicBezTo>
                <a:cubicBezTo>
                  <a:pt x="6302164" y="218120"/>
                  <a:pt x="6295765" y="221319"/>
                  <a:pt x="6282965" y="222386"/>
                </a:cubicBezTo>
                <a:cubicBezTo>
                  <a:pt x="6281899" y="224519"/>
                  <a:pt x="6280299" y="227186"/>
                  <a:pt x="6278165" y="230386"/>
                </a:cubicBezTo>
                <a:cubicBezTo>
                  <a:pt x="6277099" y="231452"/>
                  <a:pt x="6276565" y="232519"/>
                  <a:pt x="6276565" y="233585"/>
                </a:cubicBezTo>
                <a:lnTo>
                  <a:pt x="6356561" y="233585"/>
                </a:lnTo>
                <a:lnTo>
                  <a:pt x="6372559" y="211187"/>
                </a:lnTo>
                <a:lnTo>
                  <a:pt x="6426957" y="236785"/>
                </a:lnTo>
                <a:cubicBezTo>
                  <a:pt x="6430156" y="236785"/>
                  <a:pt x="6431756" y="238918"/>
                  <a:pt x="6431756" y="243185"/>
                </a:cubicBezTo>
                <a:cubicBezTo>
                  <a:pt x="6430689" y="250651"/>
                  <a:pt x="6423757" y="255984"/>
                  <a:pt x="6410957" y="259184"/>
                </a:cubicBezTo>
                <a:cubicBezTo>
                  <a:pt x="6397091" y="276249"/>
                  <a:pt x="6382159" y="292248"/>
                  <a:pt x="6366160" y="307181"/>
                </a:cubicBezTo>
                <a:cubicBezTo>
                  <a:pt x="6391759" y="312514"/>
                  <a:pt x="6435489" y="314114"/>
                  <a:pt x="6497352" y="311981"/>
                </a:cubicBezTo>
                <a:lnTo>
                  <a:pt x="6495752" y="319980"/>
                </a:lnTo>
                <a:cubicBezTo>
                  <a:pt x="6478687" y="325313"/>
                  <a:pt x="6468553" y="341312"/>
                  <a:pt x="6465354" y="367977"/>
                </a:cubicBezTo>
                <a:cubicBezTo>
                  <a:pt x="6401358" y="363711"/>
                  <a:pt x="6353361" y="352511"/>
                  <a:pt x="6321363" y="334379"/>
                </a:cubicBezTo>
                <a:cubicBezTo>
                  <a:pt x="6282965" y="354645"/>
                  <a:pt x="6220036" y="369577"/>
                  <a:pt x="6132574" y="379176"/>
                </a:cubicBezTo>
                <a:lnTo>
                  <a:pt x="6129375" y="371177"/>
                </a:lnTo>
                <a:cubicBezTo>
                  <a:pt x="6200837" y="351978"/>
                  <a:pt x="6253633" y="332246"/>
                  <a:pt x="6287765" y="311981"/>
                </a:cubicBezTo>
                <a:cubicBezTo>
                  <a:pt x="6274965" y="299181"/>
                  <a:pt x="6262699" y="283182"/>
                  <a:pt x="6250967" y="263984"/>
                </a:cubicBezTo>
                <a:cubicBezTo>
                  <a:pt x="6223235" y="295982"/>
                  <a:pt x="6185371" y="321580"/>
                  <a:pt x="6137374" y="340779"/>
                </a:cubicBezTo>
                <a:lnTo>
                  <a:pt x="6132574" y="334379"/>
                </a:lnTo>
                <a:cubicBezTo>
                  <a:pt x="6174171" y="299181"/>
                  <a:pt x="6206703" y="259184"/>
                  <a:pt x="6230169" y="214387"/>
                </a:cubicBezTo>
                <a:cubicBezTo>
                  <a:pt x="6218436" y="215453"/>
                  <a:pt x="6207769" y="215986"/>
                  <a:pt x="6198170" y="215986"/>
                </a:cubicBezTo>
                <a:cubicBezTo>
                  <a:pt x="6198170" y="202121"/>
                  <a:pt x="6198703" y="183988"/>
                  <a:pt x="6199770" y="161590"/>
                </a:cubicBezTo>
                <a:cubicBezTo>
                  <a:pt x="6199770" y="145591"/>
                  <a:pt x="6199770" y="134391"/>
                  <a:pt x="6199770" y="127992"/>
                </a:cubicBezTo>
                <a:lnTo>
                  <a:pt x="6199770" y="103993"/>
                </a:lnTo>
                <a:cubicBezTo>
                  <a:pt x="6176305" y="125325"/>
                  <a:pt x="6153373" y="142924"/>
                  <a:pt x="6130975" y="156790"/>
                </a:cubicBezTo>
                <a:lnTo>
                  <a:pt x="6127775" y="151990"/>
                </a:lnTo>
                <a:cubicBezTo>
                  <a:pt x="6168305" y="101860"/>
                  <a:pt x="6194437" y="51197"/>
                  <a:pt x="6206170" y="0"/>
                </a:cubicBezTo>
                <a:close/>
                <a:moveTo>
                  <a:pt x="3521385" y="0"/>
                </a:moveTo>
                <a:lnTo>
                  <a:pt x="3580581" y="3199"/>
                </a:lnTo>
                <a:cubicBezTo>
                  <a:pt x="3586981" y="4266"/>
                  <a:pt x="3589648" y="6399"/>
                  <a:pt x="3588581" y="9599"/>
                </a:cubicBezTo>
                <a:cubicBezTo>
                  <a:pt x="3589648" y="13865"/>
                  <a:pt x="3583781" y="18665"/>
                  <a:pt x="3570982" y="23998"/>
                </a:cubicBezTo>
                <a:lnTo>
                  <a:pt x="3570982" y="81595"/>
                </a:lnTo>
                <a:lnTo>
                  <a:pt x="3574182" y="81595"/>
                </a:lnTo>
                <a:lnTo>
                  <a:pt x="3594981" y="52796"/>
                </a:lnTo>
                <a:lnTo>
                  <a:pt x="3633378" y="81595"/>
                </a:lnTo>
                <a:cubicBezTo>
                  <a:pt x="3636578" y="82661"/>
                  <a:pt x="3637645" y="84261"/>
                  <a:pt x="3636578" y="86394"/>
                </a:cubicBezTo>
                <a:cubicBezTo>
                  <a:pt x="3636578" y="89594"/>
                  <a:pt x="3632845" y="91194"/>
                  <a:pt x="3625379" y="91194"/>
                </a:cubicBezTo>
                <a:lnTo>
                  <a:pt x="3570982" y="91194"/>
                </a:lnTo>
                <a:lnTo>
                  <a:pt x="3570982" y="177589"/>
                </a:lnTo>
                <a:lnTo>
                  <a:pt x="3578982" y="177589"/>
                </a:lnTo>
                <a:lnTo>
                  <a:pt x="3602980" y="143991"/>
                </a:lnTo>
                <a:lnTo>
                  <a:pt x="3646177" y="175989"/>
                </a:lnTo>
                <a:cubicBezTo>
                  <a:pt x="3648310" y="177055"/>
                  <a:pt x="3649377" y="178655"/>
                  <a:pt x="3649377" y="180789"/>
                </a:cubicBezTo>
                <a:cubicBezTo>
                  <a:pt x="3649377" y="183988"/>
                  <a:pt x="3645111" y="186122"/>
                  <a:pt x="3636578" y="187188"/>
                </a:cubicBezTo>
                <a:lnTo>
                  <a:pt x="3570982" y="187188"/>
                </a:lnTo>
                <a:cubicBezTo>
                  <a:pt x="3570982" y="224519"/>
                  <a:pt x="3571515" y="258117"/>
                  <a:pt x="3572582" y="287982"/>
                </a:cubicBezTo>
                <a:cubicBezTo>
                  <a:pt x="3572582" y="295448"/>
                  <a:pt x="3569382" y="300248"/>
                  <a:pt x="3562983" y="302381"/>
                </a:cubicBezTo>
                <a:cubicBezTo>
                  <a:pt x="3560849" y="302381"/>
                  <a:pt x="3558183" y="302915"/>
                  <a:pt x="3554983" y="303981"/>
                </a:cubicBezTo>
                <a:cubicBezTo>
                  <a:pt x="3540051" y="306114"/>
                  <a:pt x="3528851" y="306648"/>
                  <a:pt x="3521385" y="305581"/>
                </a:cubicBezTo>
                <a:cubicBezTo>
                  <a:pt x="3522452" y="271450"/>
                  <a:pt x="3522985" y="231985"/>
                  <a:pt x="3522985" y="187188"/>
                </a:cubicBezTo>
                <a:lnTo>
                  <a:pt x="3470188" y="187188"/>
                </a:lnTo>
                <a:cubicBezTo>
                  <a:pt x="3463788" y="235185"/>
                  <a:pt x="3435523" y="274650"/>
                  <a:pt x="3385393" y="305581"/>
                </a:cubicBezTo>
                <a:lnTo>
                  <a:pt x="3380593" y="300781"/>
                </a:lnTo>
                <a:cubicBezTo>
                  <a:pt x="3407259" y="266650"/>
                  <a:pt x="3422191" y="228786"/>
                  <a:pt x="3425391" y="187188"/>
                </a:cubicBezTo>
                <a:lnTo>
                  <a:pt x="3372594" y="187188"/>
                </a:lnTo>
                <a:lnTo>
                  <a:pt x="3372594" y="177589"/>
                </a:lnTo>
                <a:lnTo>
                  <a:pt x="3425391" y="177589"/>
                </a:lnTo>
                <a:cubicBezTo>
                  <a:pt x="3427524" y="157323"/>
                  <a:pt x="3428590" y="132258"/>
                  <a:pt x="3428590" y="102393"/>
                </a:cubicBezTo>
                <a:lnTo>
                  <a:pt x="3428590" y="91194"/>
                </a:lnTo>
                <a:lnTo>
                  <a:pt x="3382193" y="91194"/>
                </a:lnTo>
                <a:lnTo>
                  <a:pt x="3382193" y="81595"/>
                </a:lnTo>
                <a:lnTo>
                  <a:pt x="3428590" y="81595"/>
                </a:lnTo>
                <a:lnTo>
                  <a:pt x="3428590" y="67196"/>
                </a:lnTo>
                <a:cubicBezTo>
                  <a:pt x="3428590" y="58663"/>
                  <a:pt x="3428057" y="43730"/>
                  <a:pt x="3426991" y="22398"/>
                </a:cubicBezTo>
                <a:cubicBezTo>
                  <a:pt x="3426991" y="10666"/>
                  <a:pt x="3426991" y="3733"/>
                  <a:pt x="3426991" y="1600"/>
                </a:cubicBezTo>
                <a:lnTo>
                  <a:pt x="3484587" y="6399"/>
                </a:lnTo>
                <a:cubicBezTo>
                  <a:pt x="3488854" y="6399"/>
                  <a:pt x="3490987" y="7999"/>
                  <a:pt x="3490987" y="11199"/>
                </a:cubicBezTo>
                <a:cubicBezTo>
                  <a:pt x="3490987" y="15465"/>
                  <a:pt x="3485654" y="20265"/>
                  <a:pt x="3474988" y="25598"/>
                </a:cubicBezTo>
                <a:lnTo>
                  <a:pt x="3474988" y="81595"/>
                </a:lnTo>
                <a:lnTo>
                  <a:pt x="3522985" y="81595"/>
                </a:lnTo>
                <a:lnTo>
                  <a:pt x="3522985" y="76795"/>
                </a:lnTo>
                <a:cubicBezTo>
                  <a:pt x="3522985" y="37331"/>
                  <a:pt x="3522452" y="11732"/>
                  <a:pt x="3521385" y="0"/>
                </a:cubicBez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方正粗雅宋_GBK" panose="02000000000000000000" pitchFamily="2" charset="-122"/>
              <a:ea typeface="方正粗雅宋_GBK" panose="020000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1070137" y="1747138"/>
            <a:ext cx="10051725" cy="3190173"/>
            <a:chOff x="959175" y="3889682"/>
            <a:chExt cx="10286884" cy="3134510"/>
          </a:xfrm>
          <a:solidFill>
            <a:schemeClr val="bg1"/>
          </a:solidFill>
          <a:effectLst>
            <a:outerShdw blurRad="76200" dir="18900000" sy="23000" kx="-1200000" algn="bl" rotWithShape="0">
              <a:prstClr val="black">
                <a:alpha val="20000"/>
              </a:prstClr>
            </a:outerShdw>
          </a:effectLst>
        </p:grpSpPr>
        <p:sp>
          <p:nvSpPr>
            <p:cNvPr id="29" name="矩形 28"/>
            <p:cNvSpPr/>
            <p:nvPr/>
          </p:nvSpPr>
          <p:spPr>
            <a:xfrm>
              <a:off x="1027009" y="3930270"/>
              <a:ext cx="10096142" cy="3035516"/>
            </a:xfrm>
            <a:prstGeom prst="rect">
              <a:avLst/>
            </a:pr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grpSp>
          <p:nvGrpSpPr>
            <p:cNvPr id="30" name="组合 29"/>
            <p:cNvGrpSpPr/>
            <p:nvPr/>
          </p:nvGrpSpPr>
          <p:grpSpPr>
            <a:xfrm>
              <a:off x="959175" y="3889682"/>
              <a:ext cx="188459" cy="188113"/>
              <a:chOff x="894546" y="3798778"/>
              <a:chExt cx="567111" cy="566069"/>
            </a:xfrm>
            <a:grpFill/>
          </p:grpSpPr>
          <p:sp>
            <p:nvSpPr>
              <p:cNvPr id="43" name="任意多边形: 形状 42"/>
              <p:cNvSpPr/>
              <p:nvPr/>
            </p:nvSpPr>
            <p:spPr>
              <a:xfrm>
                <a:off x="1053406" y="3956596"/>
                <a:ext cx="249393" cy="250435"/>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sp>
            <p:nvSpPr>
              <p:cNvPr id="44" name="任意多边形: 形状 43"/>
              <p:cNvSpPr/>
              <p:nvPr/>
            </p:nvSpPr>
            <p:spPr>
              <a:xfrm>
                <a:off x="894546" y="3798778"/>
                <a:ext cx="408252" cy="408252"/>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sp>
            <p:nvSpPr>
              <p:cNvPr id="45" name="任意多边形: 形状 44"/>
              <p:cNvSpPr/>
              <p:nvPr/>
            </p:nvSpPr>
            <p:spPr>
              <a:xfrm>
                <a:off x="1053405" y="3956595"/>
                <a:ext cx="408252" cy="408252"/>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grpSp>
        <p:grpSp>
          <p:nvGrpSpPr>
            <p:cNvPr id="31" name="组合 30"/>
            <p:cNvGrpSpPr/>
            <p:nvPr/>
          </p:nvGrpSpPr>
          <p:grpSpPr>
            <a:xfrm>
              <a:off x="11057600" y="6830118"/>
              <a:ext cx="188459" cy="188183"/>
              <a:chOff x="894546" y="6869528"/>
              <a:chExt cx="567111" cy="566287"/>
            </a:xfrm>
            <a:grpFill/>
          </p:grpSpPr>
          <p:sp>
            <p:nvSpPr>
              <p:cNvPr id="40" name="任意多边形: 形状 39"/>
              <p:cNvSpPr/>
              <p:nvPr/>
            </p:nvSpPr>
            <p:spPr>
              <a:xfrm>
                <a:off x="1053407" y="7027456"/>
                <a:ext cx="249392" cy="250432"/>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sp>
            <p:nvSpPr>
              <p:cNvPr id="41" name="任意多边形: 形状 40"/>
              <p:cNvSpPr/>
              <p:nvPr/>
            </p:nvSpPr>
            <p:spPr>
              <a:xfrm>
                <a:off x="894546" y="6869528"/>
                <a:ext cx="408253" cy="408256"/>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sp>
            <p:nvSpPr>
              <p:cNvPr id="42" name="任意多边形: 形状 41"/>
              <p:cNvSpPr/>
              <p:nvPr/>
            </p:nvSpPr>
            <p:spPr>
              <a:xfrm>
                <a:off x="1053404" y="7027559"/>
                <a:ext cx="408253" cy="408256"/>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grpSp>
        <p:grpSp>
          <p:nvGrpSpPr>
            <p:cNvPr id="32" name="组合 31"/>
            <p:cNvGrpSpPr/>
            <p:nvPr/>
          </p:nvGrpSpPr>
          <p:grpSpPr>
            <a:xfrm>
              <a:off x="11057600" y="3889682"/>
              <a:ext cx="188459" cy="188113"/>
              <a:chOff x="894546" y="3798778"/>
              <a:chExt cx="567111" cy="566069"/>
            </a:xfrm>
            <a:grpFill/>
          </p:grpSpPr>
          <p:sp>
            <p:nvSpPr>
              <p:cNvPr id="37" name="任意多边形: 形状 36"/>
              <p:cNvSpPr/>
              <p:nvPr/>
            </p:nvSpPr>
            <p:spPr>
              <a:xfrm>
                <a:off x="1053406" y="3956596"/>
                <a:ext cx="249393" cy="250435"/>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sp>
            <p:nvSpPr>
              <p:cNvPr id="38" name="任意多边形: 形状 37"/>
              <p:cNvSpPr/>
              <p:nvPr/>
            </p:nvSpPr>
            <p:spPr>
              <a:xfrm>
                <a:off x="894546" y="3798778"/>
                <a:ext cx="408252" cy="408252"/>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sp>
            <p:nvSpPr>
              <p:cNvPr id="39" name="任意多边形: 形状 38"/>
              <p:cNvSpPr/>
              <p:nvPr/>
            </p:nvSpPr>
            <p:spPr>
              <a:xfrm>
                <a:off x="1053405" y="3956595"/>
                <a:ext cx="408252" cy="408252"/>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grpSp>
        <p:grpSp>
          <p:nvGrpSpPr>
            <p:cNvPr id="33" name="组合 32"/>
            <p:cNvGrpSpPr/>
            <p:nvPr/>
          </p:nvGrpSpPr>
          <p:grpSpPr>
            <a:xfrm>
              <a:off x="959175" y="6836102"/>
              <a:ext cx="188459" cy="188090"/>
              <a:chOff x="894546" y="6890447"/>
              <a:chExt cx="567111" cy="566009"/>
            </a:xfrm>
            <a:grpFill/>
          </p:grpSpPr>
          <p:sp>
            <p:nvSpPr>
              <p:cNvPr id="34" name="任意多边形: 形状 33"/>
              <p:cNvSpPr/>
              <p:nvPr/>
            </p:nvSpPr>
            <p:spPr>
              <a:xfrm>
                <a:off x="1098671" y="7048237"/>
                <a:ext cx="249392" cy="250436"/>
              </a:xfrm>
              <a:custGeom>
                <a:avLst/>
                <a:gdLst>
                  <a:gd name="connsiteX0" fmla="*/ 0 w 249393"/>
                  <a:gd name="connsiteY0" fmla="*/ 0 h 250435"/>
                  <a:gd name="connsiteX1" fmla="*/ 249393 w 249393"/>
                  <a:gd name="connsiteY1" fmla="*/ 0 h 250435"/>
                  <a:gd name="connsiteX2" fmla="*/ 249393 w 249393"/>
                  <a:gd name="connsiteY2" fmla="*/ 250435 h 250435"/>
                  <a:gd name="connsiteX3" fmla="*/ 0 w 249393"/>
                  <a:gd name="connsiteY3" fmla="*/ 250435 h 250435"/>
                  <a:gd name="connsiteX4" fmla="*/ 0 w 249393"/>
                  <a:gd name="connsiteY4" fmla="*/ 0 h 25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93" h="250435">
                    <a:moveTo>
                      <a:pt x="0" y="0"/>
                    </a:moveTo>
                    <a:lnTo>
                      <a:pt x="249393" y="0"/>
                    </a:lnTo>
                    <a:lnTo>
                      <a:pt x="249393" y="250435"/>
                    </a:lnTo>
                    <a:lnTo>
                      <a:pt x="0" y="250435"/>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sp>
            <p:nvSpPr>
              <p:cNvPr id="35" name="任意多边形: 形状 34"/>
              <p:cNvSpPr/>
              <p:nvPr/>
            </p:nvSpPr>
            <p:spPr>
              <a:xfrm>
                <a:off x="894546" y="6890447"/>
                <a:ext cx="408253" cy="408254"/>
              </a:xfrm>
              <a:custGeom>
                <a:avLst/>
                <a:gdLst>
                  <a:gd name="connsiteX0" fmla="*/ 0 w 408252"/>
                  <a:gd name="connsiteY0" fmla="*/ 0 h 408252"/>
                  <a:gd name="connsiteX1" fmla="*/ 408252 w 408252"/>
                  <a:gd name="connsiteY1" fmla="*/ 0 h 408252"/>
                  <a:gd name="connsiteX2" fmla="*/ 408252 w 408252"/>
                  <a:gd name="connsiteY2" fmla="*/ 157817 h 408252"/>
                  <a:gd name="connsiteX3" fmla="*/ 158859 w 408252"/>
                  <a:gd name="connsiteY3" fmla="*/ 157817 h 408252"/>
                  <a:gd name="connsiteX4" fmla="*/ 158859 w 408252"/>
                  <a:gd name="connsiteY4" fmla="*/ 408252 h 408252"/>
                  <a:gd name="connsiteX5" fmla="*/ 0 w 408252"/>
                  <a:gd name="connsiteY5" fmla="*/ 408252 h 408252"/>
                  <a:gd name="connsiteX6" fmla="*/ 0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0" y="0"/>
                    </a:moveTo>
                    <a:lnTo>
                      <a:pt x="408252" y="0"/>
                    </a:lnTo>
                    <a:lnTo>
                      <a:pt x="408252" y="157817"/>
                    </a:lnTo>
                    <a:lnTo>
                      <a:pt x="158859" y="157817"/>
                    </a:lnTo>
                    <a:lnTo>
                      <a:pt x="158859" y="408252"/>
                    </a:lnTo>
                    <a:lnTo>
                      <a:pt x="0" y="408252"/>
                    </a:lnTo>
                    <a:lnTo>
                      <a:pt x="0"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sp>
            <p:nvSpPr>
              <p:cNvPr id="36" name="任意多边形: 形状 35"/>
              <p:cNvSpPr/>
              <p:nvPr/>
            </p:nvSpPr>
            <p:spPr>
              <a:xfrm>
                <a:off x="1053404" y="7048198"/>
                <a:ext cx="408253" cy="408258"/>
              </a:xfrm>
              <a:custGeom>
                <a:avLst/>
                <a:gdLst>
                  <a:gd name="connsiteX0" fmla="*/ 249393 w 408252"/>
                  <a:gd name="connsiteY0" fmla="*/ 0 h 408252"/>
                  <a:gd name="connsiteX1" fmla="*/ 408252 w 408252"/>
                  <a:gd name="connsiteY1" fmla="*/ 0 h 408252"/>
                  <a:gd name="connsiteX2" fmla="*/ 408252 w 408252"/>
                  <a:gd name="connsiteY2" fmla="*/ 408252 h 408252"/>
                  <a:gd name="connsiteX3" fmla="*/ 0 w 408252"/>
                  <a:gd name="connsiteY3" fmla="*/ 408252 h 408252"/>
                  <a:gd name="connsiteX4" fmla="*/ 0 w 408252"/>
                  <a:gd name="connsiteY4" fmla="*/ 250435 h 408252"/>
                  <a:gd name="connsiteX5" fmla="*/ 249393 w 408252"/>
                  <a:gd name="connsiteY5" fmla="*/ 250435 h 408252"/>
                  <a:gd name="connsiteX6" fmla="*/ 249393 w 408252"/>
                  <a:gd name="connsiteY6" fmla="*/ 0 h 40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52" h="408252">
                    <a:moveTo>
                      <a:pt x="249393" y="0"/>
                    </a:moveTo>
                    <a:lnTo>
                      <a:pt x="408252" y="0"/>
                    </a:lnTo>
                    <a:lnTo>
                      <a:pt x="408252" y="408252"/>
                    </a:lnTo>
                    <a:lnTo>
                      <a:pt x="0" y="408252"/>
                    </a:lnTo>
                    <a:lnTo>
                      <a:pt x="0" y="250435"/>
                    </a:lnTo>
                    <a:lnTo>
                      <a:pt x="249393" y="250435"/>
                    </a:lnTo>
                    <a:lnTo>
                      <a:pt x="249393" y="0"/>
                    </a:lnTo>
                    <a:close/>
                  </a:path>
                </a:pathLst>
              </a:custGeom>
              <a:grpFill/>
              <a:ln w="12700" cap="flat" cmpd="sng" algn="ctr">
                <a:solidFill>
                  <a:srgbClr val="A41D16"/>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A41D16"/>
                  </a:solidFill>
                  <a:effectLst/>
                  <a:uLnTx/>
                  <a:uFillTx/>
                  <a:latin typeface="Calibri" panose="020F0502020204030204"/>
                  <a:ea typeface="微软雅黑 Light" panose="020B0502040204020203" charset="-122"/>
                  <a:cs typeface="+mn-cs"/>
                  <a:sym typeface="Helvetica" pitchFamily="34" charset="0"/>
                </a:endParaRPr>
              </a:p>
            </p:txBody>
          </p:sp>
        </p:grpSp>
      </p:grpSp>
      <p:sp>
        <p:nvSpPr>
          <p:cNvPr id="46" name="矩形: 圆角 45"/>
          <p:cNvSpPr/>
          <p:nvPr/>
        </p:nvSpPr>
        <p:spPr>
          <a:xfrm>
            <a:off x="1453407" y="2040701"/>
            <a:ext cx="4433873" cy="2524809"/>
          </a:xfrm>
          <a:prstGeom prst="roundRect">
            <a:avLst>
              <a:gd name="adj" fmla="val 6285"/>
            </a:avLst>
          </a:prstGeom>
          <a:noFill/>
          <a:ln>
            <a:noFill/>
          </a:ln>
        </p:spPr>
        <p:txBody>
          <a:bodyPr wrap="square">
            <a:spAutoFit/>
          </a:bodyPr>
          <a:lstStyle/>
          <a:p>
            <a:pPr marL="0" marR="0" lvl="0" indent="0" algn="just" defTabSz="12192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latin typeface="华文新魏" panose="02010800040101010101" pitchFamily="2" charset="-122"/>
                <a:ea typeface="华文新魏" panose="02010800040101010101" pitchFamily="2" charset="-122"/>
                <a:cs typeface="+mn-cs"/>
              </a:rPr>
              <a:t>马克思指出</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微软雅黑" panose="020B0503020204020204" pitchFamily="34" charset="-122"/>
                <a:cs typeface="+mn-cs"/>
              </a:rPr>
              <a:t>，正是“私有制使我们变得如此愚蠢而片面”，只有在“对私有财产的积极的扬弃”的基础上，即只有在实现共同富裕的基础上，人才能“以一种全面的方式，就是说，作为一个完整的人，占有自己的全面的本质”的状态。</a:t>
            </a:r>
          </a:p>
        </p:txBody>
      </p:sp>
      <p:sp>
        <p:nvSpPr>
          <p:cNvPr id="47" name="矩形: 圆角 46"/>
          <p:cNvSpPr/>
          <p:nvPr/>
        </p:nvSpPr>
        <p:spPr>
          <a:xfrm>
            <a:off x="6529070" y="2122805"/>
            <a:ext cx="3977640" cy="2215233"/>
          </a:xfrm>
          <a:prstGeom prst="roundRect">
            <a:avLst>
              <a:gd name="adj" fmla="val 7175"/>
            </a:avLst>
          </a:prstGeom>
          <a:noFill/>
          <a:ln>
            <a:noFill/>
          </a:ln>
        </p:spPr>
        <p:txBody>
          <a:bodyPr wrap="square">
            <a:spAutoFit/>
          </a:bodyPr>
          <a:lstStyle/>
          <a:p>
            <a:pPr marL="0" marR="0" lvl="0" indent="0" algn="just" defTabSz="12192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latin typeface="华文新魏" panose="02010800040101010101" pitchFamily="2" charset="-122"/>
                <a:ea typeface="华文新魏" panose="02010800040101010101" pitchFamily="2" charset="-122"/>
                <a:cs typeface="+mn-cs"/>
              </a:rPr>
              <a:t>共同富裕</a:t>
            </a:r>
            <a:r>
              <a:rPr kumimoji="0" lang="zh-CN" alt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微软雅黑" panose="020B0503020204020204" pitchFamily="34" charset="-122"/>
                <a:cs typeface="+mn-cs"/>
              </a:rPr>
              <a:t>是共产党人追求共产主义的前提条件，人的全面发展则是共产主义社会人的真实存在状态。共同富裕与人的全面发展是内在统一的，二者互相促进，共同发展。</a:t>
            </a:r>
          </a:p>
        </p:txBody>
      </p:sp>
      <p:cxnSp>
        <p:nvCxnSpPr>
          <p:cNvPr id="48" name="直接连接符 47"/>
          <p:cNvCxnSpPr/>
          <p:nvPr/>
        </p:nvCxnSpPr>
        <p:spPr>
          <a:xfrm>
            <a:off x="6109253" y="2426147"/>
            <a:ext cx="0" cy="1753918"/>
          </a:xfrm>
          <a:prstGeom prst="line">
            <a:avLst/>
          </a:prstGeom>
          <a:ln w="6350" cmpd="thinThick">
            <a:solidFill>
              <a:schemeClr val="bg1">
                <a:lumMod val="75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1042988" y="5176298"/>
            <a:ext cx="10106024" cy="93673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itchFamily="34" charset="0"/>
            </a:endParaRPr>
          </a:p>
        </p:txBody>
      </p:sp>
      <p:sp>
        <p:nvSpPr>
          <p:cNvPr id="52" name="矩形 8"/>
          <p:cNvSpPr>
            <a:spLocks noChangeArrowheads="1"/>
          </p:cNvSpPr>
          <p:nvPr/>
        </p:nvSpPr>
        <p:spPr bwMode="auto">
          <a:xfrm>
            <a:off x="1183803" y="5133191"/>
            <a:ext cx="9824395" cy="961289"/>
          </a:xfrm>
          <a:prstGeom prst="rect">
            <a:avLst/>
          </a:prstGeom>
          <a:noFill/>
          <a:ln>
            <a:noFill/>
          </a:ln>
        </p:spPr>
        <p:txBody>
          <a:bodyPr vert="horz"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促进人的全面发展与</a:t>
            </a: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促进共同富裕相统一，既是马克思主义的价值追求，也是社会主义的本质要求，更是中国共产党人的奋斗目标。</a:t>
            </a:r>
            <a:endParaRPr kumimoji="0" lang="zh-CN"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对角圆角矩形 1"/>
          <p:cNvSpPr/>
          <p:nvPr/>
        </p:nvSpPr>
        <p:spPr>
          <a:xfrm flipH="1">
            <a:off x="3428365" y="816610"/>
            <a:ext cx="569849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促进人的全面发展与促进共同富裕是高度统一的</a:t>
            </a:r>
            <a:endPar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par>
                          <p:cTn id="12" fill="hold">
                            <p:stCondLst>
                              <p:cond delay="6099"/>
                            </p:stCondLst>
                            <p:childTnLst>
                              <p:par>
                                <p:cTn id="13" presetID="16" presetClass="entr" presetSubtype="42"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barn(outHorizontal)">
                                      <p:cBhvr>
                                        <p:cTn id="15" dur="500"/>
                                        <p:tgtEl>
                                          <p:spTgt spid="48"/>
                                        </p:tgtEl>
                                      </p:cBhvr>
                                    </p:animEffect>
                                  </p:childTnLst>
                                </p:cTn>
                              </p:par>
                            </p:childTnLst>
                          </p:cTn>
                        </p:par>
                        <p:par>
                          <p:cTn id="16" fill="hold">
                            <p:stCondLst>
                              <p:cond delay="6599"/>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10750"/>
                            </p:stCondLst>
                            <p:childTnLst>
                              <p:par>
                                <p:cTn id="21" presetID="12" presetClass="entr" presetSubtype="8"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p:tgtEl>
                                          <p:spTgt spid="51"/>
                                        </p:tgtEl>
                                        <p:attrNameLst>
                                          <p:attrName>ppt_x</p:attrName>
                                        </p:attrNameLst>
                                      </p:cBhvr>
                                      <p:tavLst>
                                        <p:tav tm="0">
                                          <p:val>
                                            <p:strVal val="#ppt_x-#ppt_w*1.125000"/>
                                          </p:val>
                                        </p:tav>
                                        <p:tav tm="100000">
                                          <p:val>
                                            <p:strVal val="#ppt_x"/>
                                          </p:val>
                                        </p:tav>
                                      </p:tavLst>
                                    </p:anim>
                                    <p:animEffect transition="in" filter="wipe(right)">
                                      <p:cBhvr>
                                        <p:cTn id="24" dur="500"/>
                                        <p:tgtEl>
                                          <p:spTgt spid="51"/>
                                        </p:tgtEl>
                                      </p:cBhvr>
                                    </p:animEffect>
                                  </p:childTnLst>
                                </p:cTn>
                              </p:par>
                            </p:childTnLst>
                          </p:cTn>
                        </p:par>
                        <p:par>
                          <p:cTn id="25" fill="hold">
                            <p:stCondLst>
                              <p:cond delay="11250"/>
                            </p:stCondLst>
                            <p:childTnLst>
                              <p:par>
                                <p:cTn id="26" presetID="10" presetClass="entr" presetSubtype="0" fill="hold" grpId="0" nodeType="afterEffect">
                                  <p:stCondLst>
                                    <p:cond delay="0"/>
                                  </p:stCondLst>
                                  <p:iterate type="wd">
                                    <p:tmPct val="10000"/>
                                  </p:iterate>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1" grpId="0" bldLvl="0" animBg="1"/>
      <p:bldP spid="5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referRelativeResize="0"/>
          <p:nvPr/>
        </p:nvPicPr>
        <p:blipFill rotWithShape="1">
          <a:blip r:embed="rId2" cstate="print">
            <a:extLst>
              <a:ext uri="{28A0092B-C50C-407E-A947-70E740481C1C}">
                <a14:useLocalDpi xmlns:a14="http://schemas.microsoft.com/office/drawing/2010/main" val="0"/>
              </a:ext>
            </a:extLst>
          </a:blip>
          <a:srcRect l="383" t="46453" r="395" b="36638"/>
          <a:stretch>
            <a:fillRect/>
          </a:stretch>
        </p:blipFill>
        <p:spPr>
          <a:xfrm>
            <a:off x="0" y="2277289"/>
            <a:ext cx="12192000" cy="3827418"/>
          </a:xfrm>
          <a:prstGeom prst="cube">
            <a:avLst>
              <a:gd name="adj" fmla="val 1567"/>
            </a:avLst>
          </a:prstGeom>
          <a:noFill/>
          <a:effectLst>
            <a:outerShdw blurRad="76200" dir="18900000" sy="23000" kx="-1200000" algn="bl" rotWithShape="0">
              <a:prstClr val="black">
                <a:alpha val="20000"/>
              </a:prstClr>
            </a:outerShdw>
          </a:effectLst>
        </p:spPr>
      </p:pic>
      <p:sp>
        <p:nvSpPr>
          <p:cNvPr id="46" name="矩形: 圆角 45"/>
          <p:cNvSpPr/>
          <p:nvPr/>
        </p:nvSpPr>
        <p:spPr>
          <a:xfrm>
            <a:off x="5992495" y="2672227"/>
            <a:ext cx="5128986" cy="3037543"/>
          </a:xfrm>
          <a:prstGeom prst="roundRect">
            <a:avLst>
              <a:gd name="adj" fmla="val 6285"/>
            </a:avLst>
          </a:prstGeom>
          <a:noFill/>
          <a:ln>
            <a:noFill/>
          </a:ln>
        </p:spPr>
        <p:txBody>
          <a:bodyPr wrap="square">
            <a:spAutoFit/>
          </a:bodyPr>
          <a:lstStyle/>
          <a:p>
            <a:pPr lvl="0" algn="just" defTabSz="1219200">
              <a:lnSpc>
                <a:spcPct val="150000"/>
              </a:lnSpc>
              <a:defRPr/>
            </a:pPr>
            <a:r>
              <a:rPr lang="zh-CN" altLang="en-US" dirty="0">
                <a:solidFill>
                  <a:schemeClr val="bg1"/>
                </a:solidFill>
                <a:latin typeface="微软雅黑" panose="020B0503020204020204" pitchFamily="34" charset="-122"/>
                <a:ea typeface="微软雅黑" panose="020B0503020204020204" pitchFamily="34" charset="-122"/>
              </a:rPr>
              <a:t>     </a:t>
            </a: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实现全体人民共同富裕的宏伟目标，最终靠的是发展。</a:t>
            </a:r>
            <a:r>
              <a:rPr kumimoji="0" lang="zh-CN" altLang="en-US"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坚持以人民为中心的发展思想，就要在高质量发展中促进共同富裕，做到发展为了人民、发展依靠人民、发展成果由人民共享。让人民享有更加充实、更为丰富、更高质量的精神文化生活，促进人的全面发展，促进社会公平正义，逐步实现全体人民共同富裕。</a:t>
            </a:r>
            <a:endParaRPr kumimoji="0" lang="zh-CN" altLang="en-US"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 name="矩形 3"/>
          <p:cNvSpPr/>
          <p:nvPr/>
        </p:nvSpPr>
        <p:spPr>
          <a:xfrm>
            <a:off x="1680055" y="669933"/>
            <a:ext cx="8624880" cy="4298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（二）为什么必须推动全体人民共同富裕取得更为明显的实质性进展</a:t>
            </a:r>
          </a:p>
        </p:txBody>
      </p:sp>
      <p:sp>
        <p:nvSpPr>
          <p:cNvPr id="5" name="对角圆角矩形 1"/>
          <p:cNvSpPr/>
          <p:nvPr/>
        </p:nvSpPr>
        <p:spPr>
          <a:xfrm flipH="1">
            <a:off x="3510915" y="1226549"/>
            <a:ext cx="517017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是践行以人民为中心发展思想的必然要求</a:t>
            </a:r>
            <a:endPar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3"/>
          <a:stretch>
            <a:fillRect/>
          </a:stretch>
        </p:blipFill>
        <p:spPr>
          <a:xfrm>
            <a:off x="1798345" y="1996439"/>
            <a:ext cx="3201827" cy="4389119"/>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BEBA8EAE-BF5A-486C-A8C5-ECC9F3942E4B}">
                <a14:imgProps xmlns:a14="http://schemas.microsoft.com/office/drawing/2010/main">
                  <a14:imgLayer r:embed="rId3">
                    <a14:imgEffect>
                      <a14:brightnessContrast bright="-13000"/>
                    </a14:imgEffect>
                    <a14:imgEffect>
                      <a14:sharpenSoften amount="31000"/>
                    </a14:imgEffect>
                  </a14:imgLayer>
                </a14:imgProps>
              </a:ext>
              <a:ext uri="{28A0092B-C50C-407E-A947-70E740481C1C}">
                <a14:useLocalDpi xmlns:a14="http://schemas.microsoft.com/office/drawing/2010/main" val="0"/>
              </a:ext>
            </a:extLst>
          </a:blip>
          <a:stretch>
            <a:fillRect/>
          </a:stretch>
        </p:blipFill>
        <p:spPr>
          <a:xfrm flipH="1">
            <a:off x="-450294" y="1033494"/>
            <a:ext cx="5519066" cy="1719320"/>
          </a:xfrm>
          <a:prstGeom prst="rect">
            <a:avLst/>
          </a:prstGeom>
          <a:noFill/>
        </p:spPr>
      </p:pic>
      <p:pic>
        <p:nvPicPr>
          <p:cNvPr id="9" name="图片 8"/>
          <p:cNvPicPr>
            <a:picLocks noChangeAspect="1"/>
          </p:cNvPicPr>
          <p:nvPr/>
        </p:nvPicPr>
        <p:blipFill>
          <a:blip r:embed="rId4">
            <a:extLst>
              <a:ext uri="{BEBA8EAE-BF5A-486C-A8C5-ECC9F3942E4B}">
                <a14:imgProps xmlns:a14="http://schemas.microsoft.com/office/drawing/2010/main">
                  <a14:imgLayer r:embed="rId5">
                    <a14:imgEffect>
                      <a14:brightnessContrast bright="-7000"/>
                    </a14:imgEffect>
                    <a14:imgEffect>
                      <a14:sharpenSoften amount="44000"/>
                    </a14:imgEffect>
                  </a14:imgLayer>
                </a14:imgProps>
              </a:ext>
              <a:ext uri="{28A0092B-C50C-407E-A947-70E740481C1C}">
                <a14:useLocalDpi xmlns:a14="http://schemas.microsoft.com/office/drawing/2010/main" val="0"/>
              </a:ext>
            </a:extLst>
          </a:blip>
          <a:stretch>
            <a:fillRect/>
          </a:stretch>
        </p:blipFill>
        <p:spPr>
          <a:xfrm flipH="1">
            <a:off x="6026349" y="4396333"/>
            <a:ext cx="6480990" cy="2592395"/>
          </a:xfrm>
          <a:prstGeom prst="rect">
            <a:avLst/>
          </a:prstGeom>
        </p:spPr>
      </p:pic>
      <p:sp>
        <p:nvSpPr>
          <p:cNvPr id="10" name="矩形 9"/>
          <p:cNvSpPr/>
          <p:nvPr/>
        </p:nvSpPr>
        <p:spPr>
          <a:xfrm flipV="1">
            <a:off x="1384617" y="1819095"/>
            <a:ext cx="9422765" cy="3449969"/>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218044" y="1820811"/>
            <a:ext cx="10094389" cy="4360565"/>
            <a:chOff x="6408924" y="1822554"/>
            <a:chExt cx="5310343" cy="4379271"/>
          </a:xfrm>
        </p:grpSpPr>
        <p:sp>
          <p:nvSpPr>
            <p:cNvPr id="13" name="矩形 12"/>
            <p:cNvSpPr/>
            <p:nvPr/>
          </p:nvSpPr>
          <p:spPr>
            <a:xfrm flipV="1">
              <a:off x="6408924" y="2502045"/>
              <a:ext cx="5220000" cy="369978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flipV="1">
              <a:off x="6499267" y="1822554"/>
              <a:ext cx="5220000" cy="4252017"/>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矩形: 圆角 45"/>
          <p:cNvSpPr/>
          <p:nvPr/>
        </p:nvSpPr>
        <p:spPr>
          <a:xfrm>
            <a:off x="1686242" y="2098397"/>
            <a:ext cx="9422765" cy="3847256"/>
          </a:xfrm>
          <a:prstGeom prst="roundRect">
            <a:avLst>
              <a:gd name="adj" fmla="val 6285"/>
            </a:avLst>
          </a:prstGeom>
          <a:noFill/>
          <a:ln>
            <a:noFill/>
          </a:ln>
        </p:spPr>
        <p:txBody>
          <a:bodyPr wrap="square">
            <a:spAutoFit/>
          </a:bodyPr>
          <a:lstStyle/>
          <a:p>
            <a:pPr lvl="0" indent="540000" algn="just" defTabSz="1219200">
              <a:lnSpc>
                <a:spcPct val="150000"/>
              </a:lnSpc>
              <a:defRPr/>
            </a:pPr>
            <a:r>
              <a:rPr lang="zh-CN" altLang="en-US" sz="2000" b="1" dirty="0">
                <a:solidFill>
                  <a:prstClr val="black"/>
                </a:solidFill>
                <a:latin typeface="微软雅黑" panose="020B0503020204020204" pitchFamily="34" charset="-122"/>
                <a:ea typeface="微软雅黑" panose="020B0503020204020204" pitchFamily="34" charset="-122"/>
              </a:rPr>
              <a:t>现在，我们正在向第二个百年奋斗目标迈进。适应我国社会主要矛盾的变化，更好满足人民日益增长的美好生活需要，必须把促进全体人民共同富裕作为为人民谋幸福的着力点，不断夯实党长期执政基础。高质量发展需要高素质劳动者，只有促进共同富裕，提高城乡居民收入，才能夯实高质量发展的动力基础。</a:t>
            </a:r>
            <a:endParaRPr lang="en-US" altLang="zh-CN" sz="2000" b="1" dirty="0">
              <a:solidFill>
                <a:prstClr val="black"/>
              </a:solidFill>
              <a:latin typeface="微软雅黑" panose="020B0503020204020204" pitchFamily="34" charset="-122"/>
              <a:ea typeface="微软雅黑" panose="020B0503020204020204" pitchFamily="34" charset="-122"/>
            </a:endParaRPr>
          </a:p>
          <a:p>
            <a:pPr lvl="0" indent="540000" algn="just" defTabSz="1219200">
              <a:lnSpc>
                <a:spcPct val="150000"/>
              </a:lnSpc>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进入新时代，我们走上了创造美好生活、逐步实现全体人民共同富裕的新征程，要让发展成果更多更公平惠及全体人民，不断促进人的全面发展，朝着实现全体人民共同富裕不断迈进。</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540000" algn="just" defTabSz="1219200" rtl="0" eaLnBrk="1" fontAlgn="auto" latinLnBrk="0" hangingPunct="1">
              <a:lnSpc>
                <a:spcPct val="15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5" name="对角圆角矩形 1"/>
          <p:cNvSpPr/>
          <p:nvPr/>
        </p:nvSpPr>
        <p:spPr>
          <a:xfrm flipH="1">
            <a:off x="3649345" y="936625"/>
            <a:ext cx="549656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是更好满足人民日益增长的美好生活的需要</a:t>
            </a:r>
            <a:endPar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0" y="4523638"/>
            <a:ext cx="12192000" cy="1944000"/>
            <a:chOff x="0" y="4510576"/>
            <a:chExt cx="12192000" cy="1944000"/>
          </a:xfrm>
        </p:grpSpPr>
        <p:sp>
          <p:nvSpPr>
            <p:cNvPr id="48" name="işlídê"/>
            <p:cNvSpPr/>
            <p:nvPr/>
          </p:nvSpPr>
          <p:spPr>
            <a:xfrm>
              <a:off x="0" y="4510576"/>
              <a:ext cx="12192000" cy="1944000"/>
            </a:xfrm>
            <a:prstGeom prst="rect">
              <a:avLst/>
            </a:pr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ct val="0"/>
                </a:spcBef>
                <a:spcAft>
                  <a:spcPts val="600"/>
                </a:spcAft>
                <a:buClr>
                  <a:srgbClr val="C00000"/>
                </a:buClr>
                <a:buSzPct val="90000"/>
                <a:buFontTx/>
                <a:buNone/>
                <a:defRPr/>
              </a:pP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endParaRPr>
            </a:p>
          </p:txBody>
        </p:sp>
        <p:sp>
          <p:nvSpPr>
            <p:cNvPr id="49" name="矩形 48"/>
            <p:cNvSpPr/>
            <p:nvPr/>
          </p:nvSpPr>
          <p:spPr>
            <a:xfrm>
              <a:off x="0" y="6382576"/>
              <a:ext cx="12192000" cy="72000"/>
            </a:xfrm>
            <a:prstGeom prst="rect">
              <a:avLst/>
            </a:prstGeom>
            <a:gradFill>
              <a:gsLst>
                <a:gs pos="0">
                  <a:schemeClr val="bg1"/>
                </a:gs>
                <a:gs pos="100000">
                  <a:srgbClr val="FF9000"/>
                </a:gs>
              </a:gsLst>
              <a:lin ang="0" scaled="0"/>
            </a:gradFill>
            <a:ln>
              <a:noFill/>
            </a:ln>
            <a:effectLst>
              <a:outerShdw blurRad="127000" dist="63500" dir="189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50" name="对角圆角矩形 1"/>
          <p:cNvSpPr/>
          <p:nvPr/>
        </p:nvSpPr>
        <p:spPr>
          <a:xfrm flipH="1">
            <a:off x="3215640" y="935990"/>
            <a:ext cx="511302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是关系党的执政基础的重大政治问题</a:t>
            </a:r>
          </a:p>
        </p:txBody>
      </p:sp>
      <p:grpSp>
        <p:nvGrpSpPr>
          <p:cNvPr id="51" name="组合 50"/>
          <p:cNvGrpSpPr/>
          <p:nvPr/>
        </p:nvGrpSpPr>
        <p:grpSpPr>
          <a:xfrm>
            <a:off x="6242953" y="1492819"/>
            <a:ext cx="5190629" cy="2880000"/>
            <a:chOff x="6242953" y="1628893"/>
            <a:chExt cx="5190629" cy="2880000"/>
          </a:xfrm>
        </p:grpSpPr>
        <p:sp>
          <p:nvSpPr>
            <p:cNvPr id="52" name="立方体 51"/>
            <p:cNvSpPr/>
            <p:nvPr/>
          </p:nvSpPr>
          <p:spPr>
            <a:xfrm>
              <a:off x="6242953" y="2068286"/>
              <a:ext cx="720000" cy="1980000"/>
            </a:xfrm>
            <a:prstGeom prst="cube">
              <a:avLst>
                <a:gd name="adj" fmla="val 9488"/>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127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3" name="文本框 52"/>
            <p:cNvSpPr txBox="1"/>
            <p:nvPr/>
          </p:nvSpPr>
          <p:spPr>
            <a:xfrm>
              <a:off x="6398511" y="2396006"/>
              <a:ext cx="340035" cy="1379414"/>
            </a:xfrm>
            <a:custGeom>
              <a:avLst/>
              <a:gdLst/>
              <a:ahLst/>
              <a:cxnLst/>
              <a:rect l="l" t="t" r="r" b="b"/>
              <a:pathLst>
                <a:path w="340035" h="1379414">
                  <a:moveTo>
                    <a:pt x="78470" y="1144005"/>
                  </a:moveTo>
                  <a:cubicBezTo>
                    <a:pt x="75717" y="1161443"/>
                    <a:pt x="70669" y="1186223"/>
                    <a:pt x="63327" y="1218345"/>
                  </a:cubicBezTo>
                  <a:cubicBezTo>
                    <a:pt x="59656" y="1234865"/>
                    <a:pt x="57361" y="1246796"/>
                    <a:pt x="56443" y="1254138"/>
                  </a:cubicBezTo>
                  <a:cubicBezTo>
                    <a:pt x="59197" y="1255056"/>
                    <a:pt x="63786" y="1255973"/>
                    <a:pt x="70210" y="1256891"/>
                  </a:cubicBezTo>
                  <a:cubicBezTo>
                    <a:pt x="74799" y="1258727"/>
                    <a:pt x="78011" y="1259645"/>
                    <a:pt x="79847" y="1259645"/>
                  </a:cubicBezTo>
                  <a:cubicBezTo>
                    <a:pt x="91778" y="1231193"/>
                    <a:pt x="99579" y="1192647"/>
                    <a:pt x="103250" y="1144005"/>
                  </a:cubicBezTo>
                  <a:close/>
                  <a:moveTo>
                    <a:pt x="46807" y="1058652"/>
                  </a:moveTo>
                  <a:lnTo>
                    <a:pt x="99120" y="1066912"/>
                  </a:lnTo>
                  <a:cubicBezTo>
                    <a:pt x="103709" y="1066912"/>
                    <a:pt x="106003" y="1068748"/>
                    <a:pt x="106003" y="1072419"/>
                  </a:cubicBezTo>
                  <a:cubicBezTo>
                    <a:pt x="105085" y="1077008"/>
                    <a:pt x="99579" y="1081138"/>
                    <a:pt x="89483" y="1084809"/>
                  </a:cubicBezTo>
                  <a:cubicBezTo>
                    <a:pt x="86730" y="1101329"/>
                    <a:pt x="83518" y="1118307"/>
                    <a:pt x="79847" y="1135745"/>
                  </a:cubicBezTo>
                  <a:lnTo>
                    <a:pt x="97743" y="1135745"/>
                  </a:lnTo>
                  <a:lnTo>
                    <a:pt x="112886" y="1112342"/>
                  </a:lnTo>
                  <a:lnTo>
                    <a:pt x="155563" y="1131615"/>
                  </a:lnTo>
                  <a:cubicBezTo>
                    <a:pt x="159234" y="1133451"/>
                    <a:pt x="161070" y="1135745"/>
                    <a:pt x="161070" y="1138498"/>
                  </a:cubicBezTo>
                  <a:cubicBezTo>
                    <a:pt x="161987" y="1142170"/>
                    <a:pt x="156481" y="1147217"/>
                    <a:pt x="144550" y="1153642"/>
                  </a:cubicBezTo>
                  <a:cubicBezTo>
                    <a:pt x="138125" y="1205037"/>
                    <a:pt x="128489" y="1244501"/>
                    <a:pt x="115640" y="1272034"/>
                  </a:cubicBezTo>
                  <a:cubicBezTo>
                    <a:pt x="141337" y="1283048"/>
                    <a:pt x="154186" y="1296814"/>
                    <a:pt x="154186" y="1313334"/>
                  </a:cubicBezTo>
                  <a:cubicBezTo>
                    <a:pt x="153269" y="1330772"/>
                    <a:pt x="145467" y="1339950"/>
                    <a:pt x="130783" y="1340867"/>
                  </a:cubicBezTo>
                  <a:cubicBezTo>
                    <a:pt x="125276" y="1340867"/>
                    <a:pt x="120688" y="1339032"/>
                    <a:pt x="117016" y="1335361"/>
                  </a:cubicBezTo>
                  <a:cubicBezTo>
                    <a:pt x="116099" y="1334443"/>
                    <a:pt x="115181" y="1333066"/>
                    <a:pt x="114263" y="1331231"/>
                  </a:cubicBezTo>
                  <a:cubicBezTo>
                    <a:pt x="108757" y="1324806"/>
                    <a:pt x="101873" y="1317464"/>
                    <a:pt x="93613" y="1309204"/>
                  </a:cubicBezTo>
                  <a:cubicBezTo>
                    <a:pt x="74340" y="1334902"/>
                    <a:pt x="44971" y="1358305"/>
                    <a:pt x="5507" y="1379414"/>
                  </a:cubicBezTo>
                  <a:lnTo>
                    <a:pt x="2754" y="1375284"/>
                  </a:lnTo>
                  <a:cubicBezTo>
                    <a:pt x="33958" y="1343162"/>
                    <a:pt x="55985" y="1313334"/>
                    <a:pt x="68833" y="1285801"/>
                  </a:cubicBezTo>
                  <a:cubicBezTo>
                    <a:pt x="60573" y="1278459"/>
                    <a:pt x="46348" y="1268822"/>
                    <a:pt x="26157" y="1256891"/>
                  </a:cubicBezTo>
                  <a:cubicBezTo>
                    <a:pt x="21568" y="1254138"/>
                    <a:pt x="17897" y="1251843"/>
                    <a:pt x="15144" y="1250008"/>
                  </a:cubicBezTo>
                  <a:cubicBezTo>
                    <a:pt x="24321" y="1211461"/>
                    <a:pt x="31205" y="1176127"/>
                    <a:pt x="35794" y="1144005"/>
                  </a:cubicBezTo>
                  <a:lnTo>
                    <a:pt x="2754" y="1144005"/>
                  </a:lnTo>
                  <a:lnTo>
                    <a:pt x="2754" y="1135745"/>
                  </a:lnTo>
                  <a:lnTo>
                    <a:pt x="37170" y="1135745"/>
                  </a:lnTo>
                  <a:cubicBezTo>
                    <a:pt x="39006" y="1129321"/>
                    <a:pt x="39924" y="1123355"/>
                    <a:pt x="39924" y="1117849"/>
                  </a:cubicBezTo>
                  <a:cubicBezTo>
                    <a:pt x="41759" y="1103164"/>
                    <a:pt x="44053" y="1083432"/>
                    <a:pt x="46807" y="1058652"/>
                  </a:cubicBezTo>
                  <a:close/>
                  <a:moveTo>
                    <a:pt x="280839" y="1055899"/>
                  </a:moveTo>
                  <a:lnTo>
                    <a:pt x="329022" y="1084809"/>
                  </a:lnTo>
                  <a:cubicBezTo>
                    <a:pt x="332693" y="1086644"/>
                    <a:pt x="334529" y="1088939"/>
                    <a:pt x="334529" y="1091692"/>
                  </a:cubicBezTo>
                  <a:cubicBezTo>
                    <a:pt x="335447" y="1097199"/>
                    <a:pt x="329481" y="1100411"/>
                    <a:pt x="316632" y="1101329"/>
                  </a:cubicBezTo>
                  <a:cubicBezTo>
                    <a:pt x="301030" y="1116931"/>
                    <a:pt x="282216" y="1132074"/>
                    <a:pt x="260189" y="1146758"/>
                  </a:cubicBezTo>
                  <a:lnTo>
                    <a:pt x="261566" y="1146758"/>
                  </a:lnTo>
                  <a:cubicBezTo>
                    <a:pt x="266155" y="1146758"/>
                    <a:pt x="268449" y="1148135"/>
                    <a:pt x="268449" y="1150888"/>
                  </a:cubicBezTo>
                  <a:cubicBezTo>
                    <a:pt x="269367" y="1155477"/>
                    <a:pt x="264319" y="1160525"/>
                    <a:pt x="253306" y="1166032"/>
                  </a:cubicBezTo>
                  <a:lnTo>
                    <a:pt x="253306" y="1208708"/>
                  </a:lnTo>
                  <a:lnTo>
                    <a:pt x="271202" y="1208708"/>
                  </a:lnTo>
                  <a:lnTo>
                    <a:pt x="294606" y="1178422"/>
                  </a:lnTo>
                  <a:lnTo>
                    <a:pt x="335905" y="1207331"/>
                  </a:lnTo>
                  <a:cubicBezTo>
                    <a:pt x="336823" y="1207331"/>
                    <a:pt x="337282" y="1208708"/>
                    <a:pt x="337282" y="1211461"/>
                  </a:cubicBezTo>
                  <a:cubicBezTo>
                    <a:pt x="337282" y="1214215"/>
                    <a:pt x="334070" y="1216050"/>
                    <a:pt x="327645" y="1216968"/>
                  </a:cubicBezTo>
                  <a:lnTo>
                    <a:pt x="253306" y="1216968"/>
                  </a:lnTo>
                  <a:lnTo>
                    <a:pt x="253306" y="1258268"/>
                  </a:lnTo>
                  <a:cubicBezTo>
                    <a:pt x="253306" y="1287637"/>
                    <a:pt x="253765" y="1312875"/>
                    <a:pt x="254682" y="1333984"/>
                  </a:cubicBezTo>
                  <a:cubicBezTo>
                    <a:pt x="254682" y="1355093"/>
                    <a:pt x="234950" y="1368401"/>
                    <a:pt x="195486" y="1373907"/>
                  </a:cubicBezTo>
                  <a:cubicBezTo>
                    <a:pt x="194568" y="1351881"/>
                    <a:pt x="179884" y="1339491"/>
                    <a:pt x="151433" y="1336737"/>
                  </a:cubicBezTo>
                  <a:lnTo>
                    <a:pt x="152810" y="1331231"/>
                  </a:lnTo>
                  <a:lnTo>
                    <a:pt x="188603" y="1332608"/>
                  </a:lnTo>
                  <a:cubicBezTo>
                    <a:pt x="201452" y="1333525"/>
                    <a:pt x="207417" y="1327560"/>
                    <a:pt x="206499" y="1314711"/>
                  </a:cubicBezTo>
                  <a:lnTo>
                    <a:pt x="206499" y="1216968"/>
                  </a:lnTo>
                  <a:lnTo>
                    <a:pt x="141796" y="1216968"/>
                  </a:lnTo>
                  <a:lnTo>
                    <a:pt x="141796" y="1208708"/>
                  </a:lnTo>
                  <a:lnTo>
                    <a:pt x="206499" y="1208708"/>
                  </a:lnTo>
                  <a:lnTo>
                    <a:pt x="206499" y="1201825"/>
                  </a:lnTo>
                  <a:cubicBezTo>
                    <a:pt x="206499" y="1179798"/>
                    <a:pt x="206040" y="1159607"/>
                    <a:pt x="205123" y="1141252"/>
                  </a:cubicBezTo>
                  <a:lnTo>
                    <a:pt x="239539" y="1144005"/>
                  </a:lnTo>
                  <a:lnTo>
                    <a:pt x="265696" y="1088939"/>
                  </a:lnTo>
                  <a:lnTo>
                    <a:pt x="144550" y="1088939"/>
                  </a:lnTo>
                  <a:lnTo>
                    <a:pt x="144550" y="1080679"/>
                  </a:lnTo>
                  <a:lnTo>
                    <a:pt x="261566" y="1080679"/>
                  </a:lnTo>
                  <a:close/>
                  <a:moveTo>
                    <a:pt x="239539" y="805347"/>
                  </a:moveTo>
                  <a:lnTo>
                    <a:pt x="239539" y="867296"/>
                  </a:lnTo>
                  <a:lnTo>
                    <a:pt x="271202" y="867296"/>
                  </a:lnTo>
                  <a:lnTo>
                    <a:pt x="271202" y="805347"/>
                  </a:lnTo>
                  <a:close/>
                  <a:moveTo>
                    <a:pt x="163823" y="805347"/>
                  </a:moveTo>
                  <a:lnTo>
                    <a:pt x="163823" y="867296"/>
                  </a:lnTo>
                  <a:lnTo>
                    <a:pt x="195486" y="867296"/>
                  </a:lnTo>
                  <a:lnTo>
                    <a:pt x="195486" y="805347"/>
                  </a:lnTo>
                  <a:close/>
                  <a:moveTo>
                    <a:pt x="239539" y="736514"/>
                  </a:moveTo>
                  <a:lnTo>
                    <a:pt x="239539" y="797087"/>
                  </a:lnTo>
                  <a:lnTo>
                    <a:pt x="271202" y="797087"/>
                  </a:lnTo>
                  <a:lnTo>
                    <a:pt x="271202" y="736514"/>
                  </a:lnTo>
                  <a:close/>
                  <a:moveTo>
                    <a:pt x="163823" y="736514"/>
                  </a:moveTo>
                  <a:lnTo>
                    <a:pt x="163823" y="797087"/>
                  </a:lnTo>
                  <a:lnTo>
                    <a:pt x="195486" y="797087"/>
                  </a:lnTo>
                  <a:lnTo>
                    <a:pt x="195486" y="736514"/>
                  </a:lnTo>
                  <a:close/>
                  <a:moveTo>
                    <a:pt x="88107" y="711734"/>
                  </a:moveTo>
                  <a:lnTo>
                    <a:pt x="121146" y="735137"/>
                  </a:lnTo>
                  <a:cubicBezTo>
                    <a:pt x="122064" y="736972"/>
                    <a:pt x="122523" y="738349"/>
                    <a:pt x="122523" y="739267"/>
                  </a:cubicBezTo>
                  <a:cubicBezTo>
                    <a:pt x="122523" y="742020"/>
                    <a:pt x="119311" y="743397"/>
                    <a:pt x="112886" y="743397"/>
                  </a:cubicBezTo>
                  <a:lnTo>
                    <a:pt x="79847" y="743397"/>
                  </a:lnTo>
                  <a:lnTo>
                    <a:pt x="79847" y="825997"/>
                  </a:lnTo>
                  <a:lnTo>
                    <a:pt x="93613" y="806723"/>
                  </a:lnTo>
                  <a:lnTo>
                    <a:pt x="119770" y="827373"/>
                  </a:lnTo>
                  <a:cubicBezTo>
                    <a:pt x="121605" y="828291"/>
                    <a:pt x="122523" y="829668"/>
                    <a:pt x="122523" y="831503"/>
                  </a:cubicBezTo>
                  <a:cubicBezTo>
                    <a:pt x="122523" y="834257"/>
                    <a:pt x="119311" y="835633"/>
                    <a:pt x="112886" y="835633"/>
                  </a:cubicBezTo>
                  <a:lnTo>
                    <a:pt x="79847" y="835633"/>
                  </a:lnTo>
                  <a:lnTo>
                    <a:pt x="79847" y="915479"/>
                  </a:lnTo>
                  <a:cubicBezTo>
                    <a:pt x="82600" y="914562"/>
                    <a:pt x="86730" y="913644"/>
                    <a:pt x="92237" y="912726"/>
                  </a:cubicBezTo>
                  <a:cubicBezTo>
                    <a:pt x="99579" y="910891"/>
                    <a:pt x="111969" y="907219"/>
                    <a:pt x="129406" y="901713"/>
                  </a:cubicBezTo>
                  <a:lnTo>
                    <a:pt x="130783" y="907219"/>
                  </a:lnTo>
                  <a:cubicBezTo>
                    <a:pt x="94990" y="931999"/>
                    <a:pt x="61032" y="954026"/>
                    <a:pt x="28910" y="973299"/>
                  </a:cubicBezTo>
                  <a:cubicBezTo>
                    <a:pt x="28910" y="983395"/>
                    <a:pt x="27075" y="988442"/>
                    <a:pt x="23404" y="988442"/>
                  </a:cubicBezTo>
                  <a:cubicBezTo>
                    <a:pt x="20650" y="988442"/>
                    <a:pt x="18815" y="987066"/>
                    <a:pt x="17897" y="984312"/>
                  </a:cubicBezTo>
                  <a:lnTo>
                    <a:pt x="0" y="933376"/>
                  </a:lnTo>
                  <a:cubicBezTo>
                    <a:pt x="7343" y="933376"/>
                    <a:pt x="18815" y="931082"/>
                    <a:pt x="34417" y="926493"/>
                  </a:cubicBezTo>
                  <a:cubicBezTo>
                    <a:pt x="35335" y="926493"/>
                    <a:pt x="36252" y="926493"/>
                    <a:pt x="37170" y="926493"/>
                  </a:cubicBezTo>
                  <a:lnTo>
                    <a:pt x="37170" y="835633"/>
                  </a:lnTo>
                  <a:lnTo>
                    <a:pt x="5507" y="835633"/>
                  </a:lnTo>
                  <a:lnTo>
                    <a:pt x="5507" y="827373"/>
                  </a:lnTo>
                  <a:lnTo>
                    <a:pt x="37170" y="827373"/>
                  </a:lnTo>
                  <a:lnTo>
                    <a:pt x="37170" y="743397"/>
                  </a:lnTo>
                  <a:lnTo>
                    <a:pt x="4130" y="743397"/>
                  </a:lnTo>
                  <a:lnTo>
                    <a:pt x="4130" y="735137"/>
                  </a:lnTo>
                  <a:lnTo>
                    <a:pt x="71587" y="735137"/>
                  </a:lnTo>
                  <a:close/>
                  <a:moveTo>
                    <a:pt x="278086" y="704850"/>
                  </a:moveTo>
                  <a:lnTo>
                    <a:pt x="320762" y="722747"/>
                  </a:lnTo>
                  <a:cubicBezTo>
                    <a:pt x="324433" y="723665"/>
                    <a:pt x="326269" y="725500"/>
                    <a:pt x="326269" y="728254"/>
                  </a:cubicBezTo>
                  <a:cubicBezTo>
                    <a:pt x="327187" y="732842"/>
                    <a:pt x="322598" y="738349"/>
                    <a:pt x="312502" y="744774"/>
                  </a:cubicBezTo>
                  <a:lnTo>
                    <a:pt x="312502" y="809477"/>
                  </a:lnTo>
                  <a:cubicBezTo>
                    <a:pt x="312502" y="811312"/>
                    <a:pt x="312502" y="818654"/>
                    <a:pt x="312502" y="831503"/>
                  </a:cubicBezTo>
                  <a:cubicBezTo>
                    <a:pt x="313420" y="856283"/>
                    <a:pt x="313879" y="872803"/>
                    <a:pt x="313879" y="881063"/>
                  </a:cubicBezTo>
                  <a:cubicBezTo>
                    <a:pt x="313879" y="885652"/>
                    <a:pt x="312043" y="888405"/>
                    <a:pt x="308372" y="889323"/>
                  </a:cubicBezTo>
                  <a:cubicBezTo>
                    <a:pt x="299194" y="892076"/>
                    <a:pt x="286805" y="893453"/>
                    <a:pt x="271202" y="893453"/>
                  </a:cubicBezTo>
                  <a:lnTo>
                    <a:pt x="271202" y="875556"/>
                  </a:lnTo>
                  <a:lnTo>
                    <a:pt x="239539" y="875556"/>
                  </a:lnTo>
                  <a:lnTo>
                    <a:pt x="239539" y="931999"/>
                  </a:lnTo>
                  <a:lnTo>
                    <a:pt x="267072" y="931999"/>
                  </a:lnTo>
                  <a:lnTo>
                    <a:pt x="286346" y="904466"/>
                  </a:lnTo>
                  <a:lnTo>
                    <a:pt x="323515" y="930623"/>
                  </a:lnTo>
                  <a:cubicBezTo>
                    <a:pt x="326269" y="930623"/>
                    <a:pt x="327187" y="931541"/>
                    <a:pt x="326269" y="933376"/>
                  </a:cubicBezTo>
                  <a:cubicBezTo>
                    <a:pt x="325351" y="937965"/>
                    <a:pt x="321680" y="940259"/>
                    <a:pt x="315256" y="940259"/>
                  </a:cubicBezTo>
                  <a:lnTo>
                    <a:pt x="239539" y="940259"/>
                  </a:lnTo>
                  <a:lnTo>
                    <a:pt x="239539" y="999456"/>
                  </a:lnTo>
                  <a:lnTo>
                    <a:pt x="272579" y="999456"/>
                  </a:lnTo>
                  <a:lnTo>
                    <a:pt x="295982" y="973299"/>
                  </a:lnTo>
                  <a:lnTo>
                    <a:pt x="334529" y="998079"/>
                  </a:lnTo>
                  <a:cubicBezTo>
                    <a:pt x="336364" y="999915"/>
                    <a:pt x="337282" y="1001291"/>
                    <a:pt x="337282" y="1002209"/>
                  </a:cubicBezTo>
                  <a:cubicBezTo>
                    <a:pt x="337282" y="1005880"/>
                    <a:pt x="333611" y="1007716"/>
                    <a:pt x="326269" y="1007716"/>
                  </a:cubicBezTo>
                  <a:lnTo>
                    <a:pt x="81223" y="1007716"/>
                  </a:lnTo>
                  <a:lnTo>
                    <a:pt x="81223" y="999456"/>
                  </a:lnTo>
                  <a:lnTo>
                    <a:pt x="195486" y="999456"/>
                  </a:lnTo>
                  <a:lnTo>
                    <a:pt x="195486" y="940259"/>
                  </a:lnTo>
                  <a:lnTo>
                    <a:pt x="118393" y="940259"/>
                  </a:lnTo>
                  <a:lnTo>
                    <a:pt x="118393" y="931999"/>
                  </a:lnTo>
                  <a:lnTo>
                    <a:pt x="195486" y="931999"/>
                  </a:lnTo>
                  <a:lnTo>
                    <a:pt x="195486" y="875556"/>
                  </a:lnTo>
                  <a:lnTo>
                    <a:pt x="163823" y="875556"/>
                  </a:lnTo>
                  <a:lnTo>
                    <a:pt x="163823" y="883816"/>
                  </a:lnTo>
                  <a:cubicBezTo>
                    <a:pt x="163823" y="889323"/>
                    <a:pt x="161987" y="892535"/>
                    <a:pt x="158316" y="893453"/>
                  </a:cubicBezTo>
                  <a:cubicBezTo>
                    <a:pt x="146385" y="896206"/>
                    <a:pt x="133995" y="897583"/>
                    <a:pt x="121146" y="897583"/>
                  </a:cubicBezTo>
                  <a:cubicBezTo>
                    <a:pt x="122064" y="872803"/>
                    <a:pt x="122982" y="847105"/>
                    <a:pt x="123900" y="820490"/>
                  </a:cubicBezTo>
                  <a:lnTo>
                    <a:pt x="123900" y="758540"/>
                  </a:lnTo>
                  <a:cubicBezTo>
                    <a:pt x="123900" y="754869"/>
                    <a:pt x="123441" y="745691"/>
                    <a:pt x="122523" y="731007"/>
                  </a:cubicBezTo>
                  <a:cubicBezTo>
                    <a:pt x="122523" y="721829"/>
                    <a:pt x="122523" y="716323"/>
                    <a:pt x="122523" y="714487"/>
                  </a:cubicBezTo>
                  <a:lnTo>
                    <a:pt x="173460" y="728254"/>
                  </a:lnTo>
                  <a:lnTo>
                    <a:pt x="265696" y="728254"/>
                  </a:lnTo>
                  <a:close/>
                  <a:moveTo>
                    <a:pt x="77093" y="432272"/>
                  </a:moveTo>
                  <a:cubicBezTo>
                    <a:pt x="74340" y="444203"/>
                    <a:pt x="70210" y="456593"/>
                    <a:pt x="64703" y="469442"/>
                  </a:cubicBezTo>
                  <a:cubicBezTo>
                    <a:pt x="73881" y="495139"/>
                    <a:pt x="83977" y="517166"/>
                    <a:pt x="94990" y="535521"/>
                  </a:cubicBezTo>
                  <a:cubicBezTo>
                    <a:pt x="108757" y="503399"/>
                    <a:pt x="117934" y="468983"/>
                    <a:pt x="122523" y="432272"/>
                  </a:cubicBezTo>
                  <a:close/>
                  <a:moveTo>
                    <a:pt x="41300" y="355179"/>
                  </a:moveTo>
                  <a:lnTo>
                    <a:pt x="100497" y="362062"/>
                  </a:lnTo>
                  <a:cubicBezTo>
                    <a:pt x="105085" y="362980"/>
                    <a:pt x="107380" y="364815"/>
                    <a:pt x="107380" y="367569"/>
                  </a:cubicBezTo>
                  <a:cubicBezTo>
                    <a:pt x="107380" y="373075"/>
                    <a:pt x="101414" y="377205"/>
                    <a:pt x="89483" y="379959"/>
                  </a:cubicBezTo>
                  <a:cubicBezTo>
                    <a:pt x="86730" y="394643"/>
                    <a:pt x="83518" y="408868"/>
                    <a:pt x="79847" y="422635"/>
                  </a:cubicBezTo>
                  <a:lnTo>
                    <a:pt x="117016" y="422635"/>
                  </a:lnTo>
                  <a:lnTo>
                    <a:pt x="132160" y="399232"/>
                  </a:lnTo>
                  <a:lnTo>
                    <a:pt x="178966" y="421258"/>
                  </a:lnTo>
                  <a:cubicBezTo>
                    <a:pt x="182637" y="423094"/>
                    <a:pt x="184473" y="425388"/>
                    <a:pt x="184473" y="428142"/>
                  </a:cubicBezTo>
                  <a:cubicBezTo>
                    <a:pt x="185391" y="433648"/>
                    <a:pt x="179884" y="438237"/>
                    <a:pt x="167953" y="441908"/>
                  </a:cubicBezTo>
                  <a:cubicBezTo>
                    <a:pt x="159693" y="495139"/>
                    <a:pt x="145467" y="537816"/>
                    <a:pt x="125276" y="569938"/>
                  </a:cubicBezTo>
                  <a:cubicBezTo>
                    <a:pt x="132619" y="575444"/>
                    <a:pt x="139502" y="580492"/>
                    <a:pt x="145926" y="585081"/>
                  </a:cubicBezTo>
                  <a:cubicBezTo>
                    <a:pt x="183555" y="609861"/>
                    <a:pt x="248258" y="617203"/>
                    <a:pt x="340035" y="607108"/>
                  </a:cubicBezTo>
                  <a:lnTo>
                    <a:pt x="338659" y="613991"/>
                  </a:lnTo>
                  <a:cubicBezTo>
                    <a:pt x="323974" y="620415"/>
                    <a:pt x="314797" y="635559"/>
                    <a:pt x="311126" y="659421"/>
                  </a:cubicBezTo>
                  <a:cubicBezTo>
                    <a:pt x="222102" y="660338"/>
                    <a:pt x="159234" y="646572"/>
                    <a:pt x="122523" y="618121"/>
                  </a:cubicBezTo>
                  <a:cubicBezTo>
                    <a:pt x="115181" y="612614"/>
                    <a:pt x="108757" y="606649"/>
                    <a:pt x="103250" y="600224"/>
                  </a:cubicBezTo>
                  <a:cubicBezTo>
                    <a:pt x="79388" y="628675"/>
                    <a:pt x="45889" y="652996"/>
                    <a:pt x="2754" y="673187"/>
                  </a:cubicBezTo>
                  <a:lnTo>
                    <a:pt x="0" y="669057"/>
                  </a:lnTo>
                  <a:cubicBezTo>
                    <a:pt x="35794" y="636017"/>
                    <a:pt x="62868" y="601601"/>
                    <a:pt x="81223" y="565808"/>
                  </a:cubicBezTo>
                  <a:cubicBezTo>
                    <a:pt x="70210" y="543781"/>
                    <a:pt x="62868" y="517166"/>
                    <a:pt x="59197" y="485961"/>
                  </a:cubicBezTo>
                  <a:cubicBezTo>
                    <a:pt x="46348" y="515330"/>
                    <a:pt x="31205" y="542863"/>
                    <a:pt x="13767" y="568561"/>
                  </a:cubicBezTo>
                  <a:lnTo>
                    <a:pt x="6884" y="565808"/>
                  </a:lnTo>
                  <a:cubicBezTo>
                    <a:pt x="28910" y="486879"/>
                    <a:pt x="40382" y="416670"/>
                    <a:pt x="41300" y="355179"/>
                  </a:cubicBezTo>
                  <a:close/>
                  <a:moveTo>
                    <a:pt x="206499" y="352425"/>
                  </a:moveTo>
                  <a:lnTo>
                    <a:pt x="260189" y="356555"/>
                  </a:lnTo>
                  <a:cubicBezTo>
                    <a:pt x="265696" y="357473"/>
                    <a:pt x="267990" y="359309"/>
                    <a:pt x="267072" y="362062"/>
                  </a:cubicBezTo>
                  <a:cubicBezTo>
                    <a:pt x="267990" y="365733"/>
                    <a:pt x="262942" y="369863"/>
                    <a:pt x="251929" y="374452"/>
                  </a:cubicBezTo>
                  <a:lnTo>
                    <a:pt x="251929" y="428142"/>
                  </a:lnTo>
                  <a:cubicBezTo>
                    <a:pt x="301489" y="449251"/>
                    <a:pt x="328104" y="473572"/>
                    <a:pt x="331775" y="501105"/>
                  </a:cubicBezTo>
                  <a:cubicBezTo>
                    <a:pt x="330858" y="518542"/>
                    <a:pt x="322139" y="528179"/>
                    <a:pt x="305619" y="530015"/>
                  </a:cubicBezTo>
                  <a:cubicBezTo>
                    <a:pt x="297359" y="530015"/>
                    <a:pt x="291393" y="525885"/>
                    <a:pt x="287722" y="517625"/>
                  </a:cubicBezTo>
                  <a:cubicBezTo>
                    <a:pt x="278545" y="486420"/>
                    <a:pt x="266614" y="459805"/>
                    <a:pt x="251929" y="437778"/>
                  </a:cubicBezTo>
                  <a:lnTo>
                    <a:pt x="251929" y="476325"/>
                  </a:lnTo>
                  <a:cubicBezTo>
                    <a:pt x="251929" y="490091"/>
                    <a:pt x="252388" y="511659"/>
                    <a:pt x="253306" y="541028"/>
                  </a:cubicBezTo>
                  <a:cubicBezTo>
                    <a:pt x="253306" y="562137"/>
                    <a:pt x="253306" y="576821"/>
                    <a:pt x="253306" y="585081"/>
                  </a:cubicBezTo>
                  <a:cubicBezTo>
                    <a:pt x="254224" y="590588"/>
                    <a:pt x="251929" y="593800"/>
                    <a:pt x="246423" y="594718"/>
                  </a:cubicBezTo>
                  <a:cubicBezTo>
                    <a:pt x="237245" y="596553"/>
                    <a:pt x="223937" y="597471"/>
                    <a:pt x="206499" y="597471"/>
                  </a:cubicBezTo>
                  <a:cubicBezTo>
                    <a:pt x="207417" y="571773"/>
                    <a:pt x="207876" y="534145"/>
                    <a:pt x="207876" y="484585"/>
                  </a:cubicBezTo>
                  <a:lnTo>
                    <a:pt x="207876" y="425388"/>
                  </a:lnTo>
                  <a:cubicBezTo>
                    <a:pt x="207876" y="401526"/>
                    <a:pt x="207417" y="377205"/>
                    <a:pt x="206499" y="352425"/>
                  </a:cubicBezTo>
                  <a:close/>
                  <a:moveTo>
                    <a:pt x="67457" y="183096"/>
                  </a:moveTo>
                  <a:lnTo>
                    <a:pt x="67457" y="220266"/>
                  </a:lnTo>
                  <a:lnTo>
                    <a:pt x="115640" y="220266"/>
                  </a:lnTo>
                  <a:lnTo>
                    <a:pt x="115640" y="183096"/>
                  </a:lnTo>
                  <a:close/>
                  <a:moveTo>
                    <a:pt x="180343" y="152810"/>
                  </a:moveTo>
                  <a:lnTo>
                    <a:pt x="227149" y="156940"/>
                  </a:lnTo>
                  <a:cubicBezTo>
                    <a:pt x="231738" y="156940"/>
                    <a:pt x="234491" y="158316"/>
                    <a:pt x="235409" y="161070"/>
                  </a:cubicBezTo>
                  <a:cubicBezTo>
                    <a:pt x="235409" y="165658"/>
                    <a:pt x="230361" y="169788"/>
                    <a:pt x="220266" y="173460"/>
                  </a:cubicBezTo>
                  <a:lnTo>
                    <a:pt x="220266" y="214759"/>
                  </a:lnTo>
                  <a:cubicBezTo>
                    <a:pt x="247799" y="196404"/>
                    <a:pt x="268449" y="177590"/>
                    <a:pt x="282216" y="158316"/>
                  </a:cubicBezTo>
                  <a:lnTo>
                    <a:pt x="322139" y="187226"/>
                  </a:lnTo>
                  <a:cubicBezTo>
                    <a:pt x="323974" y="188144"/>
                    <a:pt x="324892" y="189521"/>
                    <a:pt x="324892" y="191356"/>
                  </a:cubicBezTo>
                  <a:cubicBezTo>
                    <a:pt x="324892" y="196863"/>
                    <a:pt x="318927" y="198698"/>
                    <a:pt x="306996" y="196863"/>
                  </a:cubicBezTo>
                  <a:cubicBezTo>
                    <a:pt x="284969" y="209712"/>
                    <a:pt x="256059" y="219807"/>
                    <a:pt x="220266" y="227149"/>
                  </a:cubicBezTo>
                  <a:lnTo>
                    <a:pt x="220266" y="254683"/>
                  </a:lnTo>
                  <a:cubicBezTo>
                    <a:pt x="220266" y="265696"/>
                    <a:pt x="225773" y="271202"/>
                    <a:pt x="236786" y="271202"/>
                  </a:cubicBezTo>
                  <a:lnTo>
                    <a:pt x="269826" y="271202"/>
                  </a:lnTo>
                  <a:cubicBezTo>
                    <a:pt x="280839" y="271202"/>
                    <a:pt x="289099" y="266155"/>
                    <a:pt x="294606" y="256059"/>
                  </a:cubicBezTo>
                  <a:lnTo>
                    <a:pt x="311126" y="217513"/>
                  </a:lnTo>
                  <a:lnTo>
                    <a:pt x="315256" y="218889"/>
                  </a:lnTo>
                  <a:lnTo>
                    <a:pt x="316632" y="253306"/>
                  </a:lnTo>
                  <a:cubicBezTo>
                    <a:pt x="316632" y="261566"/>
                    <a:pt x="319386" y="267531"/>
                    <a:pt x="324892" y="271202"/>
                  </a:cubicBezTo>
                  <a:cubicBezTo>
                    <a:pt x="331317" y="275791"/>
                    <a:pt x="334529" y="279921"/>
                    <a:pt x="334529" y="283592"/>
                  </a:cubicBezTo>
                  <a:cubicBezTo>
                    <a:pt x="334529" y="298277"/>
                    <a:pt x="318009" y="305619"/>
                    <a:pt x="284969" y="305619"/>
                  </a:cubicBezTo>
                  <a:lnTo>
                    <a:pt x="220266" y="305619"/>
                  </a:lnTo>
                  <a:cubicBezTo>
                    <a:pt x="193651" y="306537"/>
                    <a:pt x="180802" y="294147"/>
                    <a:pt x="181719" y="268449"/>
                  </a:cubicBezTo>
                  <a:lnTo>
                    <a:pt x="181719" y="214759"/>
                  </a:lnTo>
                  <a:cubicBezTo>
                    <a:pt x="181719" y="212006"/>
                    <a:pt x="181719" y="206499"/>
                    <a:pt x="181719" y="198239"/>
                  </a:cubicBezTo>
                  <a:cubicBezTo>
                    <a:pt x="180802" y="179884"/>
                    <a:pt x="180343" y="164741"/>
                    <a:pt x="180343" y="152810"/>
                  </a:cubicBezTo>
                  <a:close/>
                  <a:moveTo>
                    <a:pt x="67457" y="136290"/>
                  </a:moveTo>
                  <a:lnTo>
                    <a:pt x="67457" y="173460"/>
                  </a:lnTo>
                  <a:lnTo>
                    <a:pt x="115640" y="173460"/>
                  </a:lnTo>
                  <a:lnTo>
                    <a:pt x="115640" y="136290"/>
                  </a:lnTo>
                  <a:close/>
                  <a:moveTo>
                    <a:pt x="178966" y="2754"/>
                  </a:moveTo>
                  <a:lnTo>
                    <a:pt x="227149" y="8260"/>
                  </a:lnTo>
                  <a:cubicBezTo>
                    <a:pt x="231738" y="8260"/>
                    <a:pt x="234033" y="9637"/>
                    <a:pt x="234033" y="12390"/>
                  </a:cubicBezTo>
                  <a:cubicBezTo>
                    <a:pt x="234033" y="16979"/>
                    <a:pt x="229444" y="21109"/>
                    <a:pt x="220266" y="24780"/>
                  </a:cubicBezTo>
                  <a:lnTo>
                    <a:pt x="220266" y="61950"/>
                  </a:lnTo>
                  <a:cubicBezTo>
                    <a:pt x="245964" y="45430"/>
                    <a:pt x="265696" y="27534"/>
                    <a:pt x="279462" y="8260"/>
                  </a:cubicBezTo>
                  <a:lnTo>
                    <a:pt x="320762" y="35794"/>
                  </a:lnTo>
                  <a:cubicBezTo>
                    <a:pt x="323515" y="38547"/>
                    <a:pt x="324892" y="40382"/>
                    <a:pt x="324892" y="41300"/>
                  </a:cubicBezTo>
                  <a:cubicBezTo>
                    <a:pt x="325810" y="46807"/>
                    <a:pt x="319386" y="48642"/>
                    <a:pt x="305619" y="46807"/>
                  </a:cubicBezTo>
                  <a:cubicBezTo>
                    <a:pt x="284510" y="57820"/>
                    <a:pt x="256059" y="66998"/>
                    <a:pt x="220266" y="74340"/>
                  </a:cubicBezTo>
                  <a:lnTo>
                    <a:pt x="220266" y="86730"/>
                  </a:lnTo>
                  <a:cubicBezTo>
                    <a:pt x="220266" y="98661"/>
                    <a:pt x="225314" y="104627"/>
                    <a:pt x="235409" y="104627"/>
                  </a:cubicBezTo>
                  <a:lnTo>
                    <a:pt x="273956" y="104627"/>
                  </a:lnTo>
                  <a:cubicBezTo>
                    <a:pt x="284051" y="104627"/>
                    <a:pt x="290935" y="100038"/>
                    <a:pt x="294606" y="90860"/>
                  </a:cubicBezTo>
                  <a:lnTo>
                    <a:pt x="311126" y="56443"/>
                  </a:lnTo>
                  <a:lnTo>
                    <a:pt x="315256" y="57820"/>
                  </a:lnTo>
                  <a:lnTo>
                    <a:pt x="315256" y="88107"/>
                  </a:lnTo>
                  <a:cubicBezTo>
                    <a:pt x="316173" y="97284"/>
                    <a:pt x="319386" y="102791"/>
                    <a:pt x="324892" y="104627"/>
                  </a:cubicBezTo>
                  <a:cubicBezTo>
                    <a:pt x="332234" y="109215"/>
                    <a:pt x="335447" y="114263"/>
                    <a:pt x="334529" y="119770"/>
                  </a:cubicBezTo>
                  <a:cubicBezTo>
                    <a:pt x="333611" y="134454"/>
                    <a:pt x="316632" y="141796"/>
                    <a:pt x="283592" y="141796"/>
                  </a:cubicBezTo>
                  <a:lnTo>
                    <a:pt x="221643" y="141796"/>
                  </a:lnTo>
                  <a:cubicBezTo>
                    <a:pt x="194109" y="142714"/>
                    <a:pt x="180343" y="128489"/>
                    <a:pt x="180343" y="99120"/>
                  </a:cubicBezTo>
                  <a:lnTo>
                    <a:pt x="180343" y="66080"/>
                  </a:lnTo>
                  <a:cubicBezTo>
                    <a:pt x="180343" y="44054"/>
                    <a:pt x="179884" y="22945"/>
                    <a:pt x="178966" y="2754"/>
                  </a:cubicBezTo>
                  <a:close/>
                  <a:moveTo>
                    <a:pt x="53690" y="0"/>
                  </a:moveTo>
                  <a:lnTo>
                    <a:pt x="107380" y="11014"/>
                  </a:lnTo>
                  <a:cubicBezTo>
                    <a:pt x="110133" y="11014"/>
                    <a:pt x="111510" y="12390"/>
                    <a:pt x="111510" y="15144"/>
                  </a:cubicBezTo>
                  <a:cubicBezTo>
                    <a:pt x="112428" y="20650"/>
                    <a:pt x="106921" y="23863"/>
                    <a:pt x="94990" y="24780"/>
                  </a:cubicBezTo>
                  <a:cubicBezTo>
                    <a:pt x="80306" y="43136"/>
                    <a:pt x="64244" y="60573"/>
                    <a:pt x="46807" y="77093"/>
                  </a:cubicBezTo>
                  <a:lnTo>
                    <a:pt x="126653" y="72963"/>
                  </a:lnTo>
                  <a:cubicBezTo>
                    <a:pt x="121146" y="57361"/>
                    <a:pt x="114263" y="43595"/>
                    <a:pt x="106003" y="31664"/>
                  </a:cubicBezTo>
                  <a:lnTo>
                    <a:pt x="108757" y="28910"/>
                  </a:lnTo>
                  <a:cubicBezTo>
                    <a:pt x="154645" y="45430"/>
                    <a:pt x="176672" y="64703"/>
                    <a:pt x="174836" y="86730"/>
                  </a:cubicBezTo>
                  <a:cubicBezTo>
                    <a:pt x="173918" y="101414"/>
                    <a:pt x="165658" y="109674"/>
                    <a:pt x="150056" y="111510"/>
                  </a:cubicBezTo>
                  <a:cubicBezTo>
                    <a:pt x="141796" y="110592"/>
                    <a:pt x="136749" y="106003"/>
                    <a:pt x="134913" y="97743"/>
                  </a:cubicBezTo>
                  <a:cubicBezTo>
                    <a:pt x="133077" y="94990"/>
                    <a:pt x="132160" y="91319"/>
                    <a:pt x="132160" y="86730"/>
                  </a:cubicBezTo>
                  <a:cubicBezTo>
                    <a:pt x="100955" y="96826"/>
                    <a:pt x="66539" y="105544"/>
                    <a:pt x="28910" y="112887"/>
                  </a:cubicBezTo>
                  <a:cubicBezTo>
                    <a:pt x="28910" y="112887"/>
                    <a:pt x="28451" y="113345"/>
                    <a:pt x="27534" y="114263"/>
                  </a:cubicBezTo>
                  <a:cubicBezTo>
                    <a:pt x="27534" y="115181"/>
                    <a:pt x="27075" y="116099"/>
                    <a:pt x="26157" y="117017"/>
                  </a:cubicBezTo>
                  <a:lnTo>
                    <a:pt x="77093" y="128030"/>
                  </a:lnTo>
                  <a:lnTo>
                    <a:pt x="111510" y="128030"/>
                  </a:lnTo>
                  <a:lnTo>
                    <a:pt x="123900" y="107380"/>
                  </a:lnTo>
                  <a:lnTo>
                    <a:pt x="162446" y="123900"/>
                  </a:lnTo>
                  <a:cubicBezTo>
                    <a:pt x="166117" y="125735"/>
                    <a:pt x="167953" y="128030"/>
                    <a:pt x="167953" y="130783"/>
                  </a:cubicBezTo>
                  <a:cubicBezTo>
                    <a:pt x="168871" y="134454"/>
                    <a:pt x="165200" y="139043"/>
                    <a:pt x="156940" y="144550"/>
                  </a:cubicBezTo>
                  <a:lnTo>
                    <a:pt x="156940" y="272579"/>
                  </a:lnTo>
                  <a:cubicBezTo>
                    <a:pt x="158775" y="298277"/>
                    <a:pt x="140879" y="312502"/>
                    <a:pt x="103250" y="315256"/>
                  </a:cubicBezTo>
                  <a:cubicBezTo>
                    <a:pt x="105085" y="294147"/>
                    <a:pt x="94072" y="282216"/>
                    <a:pt x="70210" y="279462"/>
                  </a:cubicBezTo>
                  <a:lnTo>
                    <a:pt x="70210" y="275332"/>
                  </a:lnTo>
                  <a:lnTo>
                    <a:pt x="103250" y="276709"/>
                  </a:lnTo>
                  <a:cubicBezTo>
                    <a:pt x="112428" y="277627"/>
                    <a:pt x="116558" y="273038"/>
                    <a:pt x="115640" y="262943"/>
                  </a:cubicBezTo>
                  <a:lnTo>
                    <a:pt x="115640" y="228526"/>
                  </a:lnTo>
                  <a:lnTo>
                    <a:pt x="67457" y="228526"/>
                  </a:lnTo>
                  <a:lnTo>
                    <a:pt x="67457" y="301489"/>
                  </a:lnTo>
                  <a:cubicBezTo>
                    <a:pt x="67457" y="307913"/>
                    <a:pt x="65621" y="311126"/>
                    <a:pt x="61950" y="311126"/>
                  </a:cubicBezTo>
                  <a:cubicBezTo>
                    <a:pt x="47266" y="314797"/>
                    <a:pt x="34876" y="316632"/>
                    <a:pt x="24780" y="316632"/>
                  </a:cubicBezTo>
                  <a:cubicBezTo>
                    <a:pt x="25698" y="282675"/>
                    <a:pt x="26157" y="243669"/>
                    <a:pt x="26157" y="199616"/>
                  </a:cubicBezTo>
                  <a:lnTo>
                    <a:pt x="26157" y="118393"/>
                  </a:lnTo>
                  <a:cubicBezTo>
                    <a:pt x="24321" y="121147"/>
                    <a:pt x="22027" y="122982"/>
                    <a:pt x="19274" y="123900"/>
                  </a:cubicBezTo>
                  <a:cubicBezTo>
                    <a:pt x="17438" y="123900"/>
                    <a:pt x="15602" y="121605"/>
                    <a:pt x="13767" y="117017"/>
                  </a:cubicBezTo>
                  <a:lnTo>
                    <a:pt x="4130" y="77093"/>
                  </a:lnTo>
                  <a:cubicBezTo>
                    <a:pt x="17897" y="77093"/>
                    <a:pt x="26616" y="72963"/>
                    <a:pt x="30287" y="64703"/>
                  </a:cubicBezTo>
                  <a:cubicBezTo>
                    <a:pt x="44053" y="39006"/>
                    <a:pt x="51855" y="17438"/>
                    <a:pt x="53690" y="0"/>
                  </a:cubicBez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方正粗雅宋_GBK" panose="02000000000000000000" pitchFamily="2" charset="-122"/>
                <a:ea typeface="方正粗雅宋_GBK" panose="02000000000000000000" pitchFamily="2" charset="-122"/>
                <a:cs typeface="+mn-cs"/>
              </a:endParaRPr>
            </a:p>
          </p:txBody>
        </p:sp>
        <p:sp>
          <p:nvSpPr>
            <p:cNvPr id="54" name="矩形: 圆角 53"/>
            <p:cNvSpPr/>
            <p:nvPr/>
          </p:nvSpPr>
          <p:spPr>
            <a:xfrm>
              <a:off x="7421163" y="1738612"/>
              <a:ext cx="1944000" cy="504000"/>
            </a:xfrm>
            <a:prstGeom prst="roundRect">
              <a:avLst/>
            </a:prstGeom>
            <a:solidFill>
              <a:schemeClr val="bg1"/>
            </a:solidFill>
            <a:ln w="6350">
              <a:solidFill>
                <a:schemeClr val="bg1">
                  <a:lumMod val="95000"/>
                </a:schemeClr>
              </a:solidFill>
            </a:ln>
            <a:effectLst>
              <a:outerShdw blurRad="127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效率与公平</a:t>
              </a:r>
            </a:p>
          </p:txBody>
        </p:sp>
        <p:sp>
          <p:nvSpPr>
            <p:cNvPr id="55" name="矩形: 圆角 54"/>
            <p:cNvSpPr/>
            <p:nvPr/>
          </p:nvSpPr>
          <p:spPr>
            <a:xfrm>
              <a:off x="7421163" y="2458479"/>
              <a:ext cx="1944000" cy="504000"/>
            </a:xfrm>
            <a:prstGeom prst="roundRect">
              <a:avLst/>
            </a:prstGeom>
            <a:solidFill>
              <a:schemeClr val="bg1"/>
            </a:solidFill>
            <a:ln w="6350">
              <a:solidFill>
                <a:schemeClr val="bg1">
                  <a:lumMod val="95000"/>
                </a:schemeClr>
              </a:solidFill>
            </a:ln>
            <a:effectLst>
              <a:outerShdw blurRad="127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分化与整合</a:t>
              </a:r>
            </a:p>
          </p:txBody>
        </p:sp>
        <p:sp>
          <p:nvSpPr>
            <p:cNvPr id="56" name="矩形: 圆角 55"/>
            <p:cNvSpPr/>
            <p:nvPr/>
          </p:nvSpPr>
          <p:spPr>
            <a:xfrm>
              <a:off x="7421163" y="3178346"/>
              <a:ext cx="1944000" cy="504000"/>
            </a:xfrm>
            <a:prstGeom prst="roundRect">
              <a:avLst/>
            </a:prstGeom>
            <a:solidFill>
              <a:schemeClr val="bg1"/>
            </a:solidFill>
            <a:ln w="6350">
              <a:solidFill>
                <a:schemeClr val="bg1">
                  <a:lumMod val="95000"/>
                </a:schemeClr>
              </a:solidFill>
            </a:ln>
            <a:effectLst>
              <a:outerShdw blurRad="127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发展与稳定</a:t>
              </a:r>
            </a:p>
          </p:txBody>
        </p:sp>
        <p:sp>
          <p:nvSpPr>
            <p:cNvPr id="57" name="矩形: 圆角 56"/>
            <p:cNvSpPr/>
            <p:nvPr/>
          </p:nvSpPr>
          <p:spPr>
            <a:xfrm>
              <a:off x="7421163" y="3898213"/>
              <a:ext cx="1944000" cy="504000"/>
            </a:xfrm>
            <a:prstGeom prst="roundRect">
              <a:avLst/>
            </a:prstGeom>
            <a:solidFill>
              <a:schemeClr val="bg1"/>
            </a:solidFill>
            <a:ln w="6350">
              <a:solidFill>
                <a:schemeClr val="bg1">
                  <a:lumMod val="95000"/>
                </a:schemeClr>
              </a:solidFill>
            </a:ln>
            <a:effectLst>
              <a:outerShdw blurRad="127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开放与自主</a:t>
              </a:r>
            </a:p>
          </p:txBody>
        </p:sp>
        <p:sp>
          <p:nvSpPr>
            <p:cNvPr id="58" name="矩形: 圆角 57"/>
            <p:cNvSpPr/>
            <p:nvPr/>
          </p:nvSpPr>
          <p:spPr>
            <a:xfrm>
              <a:off x="9823373" y="2240893"/>
              <a:ext cx="576000" cy="1656000"/>
            </a:xfrm>
            <a:prstGeom prst="roundRect">
              <a:avLst/>
            </a:prstGeom>
            <a:solidFill>
              <a:schemeClr val="bg1"/>
            </a:solidFill>
            <a:ln w="6350">
              <a:solidFill>
                <a:schemeClr val="bg1">
                  <a:lumMod val="95000"/>
                </a:schemeClr>
              </a:solidFill>
            </a:ln>
            <a:effectLst>
              <a:outerShdw blurRad="127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共同富裕</a:t>
              </a:r>
            </a:p>
          </p:txBody>
        </p:sp>
        <p:sp>
          <p:nvSpPr>
            <p:cNvPr id="59" name="矩形: 圆角 58"/>
            <p:cNvSpPr/>
            <p:nvPr/>
          </p:nvSpPr>
          <p:spPr>
            <a:xfrm>
              <a:off x="10857582" y="1628893"/>
              <a:ext cx="576000" cy="2880000"/>
            </a:xfrm>
            <a:prstGeom prst="roundRect">
              <a:avLst/>
            </a:prstGeom>
            <a:solidFill>
              <a:schemeClr val="bg1"/>
            </a:solidFill>
            <a:ln w="6350">
              <a:solidFill>
                <a:schemeClr val="bg1">
                  <a:lumMod val="95000"/>
                </a:schemeClr>
              </a:solidFill>
            </a:ln>
            <a:effectLst>
              <a:outerShdw blurRad="127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保持政治稳定和社会安定</a:t>
              </a:r>
            </a:p>
          </p:txBody>
        </p:sp>
        <p:grpSp>
          <p:nvGrpSpPr>
            <p:cNvPr id="60" name="组合 59"/>
            <p:cNvGrpSpPr/>
            <p:nvPr/>
          </p:nvGrpSpPr>
          <p:grpSpPr>
            <a:xfrm>
              <a:off x="6962953" y="1985010"/>
              <a:ext cx="433250" cy="2165203"/>
              <a:chOff x="6962953" y="1985010"/>
              <a:chExt cx="433250" cy="2165203"/>
            </a:xfrm>
          </p:grpSpPr>
          <p:cxnSp>
            <p:nvCxnSpPr>
              <p:cNvPr id="63" name="直接箭头连接符 62"/>
              <p:cNvCxnSpPr/>
              <p:nvPr/>
            </p:nvCxnSpPr>
            <p:spPr>
              <a:xfrm flipV="1">
                <a:off x="7180203" y="2002042"/>
                <a:ext cx="21600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flipV="1">
                <a:off x="7180203" y="2721909"/>
                <a:ext cx="21600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flipV="1">
                <a:off x="7180203" y="3441776"/>
                <a:ext cx="21600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flipV="1">
                <a:off x="7180203" y="4150213"/>
                <a:ext cx="21600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7180203" y="1985010"/>
                <a:ext cx="0" cy="216520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6962953" y="3024129"/>
                <a:ext cx="2160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1" name="直接箭头连接符 60"/>
            <p:cNvCxnSpPr/>
            <p:nvPr/>
          </p:nvCxnSpPr>
          <p:spPr>
            <a:xfrm flipV="1">
              <a:off x="9486268" y="3068893"/>
              <a:ext cx="21600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flipV="1">
              <a:off x="10520477" y="3068893"/>
              <a:ext cx="21600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771962" y="1469827"/>
            <a:ext cx="5177086" cy="2880000"/>
            <a:chOff x="771962" y="1605901"/>
            <a:chExt cx="5177086" cy="2880000"/>
          </a:xfrm>
        </p:grpSpPr>
        <p:sp>
          <p:nvSpPr>
            <p:cNvPr id="70" name="立方体 69"/>
            <p:cNvSpPr/>
            <p:nvPr/>
          </p:nvSpPr>
          <p:spPr>
            <a:xfrm flipH="1">
              <a:off x="5229048" y="2068286"/>
              <a:ext cx="720000" cy="1980000"/>
            </a:xfrm>
            <a:prstGeom prst="cube">
              <a:avLst>
                <a:gd name="adj" fmla="val 9488"/>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outerShdw blurRad="127000" dist="635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1" name="文本框 70"/>
            <p:cNvSpPr txBox="1"/>
            <p:nvPr/>
          </p:nvSpPr>
          <p:spPr>
            <a:xfrm>
              <a:off x="5458228" y="2396005"/>
              <a:ext cx="340035" cy="1379414"/>
            </a:xfrm>
            <a:custGeom>
              <a:avLst/>
              <a:gdLst/>
              <a:ahLst/>
              <a:cxnLst/>
              <a:rect l="l" t="t" r="r" b="b"/>
              <a:pathLst>
                <a:path w="340035" h="1379414">
                  <a:moveTo>
                    <a:pt x="78470" y="1144005"/>
                  </a:moveTo>
                  <a:cubicBezTo>
                    <a:pt x="75717" y="1161443"/>
                    <a:pt x="70669" y="1186223"/>
                    <a:pt x="63327" y="1218345"/>
                  </a:cubicBezTo>
                  <a:cubicBezTo>
                    <a:pt x="59656" y="1234865"/>
                    <a:pt x="57361" y="1246796"/>
                    <a:pt x="56443" y="1254138"/>
                  </a:cubicBezTo>
                  <a:cubicBezTo>
                    <a:pt x="59197" y="1255056"/>
                    <a:pt x="63786" y="1255973"/>
                    <a:pt x="70210" y="1256891"/>
                  </a:cubicBezTo>
                  <a:cubicBezTo>
                    <a:pt x="74799" y="1258727"/>
                    <a:pt x="78011" y="1259645"/>
                    <a:pt x="79847" y="1259645"/>
                  </a:cubicBezTo>
                  <a:cubicBezTo>
                    <a:pt x="91778" y="1231193"/>
                    <a:pt x="99579" y="1192647"/>
                    <a:pt x="103250" y="1144005"/>
                  </a:cubicBezTo>
                  <a:close/>
                  <a:moveTo>
                    <a:pt x="46807" y="1058652"/>
                  </a:moveTo>
                  <a:lnTo>
                    <a:pt x="99120" y="1066912"/>
                  </a:lnTo>
                  <a:cubicBezTo>
                    <a:pt x="103709" y="1066912"/>
                    <a:pt x="106003" y="1068748"/>
                    <a:pt x="106003" y="1072419"/>
                  </a:cubicBezTo>
                  <a:cubicBezTo>
                    <a:pt x="105085" y="1077008"/>
                    <a:pt x="99579" y="1081138"/>
                    <a:pt x="89483" y="1084809"/>
                  </a:cubicBezTo>
                  <a:cubicBezTo>
                    <a:pt x="86730" y="1101329"/>
                    <a:pt x="83518" y="1118307"/>
                    <a:pt x="79847" y="1135745"/>
                  </a:cubicBezTo>
                  <a:lnTo>
                    <a:pt x="97743" y="1135745"/>
                  </a:lnTo>
                  <a:lnTo>
                    <a:pt x="112886" y="1112342"/>
                  </a:lnTo>
                  <a:lnTo>
                    <a:pt x="155563" y="1131615"/>
                  </a:lnTo>
                  <a:cubicBezTo>
                    <a:pt x="159234" y="1133451"/>
                    <a:pt x="161070" y="1135745"/>
                    <a:pt x="161070" y="1138498"/>
                  </a:cubicBezTo>
                  <a:cubicBezTo>
                    <a:pt x="161987" y="1142170"/>
                    <a:pt x="156481" y="1147217"/>
                    <a:pt x="144550" y="1153642"/>
                  </a:cubicBezTo>
                  <a:cubicBezTo>
                    <a:pt x="138125" y="1205037"/>
                    <a:pt x="128489" y="1244501"/>
                    <a:pt x="115640" y="1272034"/>
                  </a:cubicBezTo>
                  <a:cubicBezTo>
                    <a:pt x="141337" y="1283048"/>
                    <a:pt x="154186" y="1296814"/>
                    <a:pt x="154186" y="1313334"/>
                  </a:cubicBezTo>
                  <a:cubicBezTo>
                    <a:pt x="153269" y="1330772"/>
                    <a:pt x="145467" y="1339950"/>
                    <a:pt x="130783" y="1340867"/>
                  </a:cubicBezTo>
                  <a:cubicBezTo>
                    <a:pt x="125276" y="1340867"/>
                    <a:pt x="120688" y="1339032"/>
                    <a:pt x="117016" y="1335361"/>
                  </a:cubicBezTo>
                  <a:cubicBezTo>
                    <a:pt x="116099" y="1334443"/>
                    <a:pt x="115181" y="1333066"/>
                    <a:pt x="114263" y="1331231"/>
                  </a:cubicBezTo>
                  <a:cubicBezTo>
                    <a:pt x="108757" y="1324806"/>
                    <a:pt x="101873" y="1317464"/>
                    <a:pt x="93613" y="1309204"/>
                  </a:cubicBezTo>
                  <a:cubicBezTo>
                    <a:pt x="74340" y="1334902"/>
                    <a:pt x="44971" y="1358305"/>
                    <a:pt x="5507" y="1379414"/>
                  </a:cubicBezTo>
                  <a:lnTo>
                    <a:pt x="2754" y="1375284"/>
                  </a:lnTo>
                  <a:cubicBezTo>
                    <a:pt x="33958" y="1343162"/>
                    <a:pt x="55985" y="1313334"/>
                    <a:pt x="68833" y="1285801"/>
                  </a:cubicBezTo>
                  <a:cubicBezTo>
                    <a:pt x="60573" y="1278459"/>
                    <a:pt x="46348" y="1268822"/>
                    <a:pt x="26157" y="1256891"/>
                  </a:cubicBezTo>
                  <a:cubicBezTo>
                    <a:pt x="21568" y="1254138"/>
                    <a:pt x="17897" y="1251843"/>
                    <a:pt x="15144" y="1250008"/>
                  </a:cubicBezTo>
                  <a:cubicBezTo>
                    <a:pt x="24321" y="1211461"/>
                    <a:pt x="31205" y="1176127"/>
                    <a:pt x="35794" y="1144005"/>
                  </a:cubicBezTo>
                  <a:lnTo>
                    <a:pt x="2754" y="1144005"/>
                  </a:lnTo>
                  <a:lnTo>
                    <a:pt x="2754" y="1135745"/>
                  </a:lnTo>
                  <a:lnTo>
                    <a:pt x="37170" y="1135745"/>
                  </a:lnTo>
                  <a:cubicBezTo>
                    <a:pt x="39006" y="1129321"/>
                    <a:pt x="39924" y="1123355"/>
                    <a:pt x="39924" y="1117849"/>
                  </a:cubicBezTo>
                  <a:cubicBezTo>
                    <a:pt x="41759" y="1103164"/>
                    <a:pt x="44053" y="1083432"/>
                    <a:pt x="46807" y="1058652"/>
                  </a:cubicBezTo>
                  <a:close/>
                  <a:moveTo>
                    <a:pt x="280839" y="1055899"/>
                  </a:moveTo>
                  <a:lnTo>
                    <a:pt x="329022" y="1084809"/>
                  </a:lnTo>
                  <a:cubicBezTo>
                    <a:pt x="332693" y="1086644"/>
                    <a:pt x="334529" y="1088939"/>
                    <a:pt x="334529" y="1091692"/>
                  </a:cubicBezTo>
                  <a:cubicBezTo>
                    <a:pt x="335447" y="1097199"/>
                    <a:pt x="329481" y="1100411"/>
                    <a:pt x="316632" y="1101329"/>
                  </a:cubicBezTo>
                  <a:cubicBezTo>
                    <a:pt x="301030" y="1116931"/>
                    <a:pt x="282216" y="1132074"/>
                    <a:pt x="260189" y="1146758"/>
                  </a:cubicBezTo>
                  <a:lnTo>
                    <a:pt x="261566" y="1146758"/>
                  </a:lnTo>
                  <a:cubicBezTo>
                    <a:pt x="266155" y="1146758"/>
                    <a:pt x="268449" y="1148135"/>
                    <a:pt x="268449" y="1150888"/>
                  </a:cubicBezTo>
                  <a:cubicBezTo>
                    <a:pt x="269367" y="1155477"/>
                    <a:pt x="264319" y="1160525"/>
                    <a:pt x="253306" y="1166032"/>
                  </a:cubicBezTo>
                  <a:lnTo>
                    <a:pt x="253306" y="1208708"/>
                  </a:lnTo>
                  <a:lnTo>
                    <a:pt x="271202" y="1208708"/>
                  </a:lnTo>
                  <a:lnTo>
                    <a:pt x="294606" y="1178422"/>
                  </a:lnTo>
                  <a:lnTo>
                    <a:pt x="335905" y="1207331"/>
                  </a:lnTo>
                  <a:cubicBezTo>
                    <a:pt x="336823" y="1207331"/>
                    <a:pt x="337282" y="1208708"/>
                    <a:pt x="337282" y="1211461"/>
                  </a:cubicBezTo>
                  <a:cubicBezTo>
                    <a:pt x="337282" y="1214215"/>
                    <a:pt x="334070" y="1216050"/>
                    <a:pt x="327645" y="1216968"/>
                  </a:cubicBezTo>
                  <a:lnTo>
                    <a:pt x="253306" y="1216968"/>
                  </a:lnTo>
                  <a:lnTo>
                    <a:pt x="253306" y="1258268"/>
                  </a:lnTo>
                  <a:cubicBezTo>
                    <a:pt x="253306" y="1287637"/>
                    <a:pt x="253765" y="1312875"/>
                    <a:pt x="254682" y="1333984"/>
                  </a:cubicBezTo>
                  <a:cubicBezTo>
                    <a:pt x="254682" y="1355093"/>
                    <a:pt x="234950" y="1368401"/>
                    <a:pt x="195486" y="1373907"/>
                  </a:cubicBezTo>
                  <a:cubicBezTo>
                    <a:pt x="194568" y="1351881"/>
                    <a:pt x="179884" y="1339491"/>
                    <a:pt x="151433" y="1336737"/>
                  </a:cubicBezTo>
                  <a:lnTo>
                    <a:pt x="152810" y="1331231"/>
                  </a:lnTo>
                  <a:lnTo>
                    <a:pt x="188603" y="1332608"/>
                  </a:lnTo>
                  <a:cubicBezTo>
                    <a:pt x="201452" y="1333525"/>
                    <a:pt x="207417" y="1327560"/>
                    <a:pt x="206499" y="1314711"/>
                  </a:cubicBezTo>
                  <a:lnTo>
                    <a:pt x="206499" y="1216968"/>
                  </a:lnTo>
                  <a:lnTo>
                    <a:pt x="141796" y="1216968"/>
                  </a:lnTo>
                  <a:lnTo>
                    <a:pt x="141796" y="1208708"/>
                  </a:lnTo>
                  <a:lnTo>
                    <a:pt x="206499" y="1208708"/>
                  </a:lnTo>
                  <a:lnTo>
                    <a:pt x="206499" y="1201825"/>
                  </a:lnTo>
                  <a:cubicBezTo>
                    <a:pt x="206499" y="1179798"/>
                    <a:pt x="206040" y="1159607"/>
                    <a:pt x="205123" y="1141252"/>
                  </a:cubicBezTo>
                  <a:lnTo>
                    <a:pt x="239539" y="1144005"/>
                  </a:lnTo>
                  <a:lnTo>
                    <a:pt x="265696" y="1088939"/>
                  </a:lnTo>
                  <a:lnTo>
                    <a:pt x="144550" y="1088939"/>
                  </a:lnTo>
                  <a:lnTo>
                    <a:pt x="144550" y="1080679"/>
                  </a:lnTo>
                  <a:lnTo>
                    <a:pt x="261566" y="1080679"/>
                  </a:lnTo>
                  <a:close/>
                  <a:moveTo>
                    <a:pt x="213383" y="827373"/>
                  </a:moveTo>
                  <a:cubicBezTo>
                    <a:pt x="259271" y="839304"/>
                    <a:pt x="291852" y="852153"/>
                    <a:pt x="311126" y="865920"/>
                  </a:cubicBezTo>
                  <a:cubicBezTo>
                    <a:pt x="323974" y="875097"/>
                    <a:pt x="329940" y="886570"/>
                    <a:pt x="329022" y="900336"/>
                  </a:cubicBezTo>
                  <a:cubicBezTo>
                    <a:pt x="327187" y="917774"/>
                    <a:pt x="317550" y="927869"/>
                    <a:pt x="300112" y="930623"/>
                  </a:cubicBezTo>
                  <a:cubicBezTo>
                    <a:pt x="291852" y="930623"/>
                    <a:pt x="285428" y="926493"/>
                    <a:pt x="280839" y="918233"/>
                  </a:cubicBezTo>
                  <a:cubicBezTo>
                    <a:pt x="259730" y="878768"/>
                    <a:pt x="236786" y="849859"/>
                    <a:pt x="212006" y="831503"/>
                  </a:cubicBezTo>
                  <a:close/>
                  <a:moveTo>
                    <a:pt x="284969" y="711734"/>
                  </a:moveTo>
                  <a:lnTo>
                    <a:pt x="327645" y="742020"/>
                  </a:lnTo>
                  <a:cubicBezTo>
                    <a:pt x="328563" y="742938"/>
                    <a:pt x="329022" y="744315"/>
                    <a:pt x="329022" y="746150"/>
                  </a:cubicBezTo>
                  <a:cubicBezTo>
                    <a:pt x="328104" y="750739"/>
                    <a:pt x="324433" y="753034"/>
                    <a:pt x="318009" y="753034"/>
                  </a:cubicBezTo>
                  <a:lnTo>
                    <a:pt x="218889" y="753034"/>
                  </a:lnTo>
                  <a:cubicBezTo>
                    <a:pt x="213383" y="764047"/>
                    <a:pt x="204205" y="780108"/>
                    <a:pt x="191356" y="801217"/>
                  </a:cubicBezTo>
                  <a:cubicBezTo>
                    <a:pt x="188603" y="804888"/>
                    <a:pt x="186767" y="807641"/>
                    <a:pt x="185849" y="809477"/>
                  </a:cubicBezTo>
                  <a:lnTo>
                    <a:pt x="196863" y="810853"/>
                  </a:lnTo>
                  <a:cubicBezTo>
                    <a:pt x="201452" y="810853"/>
                    <a:pt x="203746" y="812230"/>
                    <a:pt x="203746" y="814983"/>
                  </a:cubicBezTo>
                  <a:cubicBezTo>
                    <a:pt x="203746" y="819572"/>
                    <a:pt x="199157" y="823702"/>
                    <a:pt x="189979" y="827373"/>
                  </a:cubicBezTo>
                  <a:lnTo>
                    <a:pt x="189979" y="1004962"/>
                  </a:lnTo>
                  <a:cubicBezTo>
                    <a:pt x="190897" y="1013222"/>
                    <a:pt x="187685" y="1017811"/>
                    <a:pt x="180343" y="1018729"/>
                  </a:cubicBezTo>
                  <a:cubicBezTo>
                    <a:pt x="169330" y="1020564"/>
                    <a:pt x="156481" y="1021482"/>
                    <a:pt x="141796" y="1021482"/>
                  </a:cubicBezTo>
                  <a:cubicBezTo>
                    <a:pt x="141796" y="1008634"/>
                    <a:pt x="142255" y="992114"/>
                    <a:pt x="143173" y="971923"/>
                  </a:cubicBezTo>
                  <a:cubicBezTo>
                    <a:pt x="144091" y="935212"/>
                    <a:pt x="144550" y="912726"/>
                    <a:pt x="144550" y="904466"/>
                  </a:cubicBezTo>
                  <a:lnTo>
                    <a:pt x="144550" y="860413"/>
                  </a:lnTo>
                  <a:cubicBezTo>
                    <a:pt x="109674" y="898042"/>
                    <a:pt x="64703" y="929246"/>
                    <a:pt x="9637" y="954026"/>
                  </a:cubicBezTo>
                  <a:lnTo>
                    <a:pt x="5507" y="948519"/>
                  </a:lnTo>
                  <a:cubicBezTo>
                    <a:pt x="77093" y="887028"/>
                    <a:pt x="128030" y="821867"/>
                    <a:pt x="158316" y="753034"/>
                  </a:cubicBezTo>
                  <a:lnTo>
                    <a:pt x="12390" y="753034"/>
                  </a:lnTo>
                  <a:lnTo>
                    <a:pt x="12390" y="744774"/>
                  </a:lnTo>
                  <a:lnTo>
                    <a:pt x="261566" y="744774"/>
                  </a:lnTo>
                  <a:close/>
                  <a:moveTo>
                    <a:pt x="239539" y="452922"/>
                  </a:moveTo>
                  <a:lnTo>
                    <a:pt x="239539" y="514871"/>
                  </a:lnTo>
                  <a:lnTo>
                    <a:pt x="271202" y="514871"/>
                  </a:lnTo>
                  <a:lnTo>
                    <a:pt x="271202" y="452922"/>
                  </a:lnTo>
                  <a:close/>
                  <a:moveTo>
                    <a:pt x="163823" y="452922"/>
                  </a:moveTo>
                  <a:lnTo>
                    <a:pt x="163823" y="514871"/>
                  </a:lnTo>
                  <a:lnTo>
                    <a:pt x="195486" y="514871"/>
                  </a:lnTo>
                  <a:lnTo>
                    <a:pt x="195486" y="452922"/>
                  </a:lnTo>
                  <a:close/>
                  <a:moveTo>
                    <a:pt x="239539" y="384089"/>
                  </a:moveTo>
                  <a:lnTo>
                    <a:pt x="239539" y="444662"/>
                  </a:lnTo>
                  <a:lnTo>
                    <a:pt x="271202" y="444662"/>
                  </a:lnTo>
                  <a:lnTo>
                    <a:pt x="271202" y="384089"/>
                  </a:lnTo>
                  <a:close/>
                  <a:moveTo>
                    <a:pt x="163823" y="384089"/>
                  </a:moveTo>
                  <a:lnTo>
                    <a:pt x="163823" y="444662"/>
                  </a:lnTo>
                  <a:lnTo>
                    <a:pt x="195486" y="444662"/>
                  </a:lnTo>
                  <a:lnTo>
                    <a:pt x="195486" y="384089"/>
                  </a:lnTo>
                  <a:close/>
                  <a:moveTo>
                    <a:pt x="88107" y="359309"/>
                  </a:moveTo>
                  <a:lnTo>
                    <a:pt x="121146" y="382712"/>
                  </a:lnTo>
                  <a:cubicBezTo>
                    <a:pt x="122064" y="384547"/>
                    <a:pt x="122523" y="385924"/>
                    <a:pt x="122523" y="386842"/>
                  </a:cubicBezTo>
                  <a:cubicBezTo>
                    <a:pt x="122523" y="389595"/>
                    <a:pt x="119311" y="390972"/>
                    <a:pt x="112886" y="390972"/>
                  </a:cubicBezTo>
                  <a:lnTo>
                    <a:pt x="79847" y="390972"/>
                  </a:lnTo>
                  <a:lnTo>
                    <a:pt x="79847" y="473572"/>
                  </a:lnTo>
                  <a:lnTo>
                    <a:pt x="93613" y="454298"/>
                  </a:lnTo>
                  <a:lnTo>
                    <a:pt x="119770" y="474948"/>
                  </a:lnTo>
                  <a:cubicBezTo>
                    <a:pt x="121605" y="475866"/>
                    <a:pt x="122523" y="477243"/>
                    <a:pt x="122523" y="479078"/>
                  </a:cubicBezTo>
                  <a:cubicBezTo>
                    <a:pt x="122523" y="481832"/>
                    <a:pt x="119311" y="483208"/>
                    <a:pt x="112886" y="483208"/>
                  </a:cubicBezTo>
                  <a:lnTo>
                    <a:pt x="79847" y="483208"/>
                  </a:lnTo>
                  <a:lnTo>
                    <a:pt x="79847" y="563054"/>
                  </a:lnTo>
                  <a:cubicBezTo>
                    <a:pt x="82600" y="562137"/>
                    <a:pt x="86730" y="561219"/>
                    <a:pt x="92237" y="560301"/>
                  </a:cubicBezTo>
                  <a:cubicBezTo>
                    <a:pt x="99579" y="558466"/>
                    <a:pt x="111969" y="554794"/>
                    <a:pt x="129406" y="549288"/>
                  </a:cubicBezTo>
                  <a:lnTo>
                    <a:pt x="130783" y="554794"/>
                  </a:lnTo>
                  <a:cubicBezTo>
                    <a:pt x="94990" y="579574"/>
                    <a:pt x="61032" y="601601"/>
                    <a:pt x="28910" y="620874"/>
                  </a:cubicBezTo>
                  <a:cubicBezTo>
                    <a:pt x="28910" y="630970"/>
                    <a:pt x="27075" y="636017"/>
                    <a:pt x="23404" y="636017"/>
                  </a:cubicBezTo>
                  <a:cubicBezTo>
                    <a:pt x="20650" y="636017"/>
                    <a:pt x="18815" y="634641"/>
                    <a:pt x="17897" y="631887"/>
                  </a:cubicBezTo>
                  <a:lnTo>
                    <a:pt x="0" y="580951"/>
                  </a:lnTo>
                  <a:cubicBezTo>
                    <a:pt x="7343" y="580951"/>
                    <a:pt x="18815" y="578657"/>
                    <a:pt x="34417" y="574068"/>
                  </a:cubicBezTo>
                  <a:cubicBezTo>
                    <a:pt x="35335" y="574068"/>
                    <a:pt x="36252" y="574068"/>
                    <a:pt x="37170" y="574068"/>
                  </a:cubicBezTo>
                  <a:lnTo>
                    <a:pt x="37170" y="483208"/>
                  </a:lnTo>
                  <a:lnTo>
                    <a:pt x="5507" y="483208"/>
                  </a:lnTo>
                  <a:lnTo>
                    <a:pt x="5507" y="474948"/>
                  </a:lnTo>
                  <a:lnTo>
                    <a:pt x="37170" y="474948"/>
                  </a:lnTo>
                  <a:lnTo>
                    <a:pt x="37170" y="390972"/>
                  </a:lnTo>
                  <a:lnTo>
                    <a:pt x="4130" y="390972"/>
                  </a:lnTo>
                  <a:lnTo>
                    <a:pt x="4130" y="382712"/>
                  </a:lnTo>
                  <a:lnTo>
                    <a:pt x="71587" y="382712"/>
                  </a:lnTo>
                  <a:close/>
                  <a:moveTo>
                    <a:pt x="278086" y="352425"/>
                  </a:moveTo>
                  <a:lnTo>
                    <a:pt x="320762" y="370322"/>
                  </a:lnTo>
                  <a:cubicBezTo>
                    <a:pt x="324433" y="371240"/>
                    <a:pt x="326269" y="373075"/>
                    <a:pt x="326269" y="375829"/>
                  </a:cubicBezTo>
                  <a:cubicBezTo>
                    <a:pt x="327187" y="380418"/>
                    <a:pt x="322598" y="385924"/>
                    <a:pt x="312502" y="392349"/>
                  </a:cubicBezTo>
                  <a:lnTo>
                    <a:pt x="312502" y="457052"/>
                  </a:lnTo>
                  <a:cubicBezTo>
                    <a:pt x="312502" y="458887"/>
                    <a:pt x="312502" y="466229"/>
                    <a:pt x="312502" y="479078"/>
                  </a:cubicBezTo>
                  <a:cubicBezTo>
                    <a:pt x="313420" y="503858"/>
                    <a:pt x="313879" y="520378"/>
                    <a:pt x="313879" y="528638"/>
                  </a:cubicBezTo>
                  <a:cubicBezTo>
                    <a:pt x="313879" y="533227"/>
                    <a:pt x="312043" y="535980"/>
                    <a:pt x="308372" y="536898"/>
                  </a:cubicBezTo>
                  <a:cubicBezTo>
                    <a:pt x="299194" y="539651"/>
                    <a:pt x="286805" y="541028"/>
                    <a:pt x="271202" y="541028"/>
                  </a:cubicBezTo>
                  <a:lnTo>
                    <a:pt x="271202" y="523131"/>
                  </a:lnTo>
                  <a:lnTo>
                    <a:pt x="239539" y="523131"/>
                  </a:lnTo>
                  <a:lnTo>
                    <a:pt x="239539" y="579574"/>
                  </a:lnTo>
                  <a:lnTo>
                    <a:pt x="267072" y="579574"/>
                  </a:lnTo>
                  <a:lnTo>
                    <a:pt x="286346" y="552041"/>
                  </a:lnTo>
                  <a:lnTo>
                    <a:pt x="323515" y="578198"/>
                  </a:lnTo>
                  <a:cubicBezTo>
                    <a:pt x="326269" y="578198"/>
                    <a:pt x="327187" y="579116"/>
                    <a:pt x="326269" y="580951"/>
                  </a:cubicBezTo>
                  <a:cubicBezTo>
                    <a:pt x="325351" y="585540"/>
                    <a:pt x="321680" y="587834"/>
                    <a:pt x="315256" y="587834"/>
                  </a:cubicBezTo>
                  <a:lnTo>
                    <a:pt x="239539" y="587834"/>
                  </a:lnTo>
                  <a:lnTo>
                    <a:pt x="239539" y="647031"/>
                  </a:lnTo>
                  <a:lnTo>
                    <a:pt x="272579" y="647031"/>
                  </a:lnTo>
                  <a:lnTo>
                    <a:pt x="295982" y="620874"/>
                  </a:lnTo>
                  <a:lnTo>
                    <a:pt x="334529" y="645654"/>
                  </a:lnTo>
                  <a:cubicBezTo>
                    <a:pt x="336364" y="647490"/>
                    <a:pt x="337282" y="648866"/>
                    <a:pt x="337282" y="649784"/>
                  </a:cubicBezTo>
                  <a:cubicBezTo>
                    <a:pt x="337282" y="653455"/>
                    <a:pt x="333611" y="655291"/>
                    <a:pt x="326269" y="655291"/>
                  </a:cubicBezTo>
                  <a:lnTo>
                    <a:pt x="81223" y="655291"/>
                  </a:lnTo>
                  <a:lnTo>
                    <a:pt x="81223" y="647031"/>
                  </a:lnTo>
                  <a:lnTo>
                    <a:pt x="195486" y="647031"/>
                  </a:lnTo>
                  <a:lnTo>
                    <a:pt x="195486" y="587834"/>
                  </a:lnTo>
                  <a:lnTo>
                    <a:pt x="118393" y="587834"/>
                  </a:lnTo>
                  <a:lnTo>
                    <a:pt x="118393" y="579574"/>
                  </a:lnTo>
                  <a:lnTo>
                    <a:pt x="195486" y="579574"/>
                  </a:lnTo>
                  <a:lnTo>
                    <a:pt x="195486" y="523131"/>
                  </a:lnTo>
                  <a:lnTo>
                    <a:pt x="163823" y="523131"/>
                  </a:lnTo>
                  <a:lnTo>
                    <a:pt x="163823" y="531391"/>
                  </a:lnTo>
                  <a:cubicBezTo>
                    <a:pt x="163823" y="536898"/>
                    <a:pt x="161987" y="540110"/>
                    <a:pt x="158316" y="541028"/>
                  </a:cubicBezTo>
                  <a:cubicBezTo>
                    <a:pt x="146385" y="543781"/>
                    <a:pt x="133995" y="545158"/>
                    <a:pt x="121146" y="545158"/>
                  </a:cubicBezTo>
                  <a:cubicBezTo>
                    <a:pt x="122064" y="520378"/>
                    <a:pt x="122982" y="494680"/>
                    <a:pt x="123900" y="468065"/>
                  </a:cubicBezTo>
                  <a:lnTo>
                    <a:pt x="123900" y="406115"/>
                  </a:lnTo>
                  <a:cubicBezTo>
                    <a:pt x="123900" y="402444"/>
                    <a:pt x="123441" y="393266"/>
                    <a:pt x="122523" y="378582"/>
                  </a:cubicBezTo>
                  <a:cubicBezTo>
                    <a:pt x="122523" y="369404"/>
                    <a:pt x="122523" y="363898"/>
                    <a:pt x="122523" y="362062"/>
                  </a:cubicBezTo>
                  <a:lnTo>
                    <a:pt x="173460" y="375829"/>
                  </a:lnTo>
                  <a:lnTo>
                    <a:pt x="265696" y="375829"/>
                  </a:lnTo>
                  <a:close/>
                  <a:moveTo>
                    <a:pt x="77093" y="79847"/>
                  </a:moveTo>
                  <a:cubicBezTo>
                    <a:pt x="74340" y="91778"/>
                    <a:pt x="70210" y="104168"/>
                    <a:pt x="64703" y="117017"/>
                  </a:cubicBezTo>
                  <a:cubicBezTo>
                    <a:pt x="73881" y="142714"/>
                    <a:pt x="83977" y="164741"/>
                    <a:pt x="94990" y="183096"/>
                  </a:cubicBezTo>
                  <a:cubicBezTo>
                    <a:pt x="108757" y="150974"/>
                    <a:pt x="117934" y="116558"/>
                    <a:pt x="122523" y="79847"/>
                  </a:cubicBezTo>
                  <a:close/>
                  <a:moveTo>
                    <a:pt x="41300" y="2754"/>
                  </a:moveTo>
                  <a:lnTo>
                    <a:pt x="100497" y="9637"/>
                  </a:lnTo>
                  <a:cubicBezTo>
                    <a:pt x="105085" y="10555"/>
                    <a:pt x="107380" y="12390"/>
                    <a:pt x="107380" y="15144"/>
                  </a:cubicBezTo>
                  <a:cubicBezTo>
                    <a:pt x="107380" y="20650"/>
                    <a:pt x="101414" y="24780"/>
                    <a:pt x="89483" y="27534"/>
                  </a:cubicBezTo>
                  <a:cubicBezTo>
                    <a:pt x="86730" y="42218"/>
                    <a:pt x="83518" y="56443"/>
                    <a:pt x="79847" y="70210"/>
                  </a:cubicBezTo>
                  <a:lnTo>
                    <a:pt x="117016" y="70210"/>
                  </a:lnTo>
                  <a:lnTo>
                    <a:pt x="132160" y="46807"/>
                  </a:lnTo>
                  <a:lnTo>
                    <a:pt x="178966" y="68833"/>
                  </a:lnTo>
                  <a:cubicBezTo>
                    <a:pt x="182637" y="70669"/>
                    <a:pt x="184473" y="72963"/>
                    <a:pt x="184473" y="75717"/>
                  </a:cubicBezTo>
                  <a:cubicBezTo>
                    <a:pt x="185391" y="81223"/>
                    <a:pt x="179884" y="85812"/>
                    <a:pt x="167953" y="89483"/>
                  </a:cubicBezTo>
                  <a:cubicBezTo>
                    <a:pt x="159693" y="142714"/>
                    <a:pt x="145467" y="185391"/>
                    <a:pt x="125276" y="217513"/>
                  </a:cubicBezTo>
                  <a:cubicBezTo>
                    <a:pt x="132619" y="223019"/>
                    <a:pt x="139502" y="228067"/>
                    <a:pt x="145926" y="232656"/>
                  </a:cubicBezTo>
                  <a:cubicBezTo>
                    <a:pt x="183555" y="257436"/>
                    <a:pt x="248258" y="264778"/>
                    <a:pt x="340035" y="254683"/>
                  </a:cubicBezTo>
                  <a:lnTo>
                    <a:pt x="338659" y="261566"/>
                  </a:lnTo>
                  <a:cubicBezTo>
                    <a:pt x="323974" y="267990"/>
                    <a:pt x="314797" y="283134"/>
                    <a:pt x="311126" y="306996"/>
                  </a:cubicBezTo>
                  <a:cubicBezTo>
                    <a:pt x="222102" y="307913"/>
                    <a:pt x="159234" y="294147"/>
                    <a:pt x="122523" y="265696"/>
                  </a:cubicBezTo>
                  <a:cubicBezTo>
                    <a:pt x="115181" y="260189"/>
                    <a:pt x="108757" y="254224"/>
                    <a:pt x="103250" y="247799"/>
                  </a:cubicBezTo>
                  <a:cubicBezTo>
                    <a:pt x="79388" y="276250"/>
                    <a:pt x="45889" y="300571"/>
                    <a:pt x="2754" y="320762"/>
                  </a:cubicBezTo>
                  <a:lnTo>
                    <a:pt x="0" y="316632"/>
                  </a:lnTo>
                  <a:cubicBezTo>
                    <a:pt x="35794" y="283592"/>
                    <a:pt x="62868" y="249176"/>
                    <a:pt x="81223" y="213383"/>
                  </a:cubicBezTo>
                  <a:cubicBezTo>
                    <a:pt x="70210" y="191356"/>
                    <a:pt x="62868" y="164741"/>
                    <a:pt x="59197" y="133536"/>
                  </a:cubicBezTo>
                  <a:cubicBezTo>
                    <a:pt x="46348" y="162905"/>
                    <a:pt x="31205" y="190438"/>
                    <a:pt x="13767" y="216136"/>
                  </a:cubicBezTo>
                  <a:lnTo>
                    <a:pt x="6884" y="213383"/>
                  </a:lnTo>
                  <a:cubicBezTo>
                    <a:pt x="28910" y="134454"/>
                    <a:pt x="40382" y="64245"/>
                    <a:pt x="41300" y="2754"/>
                  </a:cubicBezTo>
                  <a:close/>
                  <a:moveTo>
                    <a:pt x="206499" y="0"/>
                  </a:moveTo>
                  <a:lnTo>
                    <a:pt x="260189" y="4130"/>
                  </a:lnTo>
                  <a:cubicBezTo>
                    <a:pt x="265696" y="5048"/>
                    <a:pt x="267990" y="6884"/>
                    <a:pt x="267072" y="9637"/>
                  </a:cubicBezTo>
                  <a:cubicBezTo>
                    <a:pt x="267990" y="13308"/>
                    <a:pt x="262942" y="17438"/>
                    <a:pt x="251929" y="22027"/>
                  </a:cubicBezTo>
                  <a:lnTo>
                    <a:pt x="251929" y="75717"/>
                  </a:lnTo>
                  <a:cubicBezTo>
                    <a:pt x="301489" y="96826"/>
                    <a:pt x="328104" y="121147"/>
                    <a:pt x="331775" y="148680"/>
                  </a:cubicBezTo>
                  <a:cubicBezTo>
                    <a:pt x="330858" y="166117"/>
                    <a:pt x="322139" y="175754"/>
                    <a:pt x="305619" y="177590"/>
                  </a:cubicBezTo>
                  <a:cubicBezTo>
                    <a:pt x="297359" y="177590"/>
                    <a:pt x="291393" y="173460"/>
                    <a:pt x="287722" y="165200"/>
                  </a:cubicBezTo>
                  <a:cubicBezTo>
                    <a:pt x="278545" y="133995"/>
                    <a:pt x="266614" y="107380"/>
                    <a:pt x="251929" y="85353"/>
                  </a:cubicBezTo>
                  <a:lnTo>
                    <a:pt x="251929" y="123900"/>
                  </a:lnTo>
                  <a:cubicBezTo>
                    <a:pt x="251929" y="137666"/>
                    <a:pt x="252388" y="159234"/>
                    <a:pt x="253306" y="188603"/>
                  </a:cubicBezTo>
                  <a:cubicBezTo>
                    <a:pt x="253306" y="209712"/>
                    <a:pt x="253306" y="224396"/>
                    <a:pt x="253306" y="232656"/>
                  </a:cubicBezTo>
                  <a:cubicBezTo>
                    <a:pt x="254224" y="238163"/>
                    <a:pt x="251929" y="241375"/>
                    <a:pt x="246423" y="242293"/>
                  </a:cubicBezTo>
                  <a:cubicBezTo>
                    <a:pt x="237245" y="244128"/>
                    <a:pt x="223937" y="245046"/>
                    <a:pt x="206499" y="245046"/>
                  </a:cubicBezTo>
                  <a:cubicBezTo>
                    <a:pt x="207417" y="219348"/>
                    <a:pt x="207876" y="181720"/>
                    <a:pt x="207876" y="132160"/>
                  </a:cubicBezTo>
                  <a:lnTo>
                    <a:pt x="207876" y="72963"/>
                  </a:lnTo>
                  <a:cubicBezTo>
                    <a:pt x="207876" y="49101"/>
                    <a:pt x="207417" y="24780"/>
                    <a:pt x="206499" y="0"/>
                  </a:cubicBez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方正粗雅宋_GBK" panose="02000000000000000000" pitchFamily="2" charset="-122"/>
                <a:ea typeface="方正粗雅宋_GBK" panose="02000000000000000000" pitchFamily="2" charset="-122"/>
                <a:cs typeface="+mn-cs"/>
              </a:endParaRPr>
            </a:p>
          </p:txBody>
        </p:sp>
        <p:sp>
          <p:nvSpPr>
            <p:cNvPr id="72" name="矩形: 圆角 71"/>
            <p:cNvSpPr/>
            <p:nvPr/>
          </p:nvSpPr>
          <p:spPr>
            <a:xfrm>
              <a:off x="2831352" y="2068286"/>
              <a:ext cx="1944000" cy="504000"/>
            </a:xfrm>
            <a:prstGeom prst="roundRect">
              <a:avLst/>
            </a:prstGeom>
            <a:solidFill>
              <a:schemeClr val="bg1"/>
            </a:solidFill>
            <a:ln w="6350">
              <a:solidFill>
                <a:schemeClr val="bg1">
                  <a:lumMod val="95000"/>
                </a:schemeClr>
              </a:solidFill>
            </a:ln>
            <a:effectLst>
              <a:outerShdw blurRad="127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全局与局部</a:t>
              </a:r>
            </a:p>
          </p:txBody>
        </p:sp>
        <p:sp>
          <p:nvSpPr>
            <p:cNvPr id="73" name="矩形: 圆角 72"/>
            <p:cNvSpPr/>
            <p:nvPr/>
          </p:nvSpPr>
          <p:spPr>
            <a:xfrm>
              <a:off x="2831352" y="2793901"/>
              <a:ext cx="1944000" cy="504000"/>
            </a:xfrm>
            <a:prstGeom prst="roundRect">
              <a:avLst/>
            </a:prstGeom>
            <a:solidFill>
              <a:schemeClr val="bg1"/>
            </a:solidFill>
            <a:ln w="6350">
              <a:solidFill>
                <a:schemeClr val="bg1">
                  <a:lumMod val="95000"/>
                </a:schemeClr>
              </a:solidFill>
            </a:ln>
            <a:effectLst>
              <a:outerShdw blurRad="127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长远与当前</a:t>
              </a:r>
            </a:p>
          </p:txBody>
        </p:sp>
        <p:sp>
          <p:nvSpPr>
            <p:cNvPr id="74" name="矩形: 圆角 73"/>
            <p:cNvSpPr/>
            <p:nvPr/>
          </p:nvSpPr>
          <p:spPr>
            <a:xfrm>
              <a:off x="2831352" y="3508020"/>
              <a:ext cx="1944000" cy="504000"/>
            </a:xfrm>
            <a:prstGeom prst="roundRect">
              <a:avLst/>
            </a:prstGeom>
            <a:solidFill>
              <a:schemeClr val="bg1"/>
            </a:solidFill>
            <a:ln w="6350">
              <a:solidFill>
                <a:schemeClr val="bg1">
                  <a:lumMod val="95000"/>
                </a:schemeClr>
              </a:solidFill>
            </a:ln>
            <a:effectLst>
              <a:outerShdw blurRad="127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多数人与少数人</a:t>
              </a:r>
            </a:p>
          </p:txBody>
        </p:sp>
        <p:sp>
          <p:nvSpPr>
            <p:cNvPr id="75" name="矩形: 圆角 74"/>
            <p:cNvSpPr/>
            <p:nvPr/>
          </p:nvSpPr>
          <p:spPr>
            <a:xfrm>
              <a:off x="1801657" y="2217901"/>
              <a:ext cx="576000" cy="1656000"/>
            </a:xfrm>
            <a:prstGeom prst="roundRect">
              <a:avLst/>
            </a:prstGeom>
            <a:solidFill>
              <a:schemeClr val="bg1"/>
            </a:solidFill>
            <a:ln w="6350">
              <a:solidFill>
                <a:schemeClr val="bg1">
                  <a:lumMod val="95000"/>
                </a:schemeClr>
              </a:solidFill>
            </a:ln>
            <a:effectLst>
              <a:outerShdw blurRad="127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贫富悬殊</a:t>
              </a:r>
            </a:p>
          </p:txBody>
        </p:sp>
        <p:sp>
          <p:nvSpPr>
            <p:cNvPr id="76" name="矩形: 圆角 75"/>
            <p:cNvSpPr/>
            <p:nvPr/>
          </p:nvSpPr>
          <p:spPr>
            <a:xfrm>
              <a:off x="771962" y="1605901"/>
              <a:ext cx="576000" cy="2880000"/>
            </a:xfrm>
            <a:prstGeom prst="roundRect">
              <a:avLst/>
            </a:prstGeom>
            <a:solidFill>
              <a:schemeClr val="bg1"/>
            </a:solidFill>
            <a:ln w="6350">
              <a:solidFill>
                <a:schemeClr val="bg1">
                  <a:lumMod val="95000"/>
                </a:schemeClr>
              </a:solidFill>
            </a:ln>
            <a:effectLst>
              <a:outerShdw blurRad="127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影响政治安全和政权安全</a:t>
              </a:r>
            </a:p>
          </p:txBody>
        </p:sp>
        <p:cxnSp>
          <p:nvCxnSpPr>
            <p:cNvPr id="77" name="直接箭头连接符 76"/>
            <p:cNvCxnSpPr/>
            <p:nvPr/>
          </p:nvCxnSpPr>
          <p:spPr>
            <a:xfrm flipH="1" flipV="1">
              <a:off x="2496505" y="3045901"/>
              <a:ext cx="21600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flipH="1" flipV="1">
              <a:off x="1466810" y="3045901"/>
              <a:ext cx="21600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9" name="组合 78"/>
            <p:cNvGrpSpPr/>
            <p:nvPr/>
          </p:nvGrpSpPr>
          <p:grpSpPr>
            <a:xfrm>
              <a:off x="4775352" y="2320286"/>
              <a:ext cx="432000" cy="1465374"/>
              <a:chOff x="4775352" y="2320286"/>
              <a:chExt cx="432000" cy="1465374"/>
            </a:xfrm>
          </p:grpSpPr>
          <p:cxnSp>
            <p:nvCxnSpPr>
              <p:cNvPr id="80" name="直接箭头连接符 79"/>
              <p:cNvCxnSpPr/>
              <p:nvPr/>
            </p:nvCxnSpPr>
            <p:spPr>
              <a:xfrm flipH="1" flipV="1">
                <a:off x="4775352" y="2320286"/>
                <a:ext cx="21600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p:nvPr/>
            </p:nvCxnSpPr>
            <p:spPr>
              <a:xfrm flipH="1" flipV="1">
                <a:off x="4775352" y="3052973"/>
                <a:ext cx="43200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flipH="1" flipV="1">
                <a:off x="4775352" y="3785660"/>
                <a:ext cx="21600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4991352" y="2320286"/>
                <a:ext cx="0" cy="1465374"/>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84" name="文本框 83"/>
          <p:cNvSpPr txBox="1"/>
          <p:nvPr/>
        </p:nvSpPr>
        <p:spPr>
          <a:xfrm>
            <a:off x="117792" y="4572424"/>
            <a:ext cx="11308715" cy="170540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ea"/>
              </a:rPr>
              <a:t>只有扎实推进共同富裕，党领导人民才能妥善处理好现代化进程中效率与公平、分化与整合、发展与稳定、开放与自主等重大关系，才能切实防范与化解现代化进程中的重大风险，才能有效保持政治稳定与社会安定。</a:t>
            </a:r>
            <a:r>
              <a:rPr kumimoji="0" lang="zh-CN" altLang="en-US" sz="18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当前，全球收入不平等问题突出，一些国家贫富分化，中产阶层塌陷，导致社会撕裂、政治极化、民粹主义泛滥，教训十分深刻！我国必须坚决防止两极分化，促进共同富裕，实现社会和谐安定。</a:t>
            </a:r>
            <a:endParaRPr kumimoji="0" lang="en-US" altLang="zh-CN" sz="18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A318B516-8AE5-4341-A9E4-EC7CB3C2455D}"/>
              </a:ext>
            </a:extLst>
          </p:cNvPr>
          <p:cNvSpPr/>
          <p:nvPr/>
        </p:nvSpPr>
        <p:spPr>
          <a:xfrm>
            <a:off x="1077405" y="1771650"/>
            <a:ext cx="4313745" cy="4313745"/>
          </a:xfrm>
          <a:prstGeom prst="ellipse">
            <a:avLst/>
          </a:prstGeom>
          <a:solidFill>
            <a:schemeClr val="bg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5593080" y="2263775"/>
            <a:ext cx="5539740" cy="2979420"/>
            <a:chOff x="6023446" y="2934954"/>
            <a:chExt cx="6013180" cy="3866310"/>
          </a:xfrm>
        </p:grpSpPr>
        <p:sp>
          <p:nvSpPr>
            <p:cNvPr id="19" name="矩形 18"/>
            <p:cNvSpPr/>
            <p:nvPr/>
          </p:nvSpPr>
          <p:spPr>
            <a:xfrm flipV="1">
              <a:off x="6096626" y="3021264"/>
              <a:ext cx="5940000" cy="378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矩形 20"/>
            <p:cNvSpPr/>
            <p:nvPr/>
          </p:nvSpPr>
          <p:spPr>
            <a:xfrm flipV="1">
              <a:off x="6023446" y="2934954"/>
              <a:ext cx="5940000" cy="378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23" name="文本框 22"/>
          <p:cNvSpPr txBox="1"/>
          <p:nvPr/>
        </p:nvSpPr>
        <p:spPr>
          <a:xfrm>
            <a:off x="5803013" y="2454557"/>
            <a:ext cx="5187291" cy="2454005"/>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200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必须清醒认识到，我国发展不平衡不充分问题仍然突出，城乡区域发展和收入分配差距较大。新一轮科技革命和产业变革有力推动了经济发展，也对就业和收入分配带来深刻影响，包括一些负面影响，需要有效应对和解决。</a:t>
            </a:r>
          </a:p>
        </p:txBody>
      </p:sp>
      <p:sp>
        <p:nvSpPr>
          <p:cNvPr id="50" name="对角圆角矩形 1"/>
          <p:cNvSpPr/>
          <p:nvPr/>
        </p:nvSpPr>
        <p:spPr>
          <a:xfrm flipH="1">
            <a:off x="3038358" y="930206"/>
            <a:ext cx="5831659"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marR="0" lvl="0" indent="0"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是解决我国发展不平衡不充分问题的现实需要</a:t>
            </a:r>
            <a:endPar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nvGrpSpPr>
          <p:cNvPr id="5" name="组合 4">
            <a:extLst>
              <a:ext uri="{FF2B5EF4-FFF2-40B4-BE49-F238E27FC236}">
                <a16:creationId xmlns:a16="http://schemas.microsoft.com/office/drawing/2014/main" id="{817BC1D0-605F-4E18-8C30-1BC21171C1F5}"/>
              </a:ext>
            </a:extLst>
          </p:cNvPr>
          <p:cNvGrpSpPr/>
          <p:nvPr/>
        </p:nvGrpSpPr>
        <p:grpSpPr>
          <a:xfrm>
            <a:off x="1234027" y="2294252"/>
            <a:ext cx="4000500" cy="3154240"/>
            <a:chOff x="1259601" y="1933756"/>
            <a:chExt cx="4282130" cy="3376295"/>
          </a:xfrm>
        </p:grpSpPr>
        <p:grpSp>
          <p:nvGrpSpPr>
            <p:cNvPr id="11" name="组合 10"/>
            <p:cNvGrpSpPr/>
            <p:nvPr/>
          </p:nvGrpSpPr>
          <p:grpSpPr>
            <a:xfrm>
              <a:off x="1279445" y="1933756"/>
              <a:ext cx="3951593" cy="3376295"/>
              <a:chOff x="3987525" y="1386830"/>
              <a:chExt cx="4288955" cy="3607977"/>
            </a:xfrm>
          </p:grpSpPr>
          <p:sp>
            <p:nvSpPr>
              <p:cNvPr id="13" name="îşlïďê"/>
              <p:cNvSpPr/>
              <p:nvPr/>
            </p:nvSpPr>
            <p:spPr>
              <a:xfrm>
                <a:off x="5896603" y="1702949"/>
                <a:ext cx="451335" cy="3021811"/>
              </a:xfrm>
              <a:custGeom>
                <a:avLst/>
                <a:gdLst/>
                <a:ahLst/>
                <a:cxnLst>
                  <a:cxn ang="0">
                    <a:pos x="wd2" y="hd2"/>
                  </a:cxn>
                  <a:cxn ang="5400000">
                    <a:pos x="wd2" y="hd2"/>
                  </a:cxn>
                  <a:cxn ang="10800000">
                    <a:pos x="wd2" y="hd2"/>
                  </a:cxn>
                  <a:cxn ang="16200000">
                    <a:pos x="wd2" y="hd2"/>
                  </a:cxn>
                </a:cxnLst>
                <a:rect l="0" t="0" r="r" b="b"/>
                <a:pathLst>
                  <a:path w="21600" h="21600" extrusionOk="0">
                    <a:moveTo>
                      <a:pt x="9678" y="0"/>
                    </a:moveTo>
                    <a:cubicBezTo>
                      <a:pt x="7132" y="0"/>
                      <a:pt x="5043" y="274"/>
                      <a:pt x="5043" y="609"/>
                    </a:cubicBezTo>
                    <a:cubicBezTo>
                      <a:pt x="5043" y="609"/>
                      <a:pt x="5043" y="2793"/>
                      <a:pt x="5043" y="2793"/>
                    </a:cubicBezTo>
                    <a:cubicBezTo>
                      <a:pt x="5043" y="3078"/>
                      <a:pt x="6562" y="3318"/>
                      <a:pt x="8584" y="3383"/>
                    </a:cubicBezTo>
                    <a:cubicBezTo>
                      <a:pt x="6570" y="3456"/>
                      <a:pt x="5043" y="3797"/>
                      <a:pt x="5043" y="4208"/>
                    </a:cubicBezTo>
                    <a:cubicBezTo>
                      <a:pt x="5043" y="4554"/>
                      <a:pt x="6135" y="4852"/>
                      <a:pt x="7685" y="4980"/>
                    </a:cubicBezTo>
                    <a:cubicBezTo>
                      <a:pt x="6133" y="5080"/>
                      <a:pt x="5043" y="5290"/>
                      <a:pt x="5043" y="5533"/>
                    </a:cubicBezTo>
                    <a:cubicBezTo>
                      <a:pt x="5043" y="5533"/>
                      <a:pt x="5043" y="20013"/>
                      <a:pt x="5043" y="20013"/>
                    </a:cubicBezTo>
                    <a:cubicBezTo>
                      <a:pt x="5043" y="20129"/>
                      <a:pt x="5311" y="20237"/>
                      <a:pt x="5738" y="20330"/>
                    </a:cubicBezTo>
                    <a:cubicBezTo>
                      <a:pt x="2342" y="20444"/>
                      <a:pt x="0" y="20666"/>
                      <a:pt x="0" y="20924"/>
                    </a:cubicBezTo>
                    <a:cubicBezTo>
                      <a:pt x="0" y="21297"/>
                      <a:pt x="4837" y="21600"/>
                      <a:pt x="10800" y="21600"/>
                    </a:cubicBezTo>
                    <a:cubicBezTo>
                      <a:pt x="16763" y="21600"/>
                      <a:pt x="21600" y="21297"/>
                      <a:pt x="21600" y="20924"/>
                    </a:cubicBezTo>
                    <a:cubicBezTo>
                      <a:pt x="21600" y="20695"/>
                      <a:pt x="19763" y="20493"/>
                      <a:pt x="16974" y="20370"/>
                    </a:cubicBezTo>
                    <a:cubicBezTo>
                      <a:pt x="17521" y="20270"/>
                      <a:pt x="17855" y="20146"/>
                      <a:pt x="17855" y="20013"/>
                    </a:cubicBezTo>
                    <a:lnTo>
                      <a:pt x="17855" y="5533"/>
                    </a:lnTo>
                    <a:cubicBezTo>
                      <a:pt x="17855" y="5290"/>
                      <a:pt x="16773" y="5080"/>
                      <a:pt x="15222" y="4980"/>
                    </a:cubicBezTo>
                    <a:cubicBezTo>
                      <a:pt x="16769" y="4852"/>
                      <a:pt x="17855" y="4554"/>
                      <a:pt x="17855" y="4208"/>
                    </a:cubicBezTo>
                    <a:cubicBezTo>
                      <a:pt x="17855" y="3797"/>
                      <a:pt x="16328" y="3456"/>
                      <a:pt x="14313" y="3383"/>
                    </a:cubicBezTo>
                    <a:cubicBezTo>
                      <a:pt x="16337" y="3318"/>
                      <a:pt x="17855" y="3078"/>
                      <a:pt x="17855" y="2793"/>
                    </a:cubicBezTo>
                    <a:lnTo>
                      <a:pt x="17855" y="609"/>
                    </a:lnTo>
                    <a:cubicBezTo>
                      <a:pt x="17855" y="274"/>
                      <a:pt x="15775" y="0"/>
                      <a:pt x="13229" y="0"/>
                    </a:cubicBezTo>
                    <a:lnTo>
                      <a:pt x="9678" y="0"/>
                    </a:lnTo>
                    <a:close/>
                  </a:path>
                </a:pathLst>
              </a:custGeom>
              <a:solidFill>
                <a:schemeClr val="bg2">
                  <a:lumMod val="90000"/>
                </a:schemeClr>
              </a:solidFill>
              <a:ln w="12700" cap="flat">
                <a:noFill/>
                <a:miter lim="400000"/>
              </a:ln>
              <a:effectLst/>
            </p:spPr>
            <p:txBody>
              <a:bodyPr wrap="square" lIns="91440" tIns="45720" rIns="91440" bIns="45720" anchor="ctr">
                <a:normAutofit/>
              </a:bodyPr>
              <a:lstStyle/>
              <a:p>
                <a:pPr algn="ctr"/>
                <a:endParaRPr sz="1200"/>
              </a:p>
            </p:txBody>
          </p:sp>
          <p:sp>
            <p:nvSpPr>
              <p:cNvPr id="14" name="ïṩļíďe"/>
              <p:cNvSpPr/>
              <p:nvPr/>
            </p:nvSpPr>
            <p:spPr>
              <a:xfrm>
                <a:off x="6002065" y="1386830"/>
                <a:ext cx="268840" cy="26883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64"/>
                      <a:pt x="4836" y="21600"/>
                      <a:pt x="10800" y="21600"/>
                    </a:cubicBezTo>
                    <a:lnTo>
                      <a:pt x="10800" y="21600"/>
                    </a:lnTo>
                    <a:cubicBezTo>
                      <a:pt x="16764" y="21600"/>
                      <a:pt x="21600" y="16764"/>
                      <a:pt x="21600" y="10800"/>
                    </a:cubicBezTo>
                    <a:lnTo>
                      <a:pt x="21600" y="10800"/>
                    </a:lnTo>
                    <a:cubicBezTo>
                      <a:pt x="21600" y="4836"/>
                      <a:pt x="16764" y="0"/>
                      <a:pt x="10800" y="0"/>
                    </a:cubicBezTo>
                    <a:lnTo>
                      <a:pt x="10800" y="0"/>
                    </a:lnTo>
                    <a:cubicBezTo>
                      <a:pt x="4836" y="0"/>
                      <a:pt x="0" y="4836"/>
                      <a:pt x="0" y="10800"/>
                    </a:cubicBezTo>
                  </a:path>
                </a:pathLst>
              </a:custGeom>
              <a:solidFill>
                <a:schemeClr val="bg2">
                  <a:lumMod val="90000"/>
                </a:schemeClr>
              </a:solidFill>
              <a:ln w="12700" cap="flat">
                <a:noFill/>
                <a:miter lim="400000"/>
              </a:ln>
              <a:effectLst/>
            </p:spPr>
            <p:txBody>
              <a:bodyPr wrap="square" lIns="91440" tIns="45720" rIns="91440" bIns="45720" anchor="ctr">
                <a:normAutofit fontScale="92500" lnSpcReduction="10000"/>
              </a:bodyPr>
              <a:lstStyle/>
              <a:p>
                <a:pPr algn="ctr"/>
                <a:endParaRPr sz="1050"/>
              </a:p>
            </p:txBody>
          </p:sp>
          <p:sp>
            <p:nvSpPr>
              <p:cNvPr id="16" name="ísľíďe"/>
              <p:cNvSpPr/>
              <p:nvPr/>
            </p:nvSpPr>
            <p:spPr>
              <a:xfrm>
                <a:off x="6739696" y="4083214"/>
                <a:ext cx="1536784" cy="51692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2044"/>
                      <a:pt x="0" y="4566"/>
                    </a:cubicBezTo>
                    <a:cubicBezTo>
                      <a:pt x="0" y="13974"/>
                      <a:pt x="4835" y="21600"/>
                      <a:pt x="10800" y="21600"/>
                    </a:cubicBezTo>
                    <a:cubicBezTo>
                      <a:pt x="16765" y="21600"/>
                      <a:pt x="21600" y="13974"/>
                      <a:pt x="21600" y="4566"/>
                    </a:cubicBezTo>
                    <a:cubicBezTo>
                      <a:pt x="21600" y="2044"/>
                      <a:pt x="16765" y="0"/>
                      <a:pt x="10800" y="0"/>
                    </a:cubicBezTo>
                    <a:close/>
                  </a:path>
                </a:pathLst>
              </a:custGeom>
              <a:solidFill>
                <a:schemeClr val="tx1">
                  <a:lumMod val="50000"/>
                  <a:lumOff val="50000"/>
                </a:schemeClr>
              </a:solidFill>
              <a:ln w="12700" cap="flat">
                <a:noFill/>
                <a:miter lim="400000"/>
              </a:ln>
              <a:effectLst/>
            </p:spPr>
            <p:txBody>
              <a:bodyPr wrap="square" lIns="91440" tIns="45720" rIns="91440" bIns="45720" anchor="ctr">
                <a:normAutofit/>
              </a:bodyPr>
              <a:lstStyle/>
              <a:p>
                <a:pPr algn="ctr"/>
                <a:endParaRPr sz="1200"/>
              </a:p>
            </p:txBody>
          </p:sp>
          <p:sp>
            <p:nvSpPr>
              <p:cNvPr id="18" name="ïṩļíḑé"/>
              <p:cNvSpPr/>
              <p:nvPr/>
            </p:nvSpPr>
            <p:spPr>
              <a:xfrm>
                <a:off x="7334760" y="2440590"/>
                <a:ext cx="353442" cy="383710"/>
              </a:xfrm>
              <a:custGeom>
                <a:avLst/>
                <a:gdLst/>
                <a:ahLst/>
                <a:cxnLst>
                  <a:cxn ang="0">
                    <a:pos x="wd2" y="hd2"/>
                  </a:cxn>
                  <a:cxn ang="5400000">
                    <a:pos x="wd2" y="hd2"/>
                  </a:cxn>
                  <a:cxn ang="10800000">
                    <a:pos x="wd2" y="hd2"/>
                  </a:cxn>
                  <a:cxn ang="16200000">
                    <a:pos x="wd2" y="hd2"/>
                  </a:cxn>
                </a:cxnLst>
                <a:rect l="0" t="0" r="r" b="b"/>
                <a:pathLst>
                  <a:path w="20426" h="21600" extrusionOk="0">
                    <a:moveTo>
                      <a:pt x="17874" y="15882"/>
                    </a:moveTo>
                    <a:cubicBezTo>
                      <a:pt x="17371" y="16504"/>
                      <a:pt x="16849" y="16460"/>
                      <a:pt x="16386" y="16442"/>
                    </a:cubicBezTo>
                    <a:cubicBezTo>
                      <a:pt x="13605" y="16335"/>
                      <a:pt x="16431" y="8108"/>
                      <a:pt x="14687" y="3498"/>
                    </a:cubicBezTo>
                    <a:cubicBezTo>
                      <a:pt x="14244" y="1966"/>
                      <a:pt x="11939" y="0"/>
                      <a:pt x="10225" y="0"/>
                    </a:cubicBezTo>
                    <a:cubicBezTo>
                      <a:pt x="8615" y="0"/>
                      <a:pt x="6384" y="1832"/>
                      <a:pt x="5855" y="3220"/>
                    </a:cubicBezTo>
                    <a:cubicBezTo>
                      <a:pt x="3834" y="7632"/>
                      <a:pt x="6727" y="15936"/>
                      <a:pt x="4040" y="16442"/>
                    </a:cubicBezTo>
                    <a:cubicBezTo>
                      <a:pt x="3545" y="16535"/>
                      <a:pt x="3055" y="16504"/>
                      <a:pt x="2552" y="15882"/>
                    </a:cubicBezTo>
                    <a:cubicBezTo>
                      <a:pt x="1512" y="14597"/>
                      <a:pt x="-587" y="16069"/>
                      <a:pt x="156" y="18286"/>
                    </a:cubicBezTo>
                    <a:cubicBezTo>
                      <a:pt x="482" y="19260"/>
                      <a:pt x="1497" y="21086"/>
                      <a:pt x="4277" y="20714"/>
                    </a:cubicBezTo>
                    <a:cubicBezTo>
                      <a:pt x="9606" y="19997"/>
                      <a:pt x="5390" y="9184"/>
                      <a:pt x="8638" y="9137"/>
                    </a:cubicBezTo>
                    <a:cubicBezTo>
                      <a:pt x="10459" y="9277"/>
                      <a:pt x="7044" y="21600"/>
                      <a:pt x="10213" y="21600"/>
                    </a:cubicBezTo>
                    <a:cubicBezTo>
                      <a:pt x="13150" y="21600"/>
                      <a:pt x="10064" y="9340"/>
                      <a:pt x="11788" y="9137"/>
                    </a:cubicBezTo>
                    <a:cubicBezTo>
                      <a:pt x="15036" y="9184"/>
                      <a:pt x="10820" y="19997"/>
                      <a:pt x="16149" y="20714"/>
                    </a:cubicBezTo>
                    <a:cubicBezTo>
                      <a:pt x="18929" y="21086"/>
                      <a:pt x="19944" y="19260"/>
                      <a:pt x="20271" y="18286"/>
                    </a:cubicBezTo>
                    <a:cubicBezTo>
                      <a:pt x="21013" y="16069"/>
                      <a:pt x="18914" y="14597"/>
                      <a:pt x="17874" y="15882"/>
                    </a:cubicBezTo>
                    <a:close/>
                  </a:path>
                </a:pathLst>
              </a:custGeom>
              <a:solidFill>
                <a:schemeClr val="tx1">
                  <a:lumMod val="50000"/>
                  <a:lumOff val="50000"/>
                </a:schemeClr>
              </a:solidFill>
              <a:ln w="12700" cap="flat">
                <a:noFill/>
                <a:miter lim="400000"/>
              </a:ln>
              <a:effectLst/>
            </p:spPr>
            <p:txBody>
              <a:bodyPr wrap="square" lIns="91440" tIns="45720" rIns="91440" bIns="45720" anchor="ctr">
                <a:normAutofit/>
              </a:bodyPr>
              <a:lstStyle/>
              <a:p>
                <a:pPr algn="ctr"/>
                <a:endParaRPr sz="1200"/>
              </a:p>
            </p:txBody>
          </p:sp>
          <p:sp>
            <p:nvSpPr>
              <p:cNvPr id="20" name="íŝḷîḍé"/>
              <p:cNvSpPr/>
              <p:nvPr/>
            </p:nvSpPr>
            <p:spPr>
              <a:xfrm>
                <a:off x="6739696" y="4083214"/>
                <a:ext cx="1536784" cy="21852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65" y="21600"/>
                      <a:pt x="10800" y="21600"/>
                    </a:cubicBezTo>
                    <a:cubicBezTo>
                      <a:pt x="4835" y="21600"/>
                      <a:pt x="0" y="16764"/>
                      <a:pt x="0" y="10800"/>
                    </a:cubicBezTo>
                    <a:cubicBezTo>
                      <a:pt x="0" y="4835"/>
                      <a:pt x="4835" y="0"/>
                      <a:pt x="10800" y="0"/>
                    </a:cubicBezTo>
                    <a:cubicBezTo>
                      <a:pt x="16765" y="0"/>
                      <a:pt x="21600" y="4835"/>
                      <a:pt x="21600" y="10800"/>
                    </a:cubicBezTo>
                    <a:close/>
                  </a:path>
                </a:pathLst>
              </a:custGeom>
              <a:solidFill>
                <a:schemeClr val="tx1">
                  <a:lumMod val="75000"/>
                  <a:lumOff val="25000"/>
                </a:schemeClr>
              </a:solidFill>
              <a:ln w="12700" cap="flat">
                <a:noFill/>
                <a:miter lim="400000"/>
              </a:ln>
              <a:effectLst/>
            </p:spPr>
            <p:txBody>
              <a:bodyPr wrap="square" lIns="91440" tIns="45720" rIns="91440" bIns="45720" anchor="ctr">
                <a:normAutofit/>
              </a:bodyPr>
              <a:lstStyle/>
              <a:p>
                <a:pPr algn="ctr"/>
                <a:endParaRPr sz="500"/>
              </a:p>
            </p:txBody>
          </p:sp>
          <p:sp>
            <p:nvSpPr>
              <p:cNvPr id="22" name="íšḻïḋê"/>
              <p:cNvSpPr/>
              <p:nvPr/>
            </p:nvSpPr>
            <p:spPr>
              <a:xfrm flipV="1">
                <a:off x="6759195" y="2784998"/>
                <a:ext cx="613194" cy="1431608"/>
              </a:xfrm>
              <a:prstGeom prst="line">
                <a:avLst/>
              </a:prstGeom>
              <a:noFill/>
              <a:ln w="38100" cap="flat">
                <a:solidFill>
                  <a:schemeClr val="tx1">
                    <a:lumMod val="50000"/>
                    <a:lumOff val="50000"/>
                  </a:schemeClr>
                </a:solidFill>
                <a:prstDash val="sysDot"/>
                <a:miter lim="400000"/>
              </a:ln>
              <a:effectLst/>
            </p:spPr>
            <p:txBody>
              <a:bodyPr wrap="square" lIns="91440" tIns="45720" rIns="91440" bIns="45720" anchor="ctr">
                <a:normAutofit fontScale="25000" lnSpcReduction="20000"/>
              </a:bodyPr>
              <a:lstStyle/>
              <a:p>
                <a:pPr algn="ctr"/>
                <a:endParaRPr sz="100"/>
              </a:p>
            </p:txBody>
          </p:sp>
          <p:sp>
            <p:nvSpPr>
              <p:cNvPr id="24" name="iṡlîďê"/>
              <p:cNvSpPr/>
              <p:nvPr/>
            </p:nvSpPr>
            <p:spPr>
              <a:xfrm flipH="1" flipV="1">
                <a:off x="7655017" y="2784998"/>
                <a:ext cx="610416" cy="1432848"/>
              </a:xfrm>
              <a:prstGeom prst="line">
                <a:avLst/>
              </a:prstGeom>
              <a:noFill/>
              <a:ln w="38100" cap="flat">
                <a:solidFill>
                  <a:schemeClr val="tx1">
                    <a:lumMod val="50000"/>
                    <a:lumOff val="50000"/>
                  </a:schemeClr>
                </a:solidFill>
                <a:prstDash val="sysDot"/>
                <a:miter lim="400000"/>
              </a:ln>
              <a:effectLst/>
            </p:spPr>
            <p:txBody>
              <a:bodyPr wrap="square" lIns="91440" tIns="45720" rIns="91440" bIns="45720" anchor="ctr">
                <a:normAutofit fontScale="25000" lnSpcReduction="20000"/>
              </a:bodyPr>
              <a:lstStyle/>
              <a:p>
                <a:pPr algn="ctr"/>
                <a:endParaRPr sz="100"/>
              </a:p>
            </p:txBody>
          </p:sp>
          <p:sp>
            <p:nvSpPr>
              <p:cNvPr id="25" name="í$ḷíḓé"/>
              <p:cNvSpPr/>
              <p:nvPr/>
            </p:nvSpPr>
            <p:spPr>
              <a:xfrm>
                <a:off x="7502124" y="2254632"/>
                <a:ext cx="16084" cy="274136"/>
              </a:xfrm>
              <a:custGeom>
                <a:avLst/>
                <a:gdLst/>
                <a:ahLst/>
                <a:cxnLst>
                  <a:cxn ang="0">
                    <a:pos x="wd2" y="hd2"/>
                  </a:cxn>
                  <a:cxn ang="5400000">
                    <a:pos x="wd2" y="hd2"/>
                  </a:cxn>
                  <a:cxn ang="10800000">
                    <a:pos x="wd2" y="hd2"/>
                  </a:cxn>
                  <a:cxn ang="16200000">
                    <a:pos x="wd2" y="hd2"/>
                  </a:cxn>
                </a:cxnLst>
                <a:rect l="0" t="0" r="r" b="b"/>
                <a:pathLst>
                  <a:path w="21600" h="21600" extrusionOk="0">
                    <a:moveTo>
                      <a:pt x="21600" y="21108"/>
                    </a:moveTo>
                    <a:cubicBezTo>
                      <a:pt x="21600" y="21380"/>
                      <a:pt x="16771" y="21600"/>
                      <a:pt x="10804" y="21600"/>
                    </a:cubicBezTo>
                    <a:lnTo>
                      <a:pt x="10804" y="21600"/>
                    </a:lnTo>
                    <a:cubicBezTo>
                      <a:pt x="4837" y="21600"/>
                      <a:pt x="0" y="21380"/>
                      <a:pt x="0" y="21108"/>
                    </a:cubicBezTo>
                    <a:lnTo>
                      <a:pt x="0" y="492"/>
                    </a:lnTo>
                    <a:cubicBezTo>
                      <a:pt x="0" y="220"/>
                      <a:pt x="4837" y="0"/>
                      <a:pt x="10804" y="0"/>
                    </a:cubicBezTo>
                    <a:lnTo>
                      <a:pt x="10804" y="0"/>
                    </a:lnTo>
                    <a:cubicBezTo>
                      <a:pt x="16771" y="0"/>
                      <a:pt x="21600" y="220"/>
                      <a:pt x="21600" y="492"/>
                    </a:cubicBezTo>
                    <a:cubicBezTo>
                      <a:pt x="21600" y="492"/>
                      <a:pt x="21600" y="21108"/>
                      <a:pt x="21600" y="21108"/>
                    </a:cubicBezTo>
                    <a:close/>
                  </a:path>
                </a:pathLst>
              </a:custGeom>
              <a:solidFill>
                <a:schemeClr val="accent3"/>
              </a:solidFill>
              <a:ln w="12700" cap="flat">
                <a:solidFill>
                  <a:schemeClr val="tx1">
                    <a:lumMod val="50000"/>
                    <a:lumOff val="50000"/>
                  </a:schemeClr>
                </a:solidFill>
                <a:miter lim="400000"/>
              </a:ln>
              <a:effectLst/>
            </p:spPr>
            <p:txBody>
              <a:bodyPr wrap="square" lIns="91440" tIns="45720" rIns="91440" bIns="45720" anchor="ctr">
                <a:normAutofit lnSpcReduction="10000"/>
              </a:bodyPr>
              <a:lstStyle/>
              <a:p>
                <a:pPr algn="ctr"/>
                <a:endParaRPr sz="1000"/>
              </a:p>
            </p:txBody>
          </p:sp>
          <p:sp>
            <p:nvSpPr>
              <p:cNvPr id="26" name="íS1iḋé"/>
              <p:cNvSpPr/>
              <p:nvPr/>
            </p:nvSpPr>
            <p:spPr>
              <a:xfrm>
                <a:off x="3987525" y="3804278"/>
                <a:ext cx="1536784" cy="51693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2044"/>
                      <a:pt x="21600" y="4566"/>
                    </a:cubicBezTo>
                    <a:cubicBezTo>
                      <a:pt x="21600" y="13974"/>
                      <a:pt x="16765" y="21600"/>
                      <a:pt x="10800" y="21600"/>
                    </a:cubicBezTo>
                    <a:cubicBezTo>
                      <a:pt x="4835" y="21600"/>
                      <a:pt x="0" y="13974"/>
                      <a:pt x="0" y="4566"/>
                    </a:cubicBezTo>
                    <a:cubicBezTo>
                      <a:pt x="0" y="2044"/>
                      <a:pt x="4835" y="0"/>
                      <a:pt x="10800" y="0"/>
                    </a:cubicBezTo>
                    <a:close/>
                  </a:path>
                </a:pathLst>
              </a:custGeom>
              <a:solidFill>
                <a:schemeClr val="bg1">
                  <a:lumMod val="50000"/>
                </a:schemeClr>
              </a:solidFill>
              <a:ln w="12700" cap="flat">
                <a:noFill/>
                <a:miter lim="400000"/>
              </a:ln>
              <a:effectLst/>
            </p:spPr>
            <p:txBody>
              <a:bodyPr wrap="square" lIns="91440" tIns="45720" rIns="91440" bIns="45720" anchor="ctr">
                <a:normAutofit/>
              </a:bodyPr>
              <a:lstStyle/>
              <a:p>
                <a:pPr algn="ctr"/>
                <a:endParaRPr sz="1200"/>
              </a:p>
            </p:txBody>
          </p:sp>
          <p:sp>
            <p:nvSpPr>
              <p:cNvPr id="27" name="îṡľîḑe"/>
              <p:cNvSpPr/>
              <p:nvPr/>
            </p:nvSpPr>
            <p:spPr>
              <a:xfrm>
                <a:off x="4576391" y="2167852"/>
                <a:ext cx="353443" cy="383707"/>
              </a:xfrm>
              <a:custGeom>
                <a:avLst/>
                <a:gdLst/>
                <a:ahLst/>
                <a:cxnLst>
                  <a:cxn ang="0">
                    <a:pos x="wd2" y="hd2"/>
                  </a:cxn>
                  <a:cxn ang="5400000">
                    <a:pos x="wd2" y="hd2"/>
                  </a:cxn>
                  <a:cxn ang="10800000">
                    <a:pos x="wd2" y="hd2"/>
                  </a:cxn>
                  <a:cxn ang="16200000">
                    <a:pos x="wd2" y="hd2"/>
                  </a:cxn>
                </a:cxnLst>
                <a:rect l="0" t="0" r="r" b="b"/>
                <a:pathLst>
                  <a:path w="20426" h="21600" extrusionOk="0">
                    <a:moveTo>
                      <a:pt x="156" y="18286"/>
                    </a:moveTo>
                    <a:cubicBezTo>
                      <a:pt x="482" y="19260"/>
                      <a:pt x="1497" y="21087"/>
                      <a:pt x="4277" y="20713"/>
                    </a:cubicBezTo>
                    <a:cubicBezTo>
                      <a:pt x="9606" y="19997"/>
                      <a:pt x="5390" y="9184"/>
                      <a:pt x="8638" y="9137"/>
                    </a:cubicBezTo>
                    <a:cubicBezTo>
                      <a:pt x="10362" y="9340"/>
                      <a:pt x="7276" y="21600"/>
                      <a:pt x="10213" y="21600"/>
                    </a:cubicBezTo>
                    <a:cubicBezTo>
                      <a:pt x="13382" y="21600"/>
                      <a:pt x="9967" y="9277"/>
                      <a:pt x="11788" y="9137"/>
                    </a:cubicBezTo>
                    <a:cubicBezTo>
                      <a:pt x="15037" y="9184"/>
                      <a:pt x="10820" y="19997"/>
                      <a:pt x="16149" y="20713"/>
                    </a:cubicBezTo>
                    <a:cubicBezTo>
                      <a:pt x="18929" y="21087"/>
                      <a:pt x="19944" y="19260"/>
                      <a:pt x="20270" y="18286"/>
                    </a:cubicBezTo>
                    <a:cubicBezTo>
                      <a:pt x="21013" y="16069"/>
                      <a:pt x="18914" y="14597"/>
                      <a:pt x="17874" y="15882"/>
                    </a:cubicBezTo>
                    <a:cubicBezTo>
                      <a:pt x="17371" y="16504"/>
                      <a:pt x="16881" y="16535"/>
                      <a:pt x="16386" y="16442"/>
                    </a:cubicBezTo>
                    <a:cubicBezTo>
                      <a:pt x="13699" y="15936"/>
                      <a:pt x="16592" y="7632"/>
                      <a:pt x="14571" y="3220"/>
                    </a:cubicBezTo>
                    <a:cubicBezTo>
                      <a:pt x="14042" y="1832"/>
                      <a:pt x="11811" y="0"/>
                      <a:pt x="10202" y="0"/>
                    </a:cubicBezTo>
                    <a:cubicBezTo>
                      <a:pt x="8487" y="0"/>
                      <a:pt x="6182" y="1965"/>
                      <a:pt x="5739" y="3498"/>
                    </a:cubicBezTo>
                    <a:cubicBezTo>
                      <a:pt x="3995" y="8108"/>
                      <a:pt x="6821" y="16335"/>
                      <a:pt x="4040" y="16442"/>
                    </a:cubicBezTo>
                    <a:cubicBezTo>
                      <a:pt x="3577" y="16460"/>
                      <a:pt x="3055" y="16504"/>
                      <a:pt x="2552" y="15882"/>
                    </a:cubicBezTo>
                    <a:cubicBezTo>
                      <a:pt x="1512" y="14597"/>
                      <a:pt x="-587" y="16069"/>
                      <a:pt x="156" y="18286"/>
                    </a:cubicBezTo>
                    <a:close/>
                  </a:path>
                </a:pathLst>
              </a:custGeom>
              <a:solidFill>
                <a:srgbClr val="404040"/>
              </a:solidFill>
              <a:ln w="12700" cap="flat">
                <a:noFill/>
                <a:miter lim="400000"/>
              </a:ln>
              <a:effectLst/>
            </p:spPr>
            <p:txBody>
              <a:bodyPr wrap="square" lIns="91440" tIns="45720" rIns="91440" bIns="45720" anchor="ctr">
                <a:normAutofit/>
              </a:bodyPr>
              <a:lstStyle/>
              <a:p>
                <a:pPr algn="ctr"/>
                <a:endParaRPr sz="1200"/>
              </a:p>
            </p:txBody>
          </p:sp>
          <p:sp>
            <p:nvSpPr>
              <p:cNvPr id="28" name="iS1ïḋê"/>
              <p:cNvSpPr/>
              <p:nvPr/>
            </p:nvSpPr>
            <p:spPr>
              <a:xfrm>
                <a:off x="6311995" y="1777341"/>
                <a:ext cx="1379200" cy="546989"/>
              </a:xfrm>
              <a:custGeom>
                <a:avLst/>
                <a:gdLst/>
                <a:ahLst/>
                <a:cxnLst>
                  <a:cxn ang="0">
                    <a:pos x="wd2" y="hd2"/>
                  </a:cxn>
                  <a:cxn ang="5400000">
                    <a:pos x="wd2" y="hd2"/>
                  </a:cxn>
                  <a:cxn ang="10800000">
                    <a:pos x="wd2" y="hd2"/>
                  </a:cxn>
                  <a:cxn ang="16200000">
                    <a:pos x="wd2" y="hd2"/>
                  </a:cxn>
                </a:cxnLst>
                <a:rect l="0" t="0" r="r" b="b"/>
                <a:pathLst>
                  <a:path w="21421" h="21045" extrusionOk="0">
                    <a:moveTo>
                      <a:pt x="0" y="1024"/>
                    </a:moveTo>
                    <a:lnTo>
                      <a:pt x="0" y="5863"/>
                    </a:lnTo>
                    <a:cubicBezTo>
                      <a:pt x="3842" y="1058"/>
                      <a:pt x="6918" y="4106"/>
                      <a:pt x="9732" y="7091"/>
                    </a:cubicBezTo>
                    <a:lnTo>
                      <a:pt x="9732" y="7091"/>
                    </a:lnTo>
                    <a:cubicBezTo>
                      <a:pt x="11869" y="9357"/>
                      <a:pt x="13856" y="11587"/>
                      <a:pt x="15914" y="10314"/>
                    </a:cubicBezTo>
                    <a:lnTo>
                      <a:pt x="15914" y="10314"/>
                    </a:lnTo>
                    <a:cubicBezTo>
                      <a:pt x="16324" y="10061"/>
                      <a:pt x="16387" y="10536"/>
                      <a:pt x="15729" y="10799"/>
                    </a:cubicBezTo>
                    <a:lnTo>
                      <a:pt x="15729" y="10799"/>
                    </a:lnTo>
                    <a:cubicBezTo>
                      <a:pt x="13545" y="11672"/>
                      <a:pt x="11634" y="9875"/>
                      <a:pt x="9665" y="8064"/>
                    </a:cubicBezTo>
                    <a:lnTo>
                      <a:pt x="9665" y="8064"/>
                    </a:lnTo>
                    <a:cubicBezTo>
                      <a:pt x="6873" y="5495"/>
                      <a:pt x="3965" y="2898"/>
                      <a:pt x="0" y="7856"/>
                    </a:cubicBezTo>
                    <a:lnTo>
                      <a:pt x="0" y="7856"/>
                    </a:lnTo>
                    <a:lnTo>
                      <a:pt x="0" y="12354"/>
                    </a:lnTo>
                    <a:cubicBezTo>
                      <a:pt x="3736" y="6620"/>
                      <a:pt x="6675" y="7790"/>
                      <a:pt x="9483" y="10398"/>
                    </a:cubicBezTo>
                    <a:lnTo>
                      <a:pt x="9483" y="10398"/>
                    </a:lnTo>
                    <a:cubicBezTo>
                      <a:pt x="11307" y="12092"/>
                      <a:pt x="13005" y="13883"/>
                      <a:pt x="14557" y="13164"/>
                    </a:cubicBezTo>
                    <a:lnTo>
                      <a:pt x="14557" y="13164"/>
                    </a:lnTo>
                    <a:cubicBezTo>
                      <a:pt x="15431" y="12759"/>
                      <a:pt x="15913" y="11494"/>
                      <a:pt x="16476" y="12505"/>
                    </a:cubicBezTo>
                    <a:lnTo>
                      <a:pt x="16476" y="12505"/>
                    </a:lnTo>
                    <a:cubicBezTo>
                      <a:pt x="17223" y="13846"/>
                      <a:pt x="16372" y="15136"/>
                      <a:pt x="16460" y="17714"/>
                    </a:cubicBezTo>
                    <a:lnTo>
                      <a:pt x="16460" y="17714"/>
                    </a:lnTo>
                    <a:cubicBezTo>
                      <a:pt x="16506" y="19062"/>
                      <a:pt x="17195" y="20720"/>
                      <a:pt x="18344" y="21001"/>
                    </a:cubicBezTo>
                    <a:lnTo>
                      <a:pt x="18344" y="21001"/>
                    </a:lnTo>
                    <a:cubicBezTo>
                      <a:pt x="20157" y="21445"/>
                      <a:pt x="20070" y="18359"/>
                      <a:pt x="20047" y="17331"/>
                    </a:cubicBezTo>
                    <a:lnTo>
                      <a:pt x="20047" y="17331"/>
                    </a:lnTo>
                    <a:cubicBezTo>
                      <a:pt x="20030" y="16580"/>
                      <a:pt x="19854" y="16081"/>
                      <a:pt x="19603" y="16042"/>
                    </a:cubicBezTo>
                    <a:lnTo>
                      <a:pt x="19603" y="16042"/>
                    </a:lnTo>
                    <a:cubicBezTo>
                      <a:pt x="19096" y="15963"/>
                      <a:pt x="19108" y="16593"/>
                      <a:pt x="18975" y="17575"/>
                    </a:cubicBezTo>
                    <a:lnTo>
                      <a:pt x="18975" y="17575"/>
                    </a:lnTo>
                    <a:cubicBezTo>
                      <a:pt x="18790" y="18934"/>
                      <a:pt x="17941" y="18528"/>
                      <a:pt x="17648" y="17420"/>
                    </a:cubicBezTo>
                    <a:lnTo>
                      <a:pt x="17648" y="17420"/>
                    </a:lnTo>
                    <a:cubicBezTo>
                      <a:pt x="17195" y="15702"/>
                      <a:pt x="17838" y="13519"/>
                      <a:pt x="18397" y="13142"/>
                    </a:cubicBezTo>
                    <a:lnTo>
                      <a:pt x="18397" y="13142"/>
                    </a:lnTo>
                    <a:cubicBezTo>
                      <a:pt x="19006" y="12731"/>
                      <a:pt x="19426" y="12958"/>
                      <a:pt x="19889" y="13228"/>
                    </a:cubicBezTo>
                    <a:lnTo>
                      <a:pt x="19889" y="13228"/>
                    </a:lnTo>
                    <a:cubicBezTo>
                      <a:pt x="20511" y="13590"/>
                      <a:pt x="21600" y="14648"/>
                      <a:pt x="21396" y="12525"/>
                    </a:cubicBezTo>
                    <a:lnTo>
                      <a:pt x="21396" y="12525"/>
                    </a:lnTo>
                    <a:cubicBezTo>
                      <a:pt x="20923" y="7090"/>
                      <a:pt x="19206" y="9606"/>
                      <a:pt x="19206" y="9606"/>
                    </a:cubicBezTo>
                    <a:lnTo>
                      <a:pt x="19206" y="9606"/>
                    </a:lnTo>
                    <a:cubicBezTo>
                      <a:pt x="18345" y="5036"/>
                      <a:pt x="16534" y="8600"/>
                      <a:pt x="14489" y="8850"/>
                    </a:cubicBezTo>
                    <a:lnTo>
                      <a:pt x="14489" y="8850"/>
                    </a:lnTo>
                    <a:cubicBezTo>
                      <a:pt x="12916" y="8809"/>
                      <a:pt x="11680" y="6921"/>
                      <a:pt x="10207" y="4975"/>
                    </a:cubicBezTo>
                    <a:lnTo>
                      <a:pt x="10207" y="4975"/>
                    </a:lnTo>
                    <a:cubicBezTo>
                      <a:pt x="8871" y="3210"/>
                      <a:pt x="7340" y="720"/>
                      <a:pt x="5183" y="192"/>
                    </a:cubicBezTo>
                    <a:lnTo>
                      <a:pt x="5183" y="192"/>
                    </a:lnTo>
                    <a:cubicBezTo>
                      <a:pt x="3766" y="-155"/>
                      <a:pt x="2079" y="-117"/>
                      <a:pt x="0" y="1024"/>
                    </a:cubicBezTo>
                    <a:moveTo>
                      <a:pt x="17481" y="10933"/>
                    </a:moveTo>
                    <a:cubicBezTo>
                      <a:pt x="17481" y="10562"/>
                      <a:pt x="17986" y="10384"/>
                      <a:pt x="18608" y="10536"/>
                    </a:cubicBezTo>
                    <a:lnTo>
                      <a:pt x="18608" y="10536"/>
                    </a:lnTo>
                    <a:cubicBezTo>
                      <a:pt x="19230" y="10689"/>
                      <a:pt x="19734" y="11113"/>
                      <a:pt x="19734" y="11485"/>
                    </a:cubicBezTo>
                    <a:lnTo>
                      <a:pt x="19734" y="11485"/>
                    </a:lnTo>
                    <a:cubicBezTo>
                      <a:pt x="19734" y="11857"/>
                      <a:pt x="19230" y="12034"/>
                      <a:pt x="18608" y="11882"/>
                    </a:cubicBezTo>
                    <a:lnTo>
                      <a:pt x="18608" y="11882"/>
                    </a:lnTo>
                    <a:cubicBezTo>
                      <a:pt x="17986" y="11729"/>
                      <a:pt x="17481" y="11305"/>
                      <a:pt x="17481" y="10933"/>
                    </a:cubicBezTo>
                  </a:path>
                </a:pathLst>
              </a:custGeom>
              <a:solidFill>
                <a:schemeClr val="tx1">
                  <a:lumMod val="50000"/>
                  <a:lumOff val="50000"/>
                </a:schemeClr>
              </a:solidFill>
              <a:ln w="12700" cap="flat">
                <a:noFill/>
                <a:miter lim="400000"/>
              </a:ln>
              <a:effectLst/>
            </p:spPr>
            <p:txBody>
              <a:bodyPr wrap="square" lIns="91440" tIns="45720" rIns="91440" bIns="45720" anchor="ctr">
                <a:normAutofit/>
              </a:bodyPr>
              <a:lstStyle/>
              <a:p>
                <a:pPr algn="ctr"/>
                <a:endParaRPr sz="1200"/>
              </a:p>
            </p:txBody>
          </p:sp>
          <p:sp>
            <p:nvSpPr>
              <p:cNvPr id="29" name="iṣḻíḋé"/>
              <p:cNvSpPr/>
              <p:nvPr/>
            </p:nvSpPr>
            <p:spPr>
              <a:xfrm>
                <a:off x="4576391" y="1678163"/>
                <a:ext cx="1379200" cy="384623"/>
              </a:xfrm>
              <a:custGeom>
                <a:avLst/>
                <a:gdLst/>
                <a:ahLst/>
                <a:cxnLst>
                  <a:cxn ang="0">
                    <a:pos x="wd2" y="hd2"/>
                  </a:cxn>
                  <a:cxn ang="5400000">
                    <a:pos x="wd2" y="hd2"/>
                  </a:cxn>
                  <a:cxn ang="10800000">
                    <a:pos x="wd2" y="hd2"/>
                  </a:cxn>
                  <a:cxn ang="16200000">
                    <a:pos x="wd2" y="hd2"/>
                  </a:cxn>
                </a:cxnLst>
                <a:rect l="0" t="0" r="r" b="b"/>
                <a:pathLst>
                  <a:path w="21421" h="19608" extrusionOk="0">
                    <a:moveTo>
                      <a:pt x="21421" y="4595"/>
                    </a:moveTo>
                    <a:cubicBezTo>
                      <a:pt x="19342" y="1734"/>
                      <a:pt x="17655" y="589"/>
                      <a:pt x="16238" y="129"/>
                    </a:cubicBezTo>
                    <a:lnTo>
                      <a:pt x="16238" y="129"/>
                    </a:lnTo>
                    <a:cubicBezTo>
                      <a:pt x="14081" y="-571"/>
                      <a:pt x="12550" y="1735"/>
                      <a:pt x="11214" y="3207"/>
                    </a:cubicBezTo>
                    <a:lnTo>
                      <a:pt x="11214" y="3207"/>
                    </a:lnTo>
                    <a:cubicBezTo>
                      <a:pt x="9741" y="4830"/>
                      <a:pt x="8505" y="6531"/>
                      <a:pt x="6932" y="5564"/>
                    </a:cubicBezTo>
                    <a:lnTo>
                      <a:pt x="6932" y="5564"/>
                    </a:lnTo>
                    <a:cubicBezTo>
                      <a:pt x="4887" y="3905"/>
                      <a:pt x="3076" y="-1992"/>
                      <a:pt x="2215" y="3505"/>
                    </a:cubicBezTo>
                    <a:lnTo>
                      <a:pt x="2215" y="3505"/>
                    </a:lnTo>
                    <a:cubicBezTo>
                      <a:pt x="2215" y="3505"/>
                      <a:pt x="498" y="-943"/>
                      <a:pt x="25" y="5951"/>
                    </a:cubicBezTo>
                    <a:lnTo>
                      <a:pt x="25" y="5951"/>
                    </a:lnTo>
                    <a:cubicBezTo>
                      <a:pt x="-179" y="8633"/>
                      <a:pt x="910" y="7938"/>
                      <a:pt x="1532" y="7861"/>
                    </a:cubicBezTo>
                    <a:lnTo>
                      <a:pt x="1532" y="7861"/>
                    </a:lnTo>
                    <a:cubicBezTo>
                      <a:pt x="1995" y="7804"/>
                      <a:pt x="2415" y="7776"/>
                      <a:pt x="3024" y="8716"/>
                    </a:cubicBezTo>
                    <a:lnTo>
                      <a:pt x="3024" y="8716"/>
                    </a:lnTo>
                    <a:cubicBezTo>
                      <a:pt x="3583" y="9578"/>
                      <a:pt x="4226" y="12888"/>
                      <a:pt x="3773" y="14869"/>
                    </a:cubicBezTo>
                    <a:lnTo>
                      <a:pt x="3773" y="14869"/>
                    </a:lnTo>
                    <a:cubicBezTo>
                      <a:pt x="3480" y="16148"/>
                      <a:pt x="2631" y="16136"/>
                      <a:pt x="2446" y="14215"/>
                    </a:cubicBezTo>
                    <a:lnTo>
                      <a:pt x="2446" y="14215"/>
                    </a:lnTo>
                    <a:cubicBezTo>
                      <a:pt x="2313" y="12826"/>
                      <a:pt x="2325" y="11999"/>
                      <a:pt x="1818" y="11776"/>
                    </a:cubicBezTo>
                    <a:lnTo>
                      <a:pt x="1818" y="11776"/>
                    </a:lnTo>
                    <a:cubicBezTo>
                      <a:pt x="1567" y="11665"/>
                      <a:pt x="1391" y="12212"/>
                      <a:pt x="1374" y="13195"/>
                    </a:cubicBezTo>
                    <a:lnTo>
                      <a:pt x="1374" y="13195"/>
                    </a:lnTo>
                    <a:cubicBezTo>
                      <a:pt x="1351" y="14543"/>
                      <a:pt x="1264" y="18575"/>
                      <a:pt x="3077" y="19164"/>
                    </a:cubicBezTo>
                    <a:lnTo>
                      <a:pt x="3077" y="19164"/>
                    </a:lnTo>
                    <a:cubicBezTo>
                      <a:pt x="4226" y="19536"/>
                      <a:pt x="4915" y="17787"/>
                      <a:pt x="4961" y="16030"/>
                    </a:cubicBezTo>
                    <a:lnTo>
                      <a:pt x="4961" y="16030"/>
                    </a:lnTo>
                    <a:cubicBezTo>
                      <a:pt x="5049" y="12671"/>
                      <a:pt x="4198" y="10410"/>
                      <a:pt x="4945" y="9118"/>
                    </a:cubicBezTo>
                    <a:lnTo>
                      <a:pt x="4945" y="9118"/>
                    </a:lnTo>
                    <a:cubicBezTo>
                      <a:pt x="5508" y="8144"/>
                      <a:pt x="5990" y="10133"/>
                      <a:pt x="6864" y="11236"/>
                    </a:cubicBezTo>
                    <a:lnTo>
                      <a:pt x="6864" y="11236"/>
                    </a:lnTo>
                    <a:cubicBezTo>
                      <a:pt x="8416" y="13196"/>
                      <a:pt x="10114" y="11924"/>
                      <a:pt x="11938" y="10863"/>
                    </a:cubicBezTo>
                    <a:lnTo>
                      <a:pt x="11938" y="10863"/>
                    </a:lnTo>
                    <a:cubicBezTo>
                      <a:pt x="14746" y="9229"/>
                      <a:pt x="17685" y="9586"/>
                      <a:pt x="21421" y="19608"/>
                    </a:cubicBezTo>
                    <a:lnTo>
                      <a:pt x="21421" y="13647"/>
                    </a:lnTo>
                    <a:lnTo>
                      <a:pt x="21421" y="13647"/>
                    </a:lnTo>
                    <a:cubicBezTo>
                      <a:pt x="17456" y="4504"/>
                      <a:pt x="14548" y="6059"/>
                      <a:pt x="11756" y="7652"/>
                    </a:cubicBezTo>
                    <a:lnTo>
                      <a:pt x="11756" y="7652"/>
                    </a:lnTo>
                    <a:cubicBezTo>
                      <a:pt x="9787" y="8775"/>
                      <a:pt x="7876" y="9916"/>
                      <a:pt x="5691" y="7341"/>
                    </a:cubicBezTo>
                    <a:lnTo>
                      <a:pt x="5691" y="7341"/>
                    </a:lnTo>
                    <a:cubicBezTo>
                      <a:pt x="5034" y="6566"/>
                      <a:pt x="5097" y="5978"/>
                      <a:pt x="5507" y="6579"/>
                    </a:cubicBezTo>
                    <a:lnTo>
                      <a:pt x="5507" y="6579"/>
                    </a:lnTo>
                    <a:cubicBezTo>
                      <a:pt x="7565" y="9601"/>
                      <a:pt x="9552" y="7936"/>
                      <a:pt x="11689" y="6320"/>
                    </a:cubicBezTo>
                    <a:lnTo>
                      <a:pt x="11689" y="6320"/>
                    </a:lnTo>
                    <a:cubicBezTo>
                      <a:pt x="14503" y="4191"/>
                      <a:pt x="17579" y="2146"/>
                      <a:pt x="21421" y="11006"/>
                    </a:cubicBezTo>
                    <a:lnTo>
                      <a:pt x="21421" y="4595"/>
                    </a:lnTo>
                    <a:moveTo>
                      <a:pt x="3940" y="6382"/>
                    </a:moveTo>
                    <a:cubicBezTo>
                      <a:pt x="3940" y="6875"/>
                      <a:pt x="3435" y="7110"/>
                      <a:pt x="2813" y="6909"/>
                    </a:cubicBezTo>
                    <a:lnTo>
                      <a:pt x="2813" y="6909"/>
                    </a:lnTo>
                    <a:cubicBezTo>
                      <a:pt x="2191" y="6707"/>
                      <a:pt x="1687" y="6144"/>
                      <a:pt x="1687" y="5652"/>
                    </a:cubicBezTo>
                    <a:lnTo>
                      <a:pt x="1687" y="5652"/>
                    </a:lnTo>
                    <a:cubicBezTo>
                      <a:pt x="1687" y="5159"/>
                      <a:pt x="2191" y="4924"/>
                      <a:pt x="2813" y="5126"/>
                    </a:cubicBezTo>
                    <a:lnTo>
                      <a:pt x="2813" y="5126"/>
                    </a:lnTo>
                    <a:cubicBezTo>
                      <a:pt x="3435" y="5327"/>
                      <a:pt x="3940" y="5890"/>
                      <a:pt x="3940" y="6382"/>
                    </a:cubicBezTo>
                  </a:path>
                </a:pathLst>
              </a:custGeom>
              <a:solidFill>
                <a:schemeClr val="bg1">
                  <a:lumMod val="75000"/>
                </a:schemeClr>
              </a:solidFill>
              <a:ln w="12700" cap="flat">
                <a:noFill/>
                <a:miter lim="400000"/>
              </a:ln>
              <a:effectLst/>
            </p:spPr>
            <p:txBody>
              <a:bodyPr wrap="square" lIns="91440" tIns="45720" rIns="91440" bIns="45720" anchor="ctr">
                <a:normAutofit/>
              </a:bodyPr>
              <a:lstStyle/>
              <a:p>
                <a:pPr algn="ctr"/>
                <a:endParaRPr sz="1200"/>
              </a:p>
            </p:txBody>
          </p:sp>
          <p:sp>
            <p:nvSpPr>
              <p:cNvPr id="30" name="ïśļïďè"/>
              <p:cNvSpPr/>
              <p:nvPr/>
            </p:nvSpPr>
            <p:spPr>
              <a:xfrm>
                <a:off x="3987525" y="3804278"/>
                <a:ext cx="1536784" cy="2185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63"/>
                      <a:pt x="4835" y="21600"/>
                      <a:pt x="10800" y="21600"/>
                    </a:cubicBezTo>
                    <a:cubicBezTo>
                      <a:pt x="16765" y="21600"/>
                      <a:pt x="21600" y="16763"/>
                      <a:pt x="21600" y="10800"/>
                    </a:cubicBezTo>
                    <a:cubicBezTo>
                      <a:pt x="21600" y="4835"/>
                      <a:pt x="16765" y="0"/>
                      <a:pt x="10800" y="0"/>
                    </a:cubicBezTo>
                    <a:cubicBezTo>
                      <a:pt x="4835" y="0"/>
                      <a:pt x="0" y="4835"/>
                      <a:pt x="0" y="10800"/>
                    </a:cubicBezTo>
                    <a:close/>
                  </a:path>
                </a:pathLst>
              </a:custGeom>
              <a:solidFill>
                <a:srgbClr val="404040"/>
              </a:solidFill>
              <a:ln w="12700" cap="flat">
                <a:noFill/>
                <a:miter lim="400000"/>
              </a:ln>
              <a:effectLst/>
            </p:spPr>
            <p:txBody>
              <a:bodyPr wrap="square" lIns="91440" tIns="45720" rIns="91440" bIns="45720" anchor="ctr">
                <a:normAutofit/>
              </a:bodyPr>
              <a:lstStyle/>
              <a:p>
                <a:pPr algn="ctr"/>
                <a:endParaRPr sz="500"/>
              </a:p>
            </p:txBody>
          </p:sp>
          <p:sp>
            <p:nvSpPr>
              <p:cNvPr id="31" name="ïšḻiḍè"/>
              <p:cNvSpPr/>
              <p:nvPr/>
            </p:nvSpPr>
            <p:spPr>
              <a:xfrm flipH="1" flipV="1">
                <a:off x="4895906" y="2512034"/>
                <a:ext cx="613191" cy="1431604"/>
              </a:xfrm>
              <a:prstGeom prst="line">
                <a:avLst/>
              </a:prstGeom>
              <a:noFill/>
              <a:ln w="38100" cap="flat">
                <a:solidFill>
                  <a:schemeClr val="bg1">
                    <a:lumMod val="65000"/>
                  </a:schemeClr>
                </a:solidFill>
                <a:prstDash val="sysDot"/>
                <a:miter lim="400000"/>
              </a:ln>
              <a:effectLst/>
            </p:spPr>
            <p:txBody>
              <a:bodyPr wrap="square" lIns="91440" tIns="45720" rIns="91440" bIns="45720" anchor="ctr">
                <a:normAutofit fontScale="25000" lnSpcReduction="20000"/>
              </a:bodyPr>
              <a:lstStyle/>
              <a:p>
                <a:pPr algn="ctr"/>
                <a:endParaRPr sz="100"/>
              </a:p>
            </p:txBody>
          </p:sp>
          <p:sp>
            <p:nvSpPr>
              <p:cNvPr id="32" name="îsļiḋê"/>
              <p:cNvSpPr/>
              <p:nvPr/>
            </p:nvSpPr>
            <p:spPr>
              <a:xfrm flipV="1">
                <a:off x="4002859" y="2512034"/>
                <a:ext cx="610419" cy="1432851"/>
              </a:xfrm>
              <a:prstGeom prst="line">
                <a:avLst/>
              </a:prstGeom>
              <a:noFill/>
              <a:ln w="38100" cap="flat">
                <a:solidFill>
                  <a:schemeClr val="bg1">
                    <a:lumMod val="65000"/>
                  </a:schemeClr>
                </a:solidFill>
                <a:prstDash val="sysDot"/>
                <a:miter lim="400000"/>
              </a:ln>
              <a:effectLst/>
            </p:spPr>
            <p:txBody>
              <a:bodyPr wrap="square" lIns="91440" tIns="45720" rIns="91440" bIns="45720" anchor="ctr">
                <a:normAutofit fontScale="25000" lnSpcReduction="20000"/>
              </a:bodyPr>
              <a:lstStyle/>
              <a:p>
                <a:pPr algn="ctr"/>
                <a:endParaRPr sz="100"/>
              </a:p>
            </p:txBody>
          </p:sp>
          <p:sp>
            <p:nvSpPr>
              <p:cNvPr id="33" name="îṣḷiḍê"/>
              <p:cNvSpPr/>
              <p:nvPr/>
            </p:nvSpPr>
            <p:spPr>
              <a:xfrm>
                <a:off x="4749951" y="1981894"/>
                <a:ext cx="16087" cy="274146"/>
              </a:xfrm>
              <a:custGeom>
                <a:avLst/>
                <a:gdLst/>
                <a:ahLst/>
                <a:cxnLst>
                  <a:cxn ang="0">
                    <a:pos x="wd2" y="hd2"/>
                  </a:cxn>
                  <a:cxn ang="5400000">
                    <a:pos x="wd2" y="hd2"/>
                  </a:cxn>
                  <a:cxn ang="10800000">
                    <a:pos x="wd2" y="hd2"/>
                  </a:cxn>
                  <a:cxn ang="16200000">
                    <a:pos x="wd2" y="hd2"/>
                  </a:cxn>
                </a:cxnLst>
                <a:rect l="0" t="0" r="r" b="b"/>
                <a:pathLst>
                  <a:path w="21600" h="21600" extrusionOk="0">
                    <a:moveTo>
                      <a:pt x="0" y="21107"/>
                    </a:moveTo>
                    <a:cubicBezTo>
                      <a:pt x="0" y="21380"/>
                      <a:pt x="4836" y="21600"/>
                      <a:pt x="10802" y="21600"/>
                    </a:cubicBezTo>
                    <a:lnTo>
                      <a:pt x="10802" y="21600"/>
                    </a:lnTo>
                    <a:cubicBezTo>
                      <a:pt x="16768" y="21600"/>
                      <a:pt x="21600" y="21380"/>
                      <a:pt x="21600" y="21107"/>
                    </a:cubicBezTo>
                    <a:lnTo>
                      <a:pt x="21600" y="493"/>
                    </a:lnTo>
                    <a:cubicBezTo>
                      <a:pt x="21600" y="221"/>
                      <a:pt x="16768" y="0"/>
                      <a:pt x="10802" y="0"/>
                    </a:cubicBezTo>
                    <a:lnTo>
                      <a:pt x="10802" y="0"/>
                    </a:lnTo>
                    <a:cubicBezTo>
                      <a:pt x="4836" y="0"/>
                      <a:pt x="0" y="221"/>
                      <a:pt x="0" y="493"/>
                    </a:cubicBezTo>
                    <a:cubicBezTo>
                      <a:pt x="0" y="493"/>
                      <a:pt x="0" y="21107"/>
                      <a:pt x="0" y="21107"/>
                    </a:cubicBezTo>
                    <a:close/>
                  </a:path>
                </a:pathLst>
              </a:custGeom>
              <a:solidFill>
                <a:srgbClr val="404040"/>
              </a:solidFill>
              <a:ln w="12700" cap="flat">
                <a:noFill/>
                <a:miter lim="400000"/>
              </a:ln>
              <a:effectLst/>
            </p:spPr>
            <p:txBody>
              <a:bodyPr wrap="square" lIns="91440" tIns="45720" rIns="91440" bIns="45720" anchor="ctr">
                <a:normAutofit lnSpcReduction="10000"/>
              </a:bodyPr>
              <a:lstStyle/>
              <a:p>
                <a:pPr algn="ctr"/>
                <a:endParaRPr sz="1000"/>
              </a:p>
            </p:txBody>
          </p:sp>
          <p:sp>
            <p:nvSpPr>
              <p:cNvPr id="34" name="îṧḻîḍe"/>
              <p:cNvSpPr/>
              <p:nvPr/>
            </p:nvSpPr>
            <p:spPr>
              <a:xfrm>
                <a:off x="5338816" y="4665882"/>
                <a:ext cx="1554332" cy="3289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3525"/>
                      <a:pt x="0" y="7875"/>
                    </a:cubicBezTo>
                    <a:lnTo>
                      <a:pt x="0" y="13724"/>
                    </a:lnTo>
                    <a:cubicBezTo>
                      <a:pt x="0" y="18074"/>
                      <a:pt x="4835" y="21600"/>
                      <a:pt x="10800" y="21600"/>
                    </a:cubicBezTo>
                    <a:cubicBezTo>
                      <a:pt x="16765" y="21600"/>
                      <a:pt x="21600" y="18074"/>
                      <a:pt x="21600" y="13724"/>
                    </a:cubicBezTo>
                    <a:lnTo>
                      <a:pt x="21600" y="7875"/>
                    </a:lnTo>
                    <a:cubicBezTo>
                      <a:pt x="21600" y="3525"/>
                      <a:pt x="16765" y="0"/>
                      <a:pt x="10800" y="0"/>
                    </a:cubicBezTo>
                    <a:close/>
                  </a:path>
                </a:pathLst>
              </a:custGeom>
              <a:solidFill>
                <a:schemeClr val="bg2">
                  <a:lumMod val="90000"/>
                </a:schemeClr>
              </a:solidFill>
              <a:ln w="12700" cap="flat">
                <a:noFill/>
                <a:miter lim="400000"/>
              </a:ln>
              <a:effectLst/>
            </p:spPr>
            <p:txBody>
              <a:bodyPr wrap="square" lIns="91440" tIns="45720" rIns="91440" bIns="45720" anchor="ctr">
                <a:normAutofit/>
              </a:bodyPr>
              <a:lstStyle/>
              <a:p>
                <a:pPr algn="ctr"/>
                <a:endParaRPr sz="1200"/>
              </a:p>
            </p:txBody>
          </p:sp>
          <p:sp>
            <p:nvSpPr>
              <p:cNvPr id="35" name="iŝľiḑé"/>
              <p:cNvSpPr/>
              <p:nvPr/>
            </p:nvSpPr>
            <p:spPr>
              <a:xfrm>
                <a:off x="5481384" y="4585299"/>
                <a:ext cx="1274803" cy="2697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3526"/>
                      <a:pt x="0" y="7875"/>
                    </a:cubicBezTo>
                    <a:lnTo>
                      <a:pt x="0" y="13724"/>
                    </a:lnTo>
                    <a:cubicBezTo>
                      <a:pt x="0" y="18074"/>
                      <a:pt x="4835" y="21600"/>
                      <a:pt x="10800" y="21600"/>
                    </a:cubicBezTo>
                    <a:cubicBezTo>
                      <a:pt x="16765" y="21600"/>
                      <a:pt x="21600" y="18074"/>
                      <a:pt x="21600" y="13724"/>
                    </a:cubicBezTo>
                    <a:lnTo>
                      <a:pt x="21600" y="7875"/>
                    </a:lnTo>
                    <a:cubicBezTo>
                      <a:pt x="21600" y="3526"/>
                      <a:pt x="16765" y="0"/>
                      <a:pt x="10800" y="0"/>
                    </a:cubicBezTo>
                    <a:close/>
                  </a:path>
                </a:pathLst>
              </a:custGeom>
              <a:solidFill>
                <a:schemeClr val="bg2">
                  <a:lumMod val="90000"/>
                </a:schemeClr>
              </a:solidFill>
              <a:ln w="12700" cap="flat">
                <a:noFill/>
                <a:miter lim="400000"/>
              </a:ln>
              <a:effectLst/>
            </p:spPr>
            <p:txBody>
              <a:bodyPr wrap="square" lIns="91440" tIns="45720" rIns="91440" bIns="45720" anchor="ctr">
                <a:normAutofit lnSpcReduction="10000"/>
              </a:bodyPr>
              <a:lstStyle/>
              <a:p>
                <a:pPr algn="ctr"/>
                <a:endParaRPr sz="1050"/>
              </a:p>
            </p:txBody>
          </p:sp>
          <p:sp>
            <p:nvSpPr>
              <p:cNvPr id="36" name="işļïḍe"/>
              <p:cNvSpPr/>
              <p:nvPr/>
            </p:nvSpPr>
            <p:spPr>
              <a:xfrm>
                <a:off x="5481384" y="4684477"/>
                <a:ext cx="1274803" cy="1714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6845"/>
                      <a:pt x="16765" y="12394"/>
                      <a:pt x="10800" y="12394"/>
                    </a:cubicBezTo>
                    <a:cubicBezTo>
                      <a:pt x="4835" y="12394"/>
                      <a:pt x="0" y="6845"/>
                      <a:pt x="0" y="0"/>
                    </a:cubicBezTo>
                    <a:lnTo>
                      <a:pt x="0" y="9205"/>
                    </a:lnTo>
                    <a:cubicBezTo>
                      <a:pt x="0" y="16051"/>
                      <a:pt x="4835" y="21600"/>
                      <a:pt x="10800" y="21600"/>
                    </a:cubicBezTo>
                    <a:cubicBezTo>
                      <a:pt x="16765" y="21600"/>
                      <a:pt x="21600" y="16051"/>
                      <a:pt x="21600" y="9205"/>
                    </a:cubicBezTo>
                    <a:cubicBezTo>
                      <a:pt x="21600" y="9205"/>
                      <a:pt x="21600" y="0"/>
                      <a:pt x="21600" y="0"/>
                    </a:cubicBezTo>
                    <a:close/>
                  </a:path>
                </a:pathLst>
              </a:custGeom>
              <a:solidFill>
                <a:schemeClr val="tx1">
                  <a:lumMod val="50000"/>
                  <a:lumOff val="50000"/>
                </a:schemeClr>
              </a:solidFill>
              <a:ln w="12700" cap="flat">
                <a:noFill/>
                <a:miter lim="400000"/>
              </a:ln>
              <a:effectLst/>
            </p:spPr>
            <p:txBody>
              <a:bodyPr wrap="square" lIns="91440" tIns="45720" rIns="91440" bIns="45720" anchor="ctr">
                <a:normAutofit/>
              </a:bodyPr>
              <a:lstStyle/>
              <a:p>
                <a:pPr algn="ctr"/>
                <a:endParaRPr sz="200"/>
              </a:p>
            </p:txBody>
          </p:sp>
          <p:sp>
            <p:nvSpPr>
              <p:cNvPr id="37" name="íSľïďé"/>
              <p:cNvSpPr/>
              <p:nvPr/>
            </p:nvSpPr>
            <p:spPr>
              <a:xfrm>
                <a:off x="5896689" y="4597697"/>
                <a:ext cx="451187" cy="126339"/>
              </a:xfrm>
              <a:custGeom>
                <a:avLst/>
                <a:gdLst/>
                <a:ahLst/>
                <a:cxnLst>
                  <a:cxn ang="0">
                    <a:pos x="wd2" y="hd2"/>
                  </a:cxn>
                  <a:cxn ang="5400000">
                    <a:pos x="wd2" y="hd2"/>
                  </a:cxn>
                  <a:cxn ang="10800000">
                    <a:pos x="wd2" y="hd2"/>
                  </a:cxn>
                  <a:cxn ang="16200000">
                    <a:pos x="wd2" y="hd2"/>
                  </a:cxn>
                </a:cxnLst>
                <a:rect l="0" t="0" r="r" b="b"/>
                <a:pathLst>
                  <a:path w="21600" h="21600" extrusionOk="0">
                    <a:moveTo>
                      <a:pt x="10800" y="10709"/>
                    </a:moveTo>
                    <a:cubicBezTo>
                      <a:pt x="6113" y="10709"/>
                      <a:pt x="2125" y="6242"/>
                      <a:pt x="631" y="0"/>
                    </a:cubicBezTo>
                    <a:cubicBezTo>
                      <a:pt x="223" y="1701"/>
                      <a:pt x="0" y="3533"/>
                      <a:pt x="0" y="5446"/>
                    </a:cubicBezTo>
                    <a:cubicBezTo>
                      <a:pt x="0" y="14367"/>
                      <a:pt x="4835" y="21600"/>
                      <a:pt x="10800" y="21600"/>
                    </a:cubicBezTo>
                    <a:cubicBezTo>
                      <a:pt x="16764" y="21600"/>
                      <a:pt x="21600" y="14367"/>
                      <a:pt x="21600" y="5446"/>
                    </a:cubicBezTo>
                    <a:cubicBezTo>
                      <a:pt x="21600" y="3533"/>
                      <a:pt x="21377" y="1701"/>
                      <a:pt x="20969" y="0"/>
                    </a:cubicBezTo>
                    <a:cubicBezTo>
                      <a:pt x="19475" y="6242"/>
                      <a:pt x="15487" y="10709"/>
                      <a:pt x="10800" y="10709"/>
                    </a:cubicBezTo>
                    <a:close/>
                  </a:path>
                </a:pathLst>
              </a:custGeom>
              <a:solidFill>
                <a:schemeClr val="bg2">
                  <a:lumMod val="90000"/>
                </a:schemeClr>
              </a:solidFill>
              <a:ln w="12700" cap="flat">
                <a:noFill/>
                <a:miter lim="400000"/>
              </a:ln>
              <a:effectLst/>
            </p:spPr>
            <p:txBody>
              <a:bodyPr wrap="square" lIns="91440" tIns="45720" rIns="91440" bIns="45720" anchor="ctr">
                <a:normAutofit/>
              </a:bodyPr>
              <a:lstStyle/>
              <a:p>
                <a:pPr algn="ctr"/>
                <a:endParaRPr sz="100"/>
              </a:p>
            </p:txBody>
          </p:sp>
          <p:sp>
            <p:nvSpPr>
              <p:cNvPr id="38" name="îṩ1iďé"/>
              <p:cNvSpPr/>
              <p:nvPr/>
            </p:nvSpPr>
            <p:spPr>
              <a:xfrm>
                <a:off x="5338816" y="4783654"/>
                <a:ext cx="1554332" cy="2090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6845"/>
                      <a:pt x="16765" y="12395"/>
                      <a:pt x="10800" y="12395"/>
                    </a:cubicBezTo>
                    <a:cubicBezTo>
                      <a:pt x="4835" y="12395"/>
                      <a:pt x="0" y="6845"/>
                      <a:pt x="0" y="0"/>
                    </a:cubicBezTo>
                    <a:lnTo>
                      <a:pt x="0" y="9206"/>
                    </a:lnTo>
                    <a:cubicBezTo>
                      <a:pt x="0" y="16051"/>
                      <a:pt x="4835" y="21600"/>
                      <a:pt x="10800" y="21600"/>
                    </a:cubicBezTo>
                    <a:cubicBezTo>
                      <a:pt x="16765" y="21600"/>
                      <a:pt x="21600" y="16051"/>
                      <a:pt x="21600" y="9206"/>
                    </a:cubicBezTo>
                    <a:cubicBezTo>
                      <a:pt x="21600" y="9206"/>
                      <a:pt x="21600" y="0"/>
                      <a:pt x="21600" y="0"/>
                    </a:cubicBezTo>
                    <a:close/>
                  </a:path>
                </a:pathLst>
              </a:custGeom>
              <a:solidFill>
                <a:schemeClr val="tx1">
                  <a:lumMod val="50000"/>
                  <a:lumOff val="50000"/>
                </a:schemeClr>
              </a:solidFill>
              <a:ln w="12700" cap="flat">
                <a:noFill/>
                <a:miter lim="400000"/>
              </a:ln>
              <a:effectLst/>
            </p:spPr>
            <p:txBody>
              <a:bodyPr wrap="square" lIns="91440" tIns="45720" rIns="91440" bIns="45720" anchor="ctr">
                <a:normAutofit/>
              </a:bodyPr>
              <a:lstStyle/>
              <a:p>
                <a:pPr algn="ctr"/>
                <a:endParaRPr sz="500"/>
              </a:p>
            </p:txBody>
          </p:sp>
        </p:grpSp>
        <p:sp>
          <p:nvSpPr>
            <p:cNvPr id="39" name="矩形: 圆角 38"/>
            <p:cNvSpPr/>
            <p:nvPr/>
          </p:nvSpPr>
          <p:spPr>
            <a:xfrm>
              <a:off x="1259601" y="3836633"/>
              <a:ext cx="1469454" cy="340519"/>
            </a:xfrm>
            <a:prstGeom prst="roundRect">
              <a:avLst/>
            </a:prstGeom>
            <a:solidFill>
              <a:srgbClr val="EA7000"/>
            </a:solidFill>
          </p:spPr>
          <p:txBody>
            <a:bodyPr wrap="square">
              <a:spAutoFit/>
            </a:bodyPr>
            <a:lstStyle/>
            <a:p>
              <a:pPr algn="ctr"/>
              <a:r>
                <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共同富裕</a:t>
              </a:r>
              <a:endPar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0" name="矩形: 圆角 39"/>
            <p:cNvSpPr/>
            <p:nvPr/>
          </p:nvSpPr>
          <p:spPr>
            <a:xfrm>
              <a:off x="3493453" y="4095464"/>
              <a:ext cx="2048278" cy="340519"/>
            </a:xfrm>
            <a:prstGeom prst="roundRect">
              <a:avLst/>
            </a:prstGeom>
            <a:solidFill>
              <a:srgbClr val="C00000"/>
            </a:solidFill>
          </p:spPr>
          <p:txBody>
            <a:bodyPr wrap="squar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不平衡不充分的发展</a:t>
              </a:r>
              <a:endParaRPr lang="zh-CN" altLang="en-US" sz="1400" b="1"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2"/>
          <p:cNvSpPr/>
          <p:nvPr/>
        </p:nvSpPr>
        <p:spPr>
          <a:xfrm>
            <a:off x="906780" y="1741714"/>
            <a:ext cx="10378440" cy="4023360"/>
          </a:xfrm>
          <a:prstGeom prst="roundRect">
            <a:avLst>
              <a:gd name="adj" fmla="val 4187"/>
            </a:avLst>
          </a:prstGeom>
          <a:solidFill>
            <a:schemeClr val="bg1"/>
          </a:solidFill>
          <a:ln w="15875">
            <a:gradFill flip="none" rotWithShape="1">
              <a:gsLst>
                <a:gs pos="0">
                  <a:srgbClr val="C00000"/>
                </a:gs>
                <a:gs pos="51900">
                  <a:srgbClr val="CA0615">
                    <a:alpha val="0"/>
                  </a:srgbClr>
                </a:gs>
                <a:gs pos="100000">
                  <a:srgbClr val="C0000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文本框 22"/>
          <p:cNvSpPr txBox="1"/>
          <p:nvPr/>
        </p:nvSpPr>
        <p:spPr>
          <a:xfrm>
            <a:off x="1160780" y="1878692"/>
            <a:ext cx="9895205" cy="364617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2200" dirty="0">
                <a:solidFill>
                  <a:prstClr val="black">
                    <a:lumMod val="85000"/>
                    <a:lumOff val="15000"/>
                  </a:prstClr>
                </a:solidFill>
                <a:latin typeface="微软雅黑" panose="020B0503020204020204" pitchFamily="34" charset="-122"/>
                <a:ea typeface="微软雅黑" panose="020B0503020204020204" pitchFamily="34" charset="-122"/>
              </a:rPr>
              <a:t>      </a:t>
            </a:r>
            <a:r>
              <a:rPr kumimoji="0" sz="22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改革开放后，我们党深刻总结正反两方面历史经验，认识到贫穷不是社会主义，打破传统体制束缚，允许一部分人、一部分地区先富起来，推动解放和发展社会生产力。</a:t>
            </a: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2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a:t>
            </a:r>
            <a:r>
              <a:rPr kumimoji="0" sz="22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党的十八大以来，</a:t>
            </a:r>
            <a:r>
              <a:rPr kumimoji="0" lang="zh-CN" sz="22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以习近平同志为核心的</a:t>
            </a:r>
            <a:r>
              <a:rPr kumimoji="0" sz="22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党中央把握发展阶段新变化，把逐步实现全体人民共同富裕摆在更加重要的位置上，推动区域协调发展，采取有力措施保障和改善民生，打赢脱贫攻坚战，全面建成小康社会，为促进共同富裕创造了良好条件。现在，已经到了扎实推动共同富裕的历史阶段。</a:t>
            </a:r>
          </a:p>
        </p:txBody>
      </p:sp>
      <p:sp>
        <p:nvSpPr>
          <p:cNvPr id="24" name="对角圆角矩形 1"/>
          <p:cNvSpPr/>
          <p:nvPr/>
        </p:nvSpPr>
        <p:spPr>
          <a:xfrm flipH="1">
            <a:off x="2927350" y="787894"/>
            <a:ext cx="633730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新时代推进共同富裕有了更加坚实的发展基础</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对角圆角矩形 1"/>
          <p:cNvSpPr/>
          <p:nvPr/>
        </p:nvSpPr>
        <p:spPr>
          <a:xfrm flipH="1">
            <a:off x="3143250" y="1221105"/>
            <a:ext cx="6337300"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新时代推进共同富裕有了更加坚实的发展基础</a:t>
            </a:r>
          </a:p>
        </p:txBody>
      </p:sp>
      <p:sp>
        <p:nvSpPr>
          <p:cNvPr id="31" name="矩形 30"/>
          <p:cNvSpPr/>
          <p:nvPr/>
        </p:nvSpPr>
        <p:spPr>
          <a:xfrm>
            <a:off x="7114409" y="2303339"/>
            <a:ext cx="3759960"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病有所医，人民健康水平稳步提升。</a:t>
            </a:r>
          </a:p>
        </p:txBody>
      </p:sp>
      <p:grpSp>
        <p:nvGrpSpPr>
          <p:cNvPr id="32" name="组合 31"/>
          <p:cNvGrpSpPr/>
          <p:nvPr/>
        </p:nvGrpSpPr>
        <p:grpSpPr>
          <a:xfrm>
            <a:off x="6751709" y="2391114"/>
            <a:ext cx="208476" cy="194307"/>
            <a:chOff x="1622714" y="917080"/>
            <a:chExt cx="695020" cy="696900"/>
          </a:xfrm>
        </p:grpSpPr>
        <p:sp>
          <p:nvSpPr>
            <p:cNvPr id="33" name="矩形: 剪去单角 32"/>
            <p:cNvSpPr/>
            <p:nvPr/>
          </p:nvSpPr>
          <p:spPr>
            <a:xfrm rot="10800000" flipH="1">
              <a:off x="1622714" y="917080"/>
              <a:ext cx="695020" cy="695020"/>
            </a:xfrm>
            <a:prstGeom prst="snip1Rect">
              <a:avLst>
                <a:gd name="adj" fmla="val 25900"/>
              </a:avLst>
            </a:prstGeom>
            <a:solidFill>
              <a:srgbClr val="D7182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4" name="直角三角形 33"/>
            <p:cNvSpPr/>
            <p:nvPr/>
          </p:nvSpPr>
          <p:spPr>
            <a:xfrm rot="5400000">
              <a:off x="2136868" y="1433114"/>
              <a:ext cx="180866" cy="180866"/>
            </a:xfrm>
            <a:prstGeom prst="rtTriangle">
              <a:avLst/>
            </a:prstGeom>
            <a:solidFill>
              <a:srgbClr val="AC101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35" name="矩形 34"/>
          <p:cNvSpPr/>
          <p:nvPr/>
        </p:nvSpPr>
        <p:spPr>
          <a:xfrm>
            <a:off x="7151210" y="3348845"/>
            <a:ext cx="4592295"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老有所养，社会保障兜底民生功能不断增强。</a:t>
            </a:r>
            <a:endParaRPr kumimoji="0" lang="zh-CN" altLang="en-US" sz="1800" b="1" i="0" u="none" strike="noStrike" kern="0" cap="none" spc="0" normalizeH="0" baseline="0" noProof="0" dirty="0">
              <a:ln>
                <a:noFill/>
              </a:ln>
              <a:solidFill>
                <a:srgbClr val="C00000"/>
              </a:solidFill>
              <a:effectLst/>
              <a:uLnTx/>
              <a:uFillTx/>
              <a:latin typeface="等线" panose="02010600030101010101" charset="-122"/>
              <a:ea typeface="等线" panose="02010600030101010101" charset="-122"/>
              <a:cs typeface="+mn-cs"/>
            </a:endParaRPr>
          </a:p>
        </p:txBody>
      </p:sp>
      <p:grpSp>
        <p:nvGrpSpPr>
          <p:cNvPr id="36" name="组合 35"/>
          <p:cNvGrpSpPr/>
          <p:nvPr/>
        </p:nvGrpSpPr>
        <p:grpSpPr>
          <a:xfrm>
            <a:off x="6755541" y="3437194"/>
            <a:ext cx="204644" cy="194832"/>
            <a:chOff x="6127548" y="2207769"/>
            <a:chExt cx="633292" cy="635005"/>
          </a:xfrm>
        </p:grpSpPr>
        <p:sp>
          <p:nvSpPr>
            <p:cNvPr id="37" name="矩形: 剪去单角 36"/>
            <p:cNvSpPr/>
            <p:nvPr/>
          </p:nvSpPr>
          <p:spPr>
            <a:xfrm rot="10800000" flipH="1">
              <a:off x="6127548" y="2207769"/>
              <a:ext cx="633292" cy="633292"/>
            </a:xfrm>
            <a:prstGeom prst="snip1Rect">
              <a:avLst>
                <a:gd name="adj" fmla="val 25900"/>
              </a:avLst>
            </a:prstGeom>
            <a:solidFill>
              <a:srgbClr val="F2293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8" name="直角三角形 37"/>
            <p:cNvSpPr/>
            <p:nvPr/>
          </p:nvSpPr>
          <p:spPr>
            <a:xfrm rot="5400000">
              <a:off x="6596038" y="2677972"/>
              <a:ext cx="164802" cy="164802"/>
            </a:xfrm>
            <a:prstGeom prst="rtTriangle">
              <a:avLst/>
            </a:prstGeom>
            <a:solidFill>
              <a:srgbClr val="C2212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39" name="矩形 38"/>
          <p:cNvSpPr/>
          <p:nvPr/>
        </p:nvSpPr>
        <p:spPr>
          <a:xfrm>
            <a:off x="7151210" y="4384679"/>
            <a:ext cx="3783559"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住有所居，城乡居民住房大幅改善。</a:t>
            </a:r>
          </a:p>
        </p:txBody>
      </p:sp>
      <p:sp>
        <p:nvSpPr>
          <p:cNvPr id="43" name="矩形 42"/>
          <p:cNvSpPr/>
          <p:nvPr/>
        </p:nvSpPr>
        <p:spPr>
          <a:xfrm>
            <a:off x="7151210" y="5427084"/>
            <a:ext cx="4230223"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弱有所扶，历史性解决了绝对贫困问题。</a:t>
            </a:r>
          </a:p>
        </p:txBody>
      </p:sp>
      <p:grpSp>
        <p:nvGrpSpPr>
          <p:cNvPr id="44" name="组合 43"/>
          <p:cNvGrpSpPr/>
          <p:nvPr/>
        </p:nvGrpSpPr>
        <p:grpSpPr>
          <a:xfrm>
            <a:off x="6755541" y="5529352"/>
            <a:ext cx="204644" cy="194832"/>
            <a:chOff x="6930257" y="4964309"/>
            <a:chExt cx="633292" cy="635005"/>
          </a:xfrm>
        </p:grpSpPr>
        <p:sp>
          <p:nvSpPr>
            <p:cNvPr id="45" name="矩形: 剪去单角 44"/>
            <p:cNvSpPr/>
            <p:nvPr/>
          </p:nvSpPr>
          <p:spPr>
            <a:xfrm rot="10800000" flipH="1">
              <a:off x="6930257" y="4964309"/>
              <a:ext cx="633292" cy="633292"/>
            </a:xfrm>
            <a:prstGeom prst="snip1Rect">
              <a:avLst>
                <a:gd name="adj" fmla="val 25900"/>
              </a:avLst>
            </a:prstGeom>
            <a:solidFill>
              <a:srgbClr val="F4515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46" name="直角三角形 45"/>
            <p:cNvSpPr/>
            <p:nvPr/>
          </p:nvSpPr>
          <p:spPr>
            <a:xfrm rot="5400000">
              <a:off x="7398747" y="5434512"/>
              <a:ext cx="164802" cy="164802"/>
            </a:xfrm>
            <a:prstGeom prst="rtTriangle">
              <a:avLst/>
            </a:prstGeom>
            <a:solidFill>
              <a:srgbClr val="C03B4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cxnSp>
        <p:nvCxnSpPr>
          <p:cNvPr id="55" name="直接箭头连接符 54"/>
          <p:cNvCxnSpPr/>
          <p:nvPr/>
        </p:nvCxnSpPr>
        <p:spPr>
          <a:xfrm flipH="1" flipV="1">
            <a:off x="6095078" y="1966768"/>
            <a:ext cx="24821" cy="3954341"/>
          </a:xfrm>
          <a:prstGeom prst="straightConnector1">
            <a:avLst/>
          </a:prstGeom>
          <a:noFill/>
          <a:ln w="76200" cap="flat" cmpd="sng" algn="ctr">
            <a:solidFill>
              <a:srgbClr val="AB2A29"/>
            </a:solidFill>
            <a:prstDash val="solid"/>
            <a:miter lim="800000"/>
            <a:tailEnd type="triangle"/>
          </a:ln>
          <a:effectLst/>
        </p:spPr>
      </p:cxnSp>
      <p:sp>
        <p:nvSpPr>
          <p:cNvPr id="56" name="矩形 55"/>
          <p:cNvSpPr/>
          <p:nvPr/>
        </p:nvSpPr>
        <p:spPr>
          <a:xfrm>
            <a:off x="1953225" y="2303339"/>
            <a:ext cx="321922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共建共享，人民生活全面小康。</a:t>
            </a:r>
          </a:p>
        </p:txBody>
      </p:sp>
      <p:grpSp>
        <p:nvGrpSpPr>
          <p:cNvPr id="57" name="组合 56"/>
          <p:cNvGrpSpPr/>
          <p:nvPr/>
        </p:nvGrpSpPr>
        <p:grpSpPr>
          <a:xfrm>
            <a:off x="1553724" y="2391114"/>
            <a:ext cx="208476" cy="194307"/>
            <a:chOff x="1622714" y="917080"/>
            <a:chExt cx="695020" cy="696900"/>
          </a:xfrm>
        </p:grpSpPr>
        <p:sp>
          <p:nvSpPr>
            <p:cNvPr id="58" name="矩形: 剪去单角 57"/>
            <p:cNvSpPr/>
            <p:nvPr/>
          </p:nvSpPr>
          <p:spPr>
            <a:xfrm rot="10800000" flipH="1">
              <a:off x="1622714" y="917080"/>
              <a:ext cx="695020" cy="695020"/>
            </a:xfrm>
            <a:prstGeom prst="snip1Rect">
              <a:avLst>
                <a:gd name="adj" fmla="val 25900"/>
              </a:avLst>
            </a:prstGeom>
            <a:solidFill>
              <a:srgbClr val="D7182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59" name="直角三角形 58"/>
            <p:cNvSpPr/>
            <p:nvPr/>
          </p:nvSpPr>
          <p:spPr>
            <a:xfrm rot="5400000">
              <a:off x="2136868" y="1433114"/>
              <a:ext cx="180866" cy="180866"/>
            </a:xfrm>
            <a:prstGeom prst="rtTriangle">
              <a:avLst/>
            </a:prstGeom>
            <a:solidFill>
              <a:srgbClr val="AC101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60" name="矩形 59"/>
          <p:cNvSpPr/>
          <p:nvPr/>
        </p:nvSpPr>
        <p:spPr>
          <a:xfrm>
            <a:off x="1953225" y="3348845"/>
            <a:ext cx="3650738"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幼有所育，优生优育事业全面发展。</a:t>
            </a:r>
          </a:p>
        </p:txBody>
      </p:sp>
      <p:grpSp>
        <p:nvGrpSpPr>
          <p:cNvPr id="61" name="组合 60"/>
          <p:cNvGrpSpPr/>
          <p:nvPr/>
        </p:nvGrpSpPr>
        <p:grpSpPr>
          <a:xfrm>
            <a:off x="1557556" y="3437194"/>
            <a:ext cx="204644" cy="194832"/>
            <a:chOff x="6127548" y="2207769"/>
            <a:chExt cx="633292" cy="635005"/>
          </a:xfrm>
        </p:grpSpPr>
        <p:sp>
          <p:nvSpPr>
            <p:cNvPr id="62" name="矩形: 剪去单角 61"/>
            <p:cNvSpPr/>
            <p:nvPr/>
          </p:nvSpPr>
          <p:spPr>
            <a:xfrm rot="10800000" flipH="1">
              <a:off x="6127548" y="2207769"/>
              <a:ext cx="633292" cy="633292"/>
            </a:xfrm>
            <a:prstGeom prst="snip1Rect">
              <a:avLst>
                <a:gd name="adj" fmla="val 25900"/>
              </a:avLst>
            </a:prstGeom>
            <a:solidFill>
              <a:srgbClr val="F2293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63" name="直角三角形 62"/>
            <p:cNvSpPr/>
            <p:nvPr/>
          </p:nvSpPr>
          <p:spPr>
            <a:xfrm rot="5400000">
              <a:off x="6596038" y="2677972"/>
              <a:ext cx="164802" cy="164802"/>
            </a:xfrm>
            <a:prstGeom prst="rtTriangle">
              <a:avLst/>
            </a:prstGeom>
            <a:solidFill>
              <a:srgbClr val="C2212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64" name="矩形 63"/>
          <p:cNvSpPr/>
          <p:nvPr/>
        </p:nvSpPr>
        <p:spPr>
          <a:xfrm>
            <a:off x="1948891" y="4394351"/>
            <a:ext cx="3219223"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学有所教，教育事业优先发展。</a:t>
            </a:r>
          </a:p>
        </p:txBody>
      </p:sp>
      <p:sp>
        <p:nvSpPr>
          <p:cNvPr id="68" name="矩形 67"/>
          <p:cNvSpPr/>
          <p:nvPr/>
        </p:nvSpPr>
        <p:spPr>
          <a:xfrm>
            <a:off x="1948891" y="5449063"/>
            <a:ext cx="3917859"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劳有所得，劳动者权益得到强力保护。</a:t>
            </a:r>
          </a:p>
        </p:txBody>
      </p:sp>
      <p:grpSp>
        <p:nvGrpSpPr>
          <p:cNvPr id="69" name="组合 68"/>
          <p:cNvGrpSpPr/>
          <p:nvPr/>
        </p:nvGrpSpPr>
        <p:grpSpPr>
          <a:xfrm>
            <a:off x="1557556" y="5529352"/>
            <a:ext cx="204644" cy="194832"/>
            <a:chOff x="6930257" y="4964309"/>
            <a:chExt cx="633292" cy="635005"/>
          </a:xfrm>
        </p:grpSpPr>
        <p:sp>
          <p:nvSpPr>
            <p:cNvPr id="70" name="矩形: 剪去单角 69"/>
            <p:cNvSpPr/>
            <p:nvPr/>
          </p:nvSpPr>
          <p:spPr>
            <a:xfrm rot="10800000" flipH="1">
              <a:off x="6930257" y="4964309"/>
              <a:ext cx="633292" cy="633292"/>
            </a:xfrm>
            <a:prstGeom prst="snip1Rect">
              <a:avLst>
                <a:gd name="adj" fmla="val 25900"/>
              </a:avLst>
            </a:prstGeom>
            <a:solidFill>
              <a:srgbClr val="F4515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71" name="直角三角形 70"/>
            <p:cNvSpPr/>
            <p:nvPr/>
          </p:nvSpPr>
          <p:spPr>
            <a:xfrm rot="5400000">
              <a:off x="7398747" y="5434512"/>
              <a:ext cx="164802" cy="164802"/>
            </a:xfrm>
            <a:prstGeom prst="rtTriangle">
              <a:avLst/>
            </a:prstGeom>
            <a:solidFill>
              <a:srgbClr val="C03B4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4" name="组合 3"/>
          <p:cNvGrpSpPr/>
          <p:nvPr/>
        </p:nvGrpSpPr>
        <p:grpSpPr>
          <a:xfrm>
            <a:off x="1553746" y="4483674"/>
            <a:ext cx="204644" cy="194832"/>
            <a:chOff x="6127548" y="2207769"/>
            <a:chExt cx="633292" cy="635005"/>
          </a:xfrm>
        </p:grpSpPr>
        <p:sp>
          <p:nvSpPr>
            <p:cNvPr id="5" name="矩形: 剪去单角 61"/>
            <p:cNvSpPr/>
            <p:nvPr/>
          </p:nvSpPr>
          <p:spPr>
            <a:xfrm rot="10800000" flipH="1">
              <a:off x="6127548" y="2207769"/>
              <a:ext cx="633292" cy="633292"/>
            </a:xfrm>
            <a:prstGeom prst="snip1Rect">
              <a:avLst>
                <a:gd name="adj" fmla="val 25900"/>
              </a:avLst>
            </a:prstGeom>
            <a:solidFill>
              <a:srgbClr val="F2293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6" name="直角三角形 5"/>
            <p:cNvSpPr/>
            <p:nvPr/>
          </p:nvSpPr>
          <p:spPr>
            <a:xfrm rot="5400000">
              <a:off x="6596038" y="2677972"/>
              <a:ext cx="164802" cy="164802"/>
            </a:xfrm>
            <a:prstGeom prst="rtTriangle">
              <a:avLst/>
            </a:prstGeom>
            <a:solidFill>
              <a:srgbClr val="C2212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7" name="组合 6"/>
          <p:cNvGrpSpPr/>
          <p:nvPr/>
        </p:nvGrpSpPr>
        <p:grpSpPr>
          <a:xfrm>
            <a:off x="6755666" y="4483674"/>
            <a:ext cx="204644" cy="194832"/>
            <a:chOff x="6127548" y="2207769"/>
            <a:chExt cx="633292" cy="635005"/>
          </a:xfrm>
        </p:grpSpPr>
        <p:sp>
          <p:nvSpPr>
            <p:cNvPr id="8" name="矩形: 剪去单角 61"/>
            <p:cNvSpPr/>
            <p:nvPr/>
          </p:nvSpPr>
          <p:spPr>
            <a:xfrm rot="10800000" flipH="1">
              <a:off x="6127548" y="2207769"/>
              <a:ext cx="633292" cy="633292"/>
            </a:xfrm>
            <a:prstGeom prst="snip1Rect">
              <a:avLst>
                <a:gd name="adj" fmla="val 25900"/>
              </a:avLst>
            </a:prstGeom>
            <a:solidFill>
              <a:srgbClr val="F2293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9" name="直角三角形 8"/>
            <p:cNvSpPr/>
            <p:nvPr/>
          </p:nvSpPr>
          <p:spPr>
            <a:xfrm rot="5400000">
              <a:off x="6596038" y="2677972"/>
              <a:ext cx="164802" cy="164802"/>
            </a:xfrm>
            <a:prstGeom prst="rtTriangle">
              <a:avLst/>
            </a:prstGeom>
            <a:solidFill>
              <a:srgbClr val="C2212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2250"/>
                            </p:stCondLst>
                            <p:childTnLst>
                              <p:par>
                                <p:cTn id="17" presetID="14" presetClass="entr" presetSubtype="1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randombar(horizontal)">
                                      <p:cBhvr>
                                        <p:cTn id="19" dur="500"/>
                                        <p:tgtEl>
                                          <p:spTgt spid="36"/>
                                        </p:tgtEl>
                                      </p:cBhvr>
                                    </p:animEffect>
                                  </p:childTnLst>
                                </p:cTn>
                              </p:par>
                            </p:childTnLst>
                          </p:cTn>
                        </p:par>
                        <p:par>
                          <p:cTn id="20" fill="hold">
                            <p:stCondLst>
                              <p:cond delay="27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4199"/>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5449"/>
                            </p:stCondLst>
                            <p:childTnLst>
                              <p:par>
                                <p:cTn id="29" presetID="14" presetClass="entr" presetSubtype="1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randombar(horizontal)">
                                      <p:cBhvr>
                                        <p:cTn id="31" dur="500"/>
                                        <p:tgtEl>
                                          <p:spTgt spid="44"/>
                                        </p:tgtEl>
                                      </p:cBhvr>
                                    </p:animEffect>
                                  </p:childTnLst>
                                </p:cTn>
                              </p:par>
                            </p:childTnLst>
                          </p:cTn>
                        </p:par>
                        <p:par>
                          <p:cTn id="32" fill="hold">
                            <p:stCondLst>
                              <p:cond delay="5949"/>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7300"/>
                            </p:stCondLst>
                            <p:childTnLst>
                              <p:par>
                                <p:cTn id="37" presetID="14" presetClass="entr" presetSubtype="10"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randombar(horizontal)">
                                      <p:cBhvr>
                                        <p:cTn id="39" dur="500"/>
                                        <p:tgtEl>
                                          <p:spTgt spid="57"/>
                                        </p:tgtEl>
                                      </p:cBhvr>
                                    </p:animEffect>
                                  </p:childTnLst>
                                </p:cTn>
                              </p:par>
                            </p:childTnLst>
                          </p:cTn>
                        </p:par>
                        <p:par>
                          <p:cTn id="40" fill="hold">
                            <p:stCondLst>
                              <p:cond delay="780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childTnLst>
                          </p:cTn>
                        </p:par>
                        <p:par>
                          <p:cTn id="44" fill="hold">
                            <p:stCondLst>
                              <p:cond delay="8949"/>
                            </p:stCondLst>
                            <p:childTnLst>
                              <p:par>
                                <p:cTn id="45" presetID="14" presetClass="entr" presetSubtype="10" fill="hold"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randombar(horizontal)">
                                      <p:cBhvr>
                                        <p:cTn id="47" dur="500"/>
                                        <p:tgtEl>
                                          <p:spTgt spid="61"/>
                                        </p:tgtEl>
                                      </p:cBhvr>
                                    </p:animEffect>
                                  </p:childTnLst>
                                </p:cTn>
                              </p:par>
                            </p:childTnLst>
                          </p:cTn>
                        </p:par>
                        <p:par>
                          <p:cTn id="48" fill="hold">
                            <p:stCondLst>
                              <p:cond delay="9449"/>
                            </p:stCondLst>
                            <p:childTnLst>
                              <p:par>
                                <p:cTn id="49" presetID="10" presetClass="entr" presetSubtype="0" fill="hold" grpId="0" nodeType="afterEffect">
                                  <p:stCondLst>
                                    <p:cond delay="0"/>
                                  </p:stCondLst>
                                  <p:iterate type="wd">
                                    <p:tmPct val="10000"/>
                                  </p:iterate>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childTnLst>
                          </p:cTn>
                        </p:par>
                        <p:par>
                          <p:cTn id="52" fill="hold">
                            <p:stCondLst>
                              <p:cond delay="10699"/>
                            </p:stCondLst>
                            <p:childTnLst>
                              <p:par>
                                <p:cTn id="53" presetID="10" presetClass="entr" presetSubtype="0" fill="hold" grpId="0" nodeType="afterEffect">
                                  <p:stCondLst>
                                    <p:cond delay="0"/>
                                  </p:stCondLst>
                                  <p:iterate type="wd">
                                    <p:tmPct val="10000"/>
                                  </p:iterate>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childTnLst>
                          </p:cTn>
                        </p:par>
                        <p:par>
                          <p:cTn id="56" fill="hold">
                            <p:stCondLst>
                              <p:cond delay="11850"/>
                            </p:stCondLst>
                            <p:childTnLst>
                              <p:par>
                                <p:cTn id="57" presetID="14" presetClass="entr" presetSubtype="10" fill="hold" nodeType="after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randombar(horizontal)">
                                      <p:cBhvr>
                                        <p:cTn id="59" dur="500"/>
                                        <p:tgtEl>
                                          <p:spTgt spid="69"/>
                                        </p:tgtEl>
                                      </p:cBhvr>
                                    </p:animEffect>
                                  </p:childTnLst>
                                </p:cTn>
                              </p:par>
                            </p:childTnLst>
                          </p:cTn>
                        </p:par>
                        <p:par>
                          <p:cTn id="60" fill="hold">
                            <p:stCondLst>
                              <p:cond delay="12350"/>
                            </p:stCondLst>
                            <p:childTnLst>
                              <p:par>
                                <p:cTn id="61" presetID="10" presetClass="entr" presetSubtype="0" fill="hold" grpId="0" nodeType="afterEffect">
                                  <p:stCondLst>
                                    <p:cond delay="0"/>
                                  </p:stCondLst>
                                  <p:iterate type="wd">
                                    <p:tmPct val="10000"/>
                                  </p:iterate>
                                  <p:childTnLst>
                                    <p:set>
                                      <p:cBhvr>
                                        <p:cTn id="62" dur="1" fill="hold">
                                          <p:stCondLst>
                                            <p:cond delay="0"/>
                                          </p:stCondLst>
                                        </p:cTn>
                                        <p:tgtEl>
                                          <p:spTgt spid="68"/>
                                        </p:tgtEl>
                                        <p:attrNameLst>
                                          <p:attrName>style.visibility</p:attrName>
                                        </p:attrNameLst>
                                      </p:cBhvr>
                                      <p:to>
                                        <p:strVal val="visible"/>
                                      </p:to>
                                    </p:set>
                                    <p:animEffect transition="in" filter="fade">
                                      <p:cBhvr>
                                        <p:cTn id="63" dur="500"/>
                                        <p:tgtEl>
                                          <p:spTgt spid="68"/>
                                        </p:tgtEl>
                                      </p:cBhvr>
                                    </p:animEffect>
                                  </p:childTnLst>
                                </p:cTn>
                              </p:par>
                            </p:childTnLst>
                          </p:cTn>
                        </p:par>
                        <p:par>
                          <p:cTn id="64" fill="hold">
                            <p:stCondLst>
                              <p:cond delay="13649"/>
                            </p:stCondLst>
                            <p:childTnLst>
                              <p:par>
                                <p:cTn id="65" presetID="14" presetClass="entr" presetSubtype="10" fill="hold"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randombar(horizontal)">
                                      <p:cBhvr>
                                        <p:cTn id="67" dur="500"/>
                                        <p:tgtEl>
                                          <p:spTgt spid="4"/>
                                        </p:tgtEl>
                                      </p:cBhvr>
                                    </p:animEffect>
                                  </p:childTnLst>
                                </p:cTn>
                              </p:par>
                            </p:childTnLst>
                          </p:cTn>
                        </p:par>
                        <p:par>
                          <p:cTn id="68" fill="hold">
                            <p:stCondLst>
                              <p:cond delay="14149"/>
                            </p:stCondLst>
                            <p:childTnLst>
                              <p:par>
                                <p:cTn id="69" presetID="14" presetClass="entr" presetSubtype="10"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randombar(horizontal)">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9" grpId="0"/>
      <p:bldP spid="43" grpId="0"/>
      <p:bldP spid="56" grpId="0"/>
      <p:bldP spid="60" grpId="0"/>
      <p:bldP spid="64" grpId="0"/>
      <p:bldP spid="6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601988" y="1738546"/>
            <a:ext cx="6525187" cy="3834614"/>
            <a:chOff x="6023446" y="2934954"/>
            <a:chExt cx="6013180" cy="3866310"/>
          </a:xfrm>
        </p:grpSpPr>
        <p:sp>
          <p:nvSpPr>
            <p:cNvPr id="19" name="矩形 18"/>
            <p:cNvSpPr/>
            <p:nvPr/>
          </p:nvSpPr>
          <p:spPr>
            <a:xfrm flipV="1">
              <a:off x="6096626" y="3021264"/>
              <a:ext cx="5940000" cy="378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矩形 20"/>
            <p:cNvSpPr/>
            <p:nvPr/>
          </p:nvSpPr>
          <p:spPr>
            <a:xfrm flipV="1">
              <a:off x="6023446" y="2934954"/>
              <a:ext cx="5940000" cy="378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23" name="文本框 22"/>
          <p:cNvSpPr txBox="1"/>
          <p:nvPr/>
        </p:nvSpPr>
        <p:spPr>
          <a:xfrm>
            <a:off x="4795921" y="1828877"/>
            <a:ext cx="6057909" cy="359981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人均收入水平大幅提升，人均国内生产总值从</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2010</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年的</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4550</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美元提高到</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2021</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年的</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12551</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美元，增长了</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176%</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。社会公平程度大幅度提升，城镇居民与农村居民人均收入比率从</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2010</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年的</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3.2</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倍下降到</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2021</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年的</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2.5</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倍。</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2013—2020</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年，贫困地区农村居民人均可支配收入从</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6079</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元提高到</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12588</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元，年均增长</a:t>
            </a:r>
            <a:r>
              <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11.6%</a:t>
            </a:r>
            <a:r>
              <a:rPr kumimoji="0" lang="zh-CN" altLang="en-US"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endParaRPr kumimoji="0" lang="en-US" altLang="zh-CN" sz="20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a:p>
            <a:pPr marL="0" marR="0" lvl="0" indent="0" defTabSz="914400" rtl="0" eaLnBrk="1" fontAlgn="auto" latinLnBrk="0" hangingPunct="1">
              <a:lnSpc>
                <a:spcPct val="150000"/>
              </a:lnSpc>
              <a:spcBef>
                <a:spcPts val="0"/>
              </a:spcBef>
              <a:spcAft>
                <a:spcPts val="0"/>
              </a:spcAft>
              <a:buClrTx/>
              <a:buSzTx/>
              <a:buFontTx/>
              <a:buNone/>
              <a:defRPr/>
            </a:pPr>
            <a:r>
              <a:rPr kumimoji="0" lang="en-US" sz="120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a:t>
            </a:r>
            <a:r>
              <a:rPr kumimoji="0" sz="120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资料来源：马建堂：《稳步朝着共同富裕目标迈进》，《求是》2022年第10期</a:t>
            </a:r>
            <a:r>
              <a:rPr kumimoji="0" lang="zh-CN" sz="120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25" y="1718090"/>
            <a:ext cx="3448045" cy="4191530"/>
          </a:xfrm>
          <a:prstGeom prst="rect">
            <a:avLst/>
          </a:prstGeom>
        </p:spPr>
      </p:pic>
      <p:sp>
        <p:nvSpPr>
          <p:cNvPr id="16" name="对角圆角矩形 1">
            <a:extLst>
              <a:ext uri="{FF2B5EF4-FFF2-40B4-BE49-F238E27FC236}">
                <a16:creationId xmlns:a16="http://schemas.microsoft.com/office/drawing/2014/main" id="{DDA30B0D-C37B-42E5-B634-7E95AFE2CE4C}"/>
              </a:ext>
            </a:extLst>
          </p:cNvPr>
          <p:cNvSpPr/>
          <p:nvPr/>
        </p:nvSpPr>
        <p:spPr>
          <a:xfrm flipH="1">
            <a:off x="4455720" y="784225"/>
            <a:ext cx="3280561"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居民收入水平大幅提升</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şlídê"/>
          <p:cNvSpPr/>
          <p:nvPr/>
        </p:nvSpPr>
        <p:spPr>
          <a:xfrm>
            <a:off x="0" y="2000327"/>
            <a:ext cx="12192000" cy="4140000"/>
          </a:xfrm>
          <a:prstGeom prst="rect">
            <a:avLst/>
          </a:prstGeom>
          <a:solidFill>
            <a:srgbClr val="FFFDFD"/>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7" name="矩形 26"/>
          <p:cNvSpPr/>
          <p:nvPr/>
        </p:nvSpPr>
        <p:spPr>
          <a:xfrm>
            <a:off x="1783560" y="936000"/>
            <a:ext cx="8624880" cy="4298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（三）怎样使全体人民朝着共同富裕目标扎实迈进</a:t>
            </a:r>
          </a:p>
        </p:txBody>
      </p:sp>
      <p:sp>
        <p:nvSpPr>
          <p:cNvPr id="28" name="对角圆角矩形 1"/>
          <p:cNvSpPr/>
          <p:nvPr/>
        </p:nvSpPr>
        <p:spPr>
          <a:xfrm flipH="1">
            <a:off x="4476115" y="1656080"/>
            <a:ext cx="384619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扎实推动共同富裕的总体思路</a:t>
            </a:r>
          </a:p>
        </p:txBody>
      </p:sp>
      <p:grpSp>
        <p:nvGrpSpPr>
          <p:cNvPr id="29" name="组合 28"/>
          <p:cNvGrpSpPr/>
          <p:nvPr/>
        </p:nvGrpSpPr>
        <p:grpSpPr>
          <a:xfrm>
            <a:off x="1799821" y="2767039"/>
            <a:ext cx="2880000" cy="533665"/>
            <a:chOff x="823062" y="2751334"/>
            <a:chExt cx="2880000" cy="533665"/>
          </a:xfrm>
        </p:grpSpPr>
        <p:sp>
          <p:nvSpPr>
            <p:cNvPr id="30" name="圆角矩形 27"/>
            <p:cNvSpPr/>
            <p:nvPr/>
          </p:nvSpPr>
          <p:spPr>
            <a:xfrm>
              <a:off x="823062" y="3212999"/>
              <a:ext cx="288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1" name="文本框 30"/>
            <p:cNvSpPr txBox="1"/>
            <p:nvPr/>
          </p:nvSpPr>
          <p:spPr>
            <a:xfrm>
              <a:off x="823062" y="2751334"/>
              <a:ext cx="28800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坚持以</a:t>
              </a:r>
              <a:r>
                <a:rPr kumimoji="0" lang="zh-CN" altLang="en-US" sz="22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人民为中心</a:t>
              </a:r>
            </a:p>
          </p:txBody>
        </p:sp>
      </p:grpSp>
      <p:grpSp>
        <p:nvGrpSpPr>
          <p:cNvPr id="32" name="组合 31"/>
          <p:cNvGrpSpPr/>
          <p:nvPr/>
        </p:nvGrpSpPr>
        <p:grpSpPr>
          <a:xfrm>
            <a:off x="1108576" y="3809063"/>
            <a:ext cx="2880000" cy="533665"/>
            <a:chOff x="823062" y="2751334"/>
            <a:chExt cx="2880000" cy="533665"/>
          </a:xfrm>
        </p:grpSpPr>
        <p:sp>
          <p:nvSpPr>
            <p:cNvPr id="33" name="圆角矩形 27"/>
            <p:cNvSpPr/>
            <p:nvPr/>
          </p:nvSpPr>
          <p:spPr>
            <a:xfrm>
              <a:off x="823062" y="3212999"/>
              <a:ext cx="288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4" name="文本框 33"/>
            <p:cNvSpPr txBox="1"/>
            <p:nvPr/>
          </p:nvSpPr>
          <p:spPr>
            <a:xfrm>
              <a:off x="823062" y="2751334"/>
              <a:ext cx="28800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构建</a:t>
              </a:r>
              <a:r>
                <a:rPr kumimoji="0" lang="zh-CN" altLang="en-US" sz="22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基础性制度安排</a:t>
              </a:r>
            </a:p>
          </p:txBody>
        </p:sp>
      </p:grpSp>
      <p:grpSp>
        <p:nvGrpSpPr>
          <p:cNvPr id="35" name="组合 34"/>
          <p:cNvGrpSpPr/>
          <p:nvPr/>
        </p:nvGrpSpPr>
        <p:grpSpPr>
          <a:xfrm>
            <a:off x="1799821" y="4851087"/>
            <a:ext cx="2880000" cy="533665"/>
            <a:chOff x="823062" y="2751334"/>
            <a:chExt cx="2880000" cy="533665"/>
          </a:xfrm>
        </p:grpSpPr>
        <p:sp>
          <p:nvSpPr>
            <p:cNvPr id="36" name="圆角矩形 27"/>
            <p:cNvSpPr/>
            <p:nvPr/>
          </p:nvSpPr>
          <p:spPr>
            <a:xfrm>
              <a:off x="823062" y="3212999"/>
              <a:ext cx="288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7" name="文本框 36"/>
            <p:cNvSpPr txBox="1"/>
            <p:nvPr/>
          </p:nvSpPr>
          <p:spPr>
            <a:xfrm>
              <a:off x="823062" y="2751334"/>
              <a:ext cx="28800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促进</a:t>
              </a:r>
              <a:r>
                <a:rPr kumimoji="0" lang="zh-CN" altLang="en-US" sz="22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社会公平正义</a:t>
              </a:r>
            </a:p>
          </p:txBody>
        </p:sp>
      </p:grpSp>
      <p:grpSp>
        <p:nvGrpSpPr>
          <p:cNvPr id="38" name="组合 37"/>
          <p:cNvGrpSpPr/>
          <p:nvPr/>
        </p:nvGrpSpPr>
        <p:grpSpPr>
          <a:xfrm>
            <a:off x="4476000" y="2450327"/>
            <a:ext cx="3240000" cy="3240000"/>
            <a:chOff x="4476000" y="2450327"/>
            <a:chExt cx="3240000" cy="3240000"/>
          </a:xfrm>
        </p:grpSpPr>
        <p:grpSp>
          <p:nvGrpSpPr>
            <p:cNvPr id="39" name="组合 38"/>
            <p:cNvGrpSpPr/>
            <p:nvPr/>
          </p:nvGrpSpPr>
          <p:grpSpPr>
            <a:xfrm>
              <a:off x="4800001" y="2774328"/>
              <a:ext cx="2591999" cy="2591999"/>
              <a:chOff x="7610161" y="2521443"/>
              <a:chExt cx="1669493" cy="1669493"/>
            </a:xfrm>
          </p:grpSpPr>
          <p:sp>
            <p:nvSpPr>
              <p:cNvPr id="41" name="椭圆 40"/>
              <p:cNvSpPr>
                <a:spLocks noChangeAspect="1"/>
              </p:cNvSpPr>
              <p:nvPr/>
            </p:nvSpPr>
            <p:spPr>
              <a:xfrm>
                <a:off x="7610161" y="2521443"/>
                <a:ext cx="1669493" cy="1669493"/>
              </a:xfrm>
              <a:prstGeom prst="ellipse">
                <a:avLst/>
              </a:prstGeom>
              <a:gradFill>
                <a:gsLst>
                  <a:gs pos="0">
                    <a:schemeClr val="accent4">
                      <a:lumMod val="20000"/>
                      <a:lumOff val="80000"/>
                    </a:schemeClr>
                  </a:gs>
                  <a:gs pos="50000">
                    <a:srgbClr val="DA7B43"/>
                  </a:gs>
                  <a:gs pos="100000">
                    <a:srgbClr val="B00000"/>
                  </a:gs>
                </a:gsLst>
                <a:lin ang="1800000" scaled="0"/>
              </a:gradFill>
              <a:ln>
                <a:noFill/>
              </a:ln>
              <a:effectLst>
                <a:outerShdw blurRad="381000" dist="127000" dir="5400000" algn="t" rotWithShape="0">
                  <a:schemeClr val="accent2">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扎实推动</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共同富裕</a:t>
                </a:r>
              </a:p>
            </p:txBody>
          </p:sp>
          <p:sp>
            <p:nvSpPr>
              <p:cNvPr id="42" name="同心圆 22"/>
              <p:cNvSpPr>
                <a:spLocks noChangeAspect="1"/>
              </p:cNvSpPr>
              <p:nvPr/>
            </p:nvSpPr>
            <p:spPr>
              <a:xfrm>
                <a:off x="7726103" y="2637385"/>
                <a:ext cx="1437620" cy="1437620"/>
              </a:xfrm>
              <a:prstGeom prst="donut">
                <a:avLst>
                  <a:gd name="adj" fmla="val 11025"/>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p:txBody>
          </p:sp>
        </p:grpSp>
        <p:sp>
          <p:nvSpPr>
            <p:cNvPr id="40" name="椭圆 39"/>
            <p:cNvSpPr/>
            <p:nvPr/>
          </p:nvSpPr>
          <p:spPr>
            <a:xfrm>
              <a:off x="4476000" y="2450327"/>
              <a:ext cx="3240000" cy="3240000"/>
            </a:xfrm>
            <a:prstGeom prst="ellipse">
              <a:avLst/>
            </a:prstGeom>
            <a:noFill/>
            <a:ln>
              <a:gradFill>
                <a:gsLst>
                  <a:gs pos="0">
                    <a:schemeClr val="bg1"/>
                  </a:gs>
                  <a:gs pos="100000">
                    <a:srgbClr val="9E040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43" name="组合 42"/>
          <p:cNvGrpSpPr/>
          <p:nvPr/>
        </p:nvGrpSpPr>
        <p:grpSpPr>
          <a:xfrm>
            <a:off x="4404000" y="2910482"/>
            <a:ext cx="540001" cy="2295124"/>
            <a:chOff x="4404000" y="2910482"/>
            <a:chExt cx="540001" cy="2295124"/>
          </a:xfrm>
        </p:grpSpPr>
        <p:sp>
          <p:nvSpPr>
            <p:cNvPr id="44" name="椭圆 43"/>
            <p:cNvSpPr/>
            <p:nvPr/>
          </p:nvSpPr>
          <p:spPr>
            <a:xfrm>
              <a:off x="4800001" y="2910482"/>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5" name="椭圆 44"/>
            <p:cNvSpPr/>
            <p:nvPr/>
          </p:nvSpPr>
          <p:spPr>
            <a:xfrm>
              <a:off x="4404000" y="3954504"/>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6" name="椭圆 45"/>
            <p:cNvSpPr/>
            <p:nvPr/>
          </p:nvSpPr>
          <p:spPr>
            <a:xfrm>
              <a:off x="4800001" y="5061606"/>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47" name="组合 46"/>
          <p:cNvGrpSpPr/>
          <p:nvPr/>
        </p:nvGrpSpPr>
        <p:grpSpPr>
          <a:xfrm flipH="1">
            <a:off x="7247924" y="2922641"/>
            <a:ext cx="540001" cy="2295124"/>
            <a:chOff x="4404000" y="2910482"/>
            <a:chExt cx="540001" cy="2295124"/>
          </a:xfrm>
        </p:grpSpPr>
        <p:sp>
          <p:nvSpPr>
            <p:cNvPr id="48" name="椭圆 47"/>
            <p:cNvSpPr/>
            <p:nvPr/>
          </p:nvSpPr>
          <p:spPr>
            <a:xfrm>
              <a:off x="4800001" y="2910482"/>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9" name="椭圆 48"/>
            <p:cNvSpPr/>
            <p:nvPr/>
          </p:nvSpPr>
          <p:spPr>
            <a:xfrm>
              <a:off x="4404000" y="3954504"/>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0" name="椭圆 49"/>
            <p:cNvSpPr/>
            <p:nvPr/>
          </p:nvSpPr>
          <p:spPr>
            <a:xfrm>
              <a:off x="4800001" y="5061606"/>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51" name="组合 50"/>
          <p:cNvGrpSpPr/>
          <p:nvPr/>
        </p:nvGrpSpPr>
        <p:grpSpPr>
          <a:xfrm>
            <a:off x="7598380" y="2767039"/>
            <a:ext cx="2880000" cy="533665"/>
            <a:chOff x="823062" y="2751334"/>
            <a:chExt cx="2880000" cy="533665"/>
          </a:xfrm>
        </p:grpSpPr>
        <p:sp>
          <p:nvSpPr>
            <p:cNvPr id="52" name="圆角矩形 27"/>
            <p:cNvSpPr/>
            <p:nvPr/>
          </p:nvSpPr>
          <p:spPr>
            <a:xfrm>
              <a:off x="823062" y="3212999"/>
              <a:ext cx="288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3" name="文本框 52"/>
            <p:cNvSpPr txBox="1"/>
            <p:nvPr/>
          </p:nvSpPr>
          <p:spPr>
            <a:xfrm>
              <a:off x="823062" y="2751334"/>
              <a:ext cx="28800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推动</a:t>
              </a:r>
              <a:r>
                <a:rPr kumimoji="0" lang="zh-CN" altLang="en-US" sz="22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高质量发展</a:t>
              </a:r>
            </a:p>
          </p:txBody>
        </p:sp>
      </p:grpSp>
      <p:grpSp>
        <p:nvGrpSpPr>
          <p:cNvPr id="54" name="组合 53"/>
          <p:cNvGrpSpPr/>
          <p:nvPr/>
        </p:nvGrpSpPr>
        <p:grpSpPr>
          <a:xfrm>
            <a:off x="8207981" y="3809063"/>
            <a:ext cx="2880000" cy="533665"/>
            <a:chOff x="823062" y="2751334"/>
            <a:chExt cx="2880000" cy="533665"/>
          </a:xfrm>
        </p:grpSpPr>
        <p:sp>
          <p:nvSpPr>
            <p:cNvPr id="55" name="圆角矩形 27"/>
            <p:cNvSpPr/>
            <p:nvPr/>
          </p:nvSpPr>
          <p:spPr>
            <a:xfrm>
              <a:off x="823062" y="3212999"/>
              <a:ext cx="288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6" name="文本框 55"/>
            <p:cNvSpPr txBox="1"/>
            <p:nvPr/>
          </p:nvSpPr>
          <p:spPr>
            <a:xfrm>
              <a:off x="823062" y="2751334"/>
              <a:ext cx="28800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形成</a:t>
              </a:r>
              <a:r>
                <a:rPr kumimoji="0" lang="zh-CN" altLang="en-US" sz="22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橄榄型分配结构</a:t>
              </a:r>
            </a:p>
          </p:txBody>
        </p:sp>
      </p:grpSp>
      <p:grpSp>
        <p:nvGrpSpPr>
          <p:cNvPr id="57" name="组合 56"/>
          <p:cNvGrpSpPr/>
          <p:nvPr/>
        </p:nvGrpSpPr>
        <p:grpSpPr>
          <a:xfrm>
            <a:off x="7598380" y="4851087"/>
            <a:ext cx="2880000" cy="533665"/>
            <a:chOff x="823062" y="2751334"/>
            <a:chExt cx="2880000" cy="533665"/>
          </a:xfrm>
        </p:grpSpPr>
        <p:sp>
          <p:nvSpPr>
            <p:cNvPr id="58" name="圆角矩形 27"/>
            <p:cNvSpPr/>
            <p:nvPr/>
          </p:nvSpPr>
          <p:spPr>
            <a:xfrm>
              <a:off x="823062" y="3212999"/>
              <a:ext cx="288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9" name="文本框 58"/>
            <p:cNvSpPr txBox="1"/>
            <p:nvPr/>
          </p:nvSpPr>
          <p:spPr>
            <a:xfrm>
              <a:off x="823062" y="2751334"/>
              <a:ext cx="28800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促进</a:t>
              </a:r>
              <a:r>
                <a:rPr kumimoji="0" lang="zh-CN" altLang="en-US" sz="22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人的全面发展</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656000" y="995980"/>
            <a:ext cx="16200000" cy="5112635"/>
            <a:chOff x="-1656000" y="560041"/>
            <a:chExt cx="16200000" cy="5112635"/>
          </a:xfrm>
        </p:grpSpPr>
        <p:sp>
          <p:nvSpPr>
            <p:cNvPr id="17" name="平行四边形 16"/>
            <p:cNvSpPr/>
            <p:nvPr/>
          </p:nvSpPr>
          <p:spPr>
            <a:xfrm>
              <a:off x="-1656000" y="4160676"/>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立方体 17"/>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19" name="组合 18"/>
            <p:cNvGrpSpPr/>
            <p:nvPr/>
          </p:nvGrpSpPr>
          <p:grpSpPr>
            <a:xfrm>
              <a:off x="0" y="1764000"/>
              <a:ext cx="1800000" cy="624176"/>
              <a:chOff x="11762383" y="4254174"/>
              <a:chExt cx="1800000" cy="624176"/>
            </a:xfrm>
          </p:grpSpPr>
          <p:sp>
            <p:nvSpPr>
              <p:cNvPr id="21" name="矩形 20"/>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2" name="矩形 21"/>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3" name="矩形 22"/>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20" name="立方体 19"/>
            <p:cNvSpPr/>
            <p:nvPr/>
          </p:nvSpPr>
          <p:spPr>
            <a:xfrm>
              <a:off x="876000" y="930240"/>
              <a:ext cx="10440000" cy="4320000"/>
            </a:xfrm>
            <a:prstGeom prst="cube">
              <a:avLst>
                <a:gd name="adj" fmla="val 1590"/>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24" name="组合 23"/>
          <p:cNvGrpSpPr/>
          <p:nvPr/>
        </p:nvGrpSpPr>
        <p:grpSpPr>
          <a:xfrm>
            <a:off x="1416000" y="2235939"/>
            <a:ext cx="9365113" cy="568907"/>
            <a:chOff x="1416000" y="1780152"/>
            <a:chExt cx="9365113" cy="568907"/>
          </a:xfrm>
        </p:grpSpPr>
        <p:cxnSp>
          <p:nvCxnSpPr>
            <p:cNvPr id="25" name="直接连接符 24"/>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421113" y="1780152"/>
              <a:ext cx="9360000" cy="430887"/>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（一）人民是创造历史的动力</a:t>
              </a:r>
            </a:p>
          </p:txBody>
        </p:sp>
      </p:grpSp>
      <p:grpSp>
        <p:nvGrpSpPr>
          <p:cNvPr id="27" name="组合 26"/>
          <p:cNvGrpSpPr/>
          <p:nvPr/>
        </p:nvGrpSpPr>
        <p:grpSpPr>
          <a:xfrm>
            <a:off x="1416000" y="3147939"/>
            <a:ext cx="9365113" cy="568907"/>
            <a:chOff x="1416000" y="1780152"/>
            <a:chExt cx="9365113" cy="568907"/>
          </a:xfrm>
        </p:grpSpPr>
        <p:cxnSp>
          <p:nvCxnSpPr>
            <p:cNvPr id="28" name="直接连接符 27"/>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（二）江山就是人民、人民就是江山</a:t>
              </a:r>
            </a:p>
          </p:txBody>
        </p:sp>
      </p:grpSp>
      <p:grpSp>
        <p:nvGrpSpPr>
          <p:cNvPr id="30" name="组合 29"/>
          <p:cNvGrpSpPr/>
          <p:nvPr/>
        </p:nvGrpSpPr>
        <p:grpSpPr>
          <a:xfrm>
            <a:off x="1416000" y="4059939"/>
            <a:ext cx="9365113" cy="568907"/>
            <a:chOff x="1416000" y="1780152"/>
            <a:chExt cx="9365113" cy="568907"/>
          </a:xfrm>
        </p:grpSpPr>
        <p:cxnSp>
          <p:nvCxnSpPr>
            <p:cNvPr id="31" name="直接连接符 30"/>
            <p:cNvCxnSpPr/>
            <p:nvPr/>
          </p:nvCxnSpPr>
          <p:spPr>
            <a:xfrm>
              <a:off x="1416000" y="2349059"/>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421113" y="1780152"/>
              <a:ext cx="9360000" cy="42989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（三）党依靠人民创造历史伟业</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8852305" y="6555658"/>
            <a:ext cx="3318512" cy="28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a:t>
            </a:r>
            <a:r>
              <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习近平新时代中国特色社会主义思想概论</a:t>
            </a:r>
            <a:r>
              <a:rPr kumimoji="0" lang="en-US" altLang="zh-CN"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rPr>
              <a:t>》</a:t>
            </a:r>
            <a:endParaRPr kumimoji="0" lang="zh-CN" altLang="en-US" sz="1200" b="1" i="0" u="none" strike="noStrike" kern="1200" cap="none" spc="0" normalizeH="0" baseline="0" noProof="0" dirty="0">
              <a:ln>
                <a:noFill/>
              </a:ln>
              <a:solidFill>
                <a:srgbClr val="E7E6E6">
                  <a:lumMod val="50000"/>
                </a:srgbClr>
              </a:solidFill>
              <a:effectLst/>
              <a:uLnTx/>
              <a:uFillTx/>
              <a:latin typeface="等线" panose="02010600030101010101" charset="-122"/>
              <a:ea typeface="等线" panose="02010600030101010101" charset="-122"/>
              <a:cs typeface="+mn-cs"/>
            </a:endParaRPr>
          </a:p>
        </p:txBody>
      </p:sp>
      <p:grpSp>
        <p:nvGrpSpPr>
          <p:cNvPr id="116" name="组合 115"/>
          <p:cNvGrpSpPr/>
          <p:nvPr/>
        </p:nvGrpSpPr>
        <p:grpSpPr>
          <a:xfrm>
            <a:off x="0" y="3125419"/>
            <a:ext cx="12192000" cy="3732581"/>
            <a:chOff x="0" y="3125419"/>
            <a:chExt cx="12192000" cy="3732581"/>
          </a:xfrm>
        </p:grpSpPr>
        <p:pic>
          <p:nvPicPr>
            <p:cNvPr id="117" name="图片 116"/>
            <p:cNvPicPr>
              <a:picLocks noChangeAspect="1"/>
            </p:cNvPicPr>
            <p:nvPr/>
          </p:nvPicPr>
          <p:blipFill rotWithShape="1">
            <a:blip r:embed="rId2">
              <a:extLst>
                <a:ext uri="{28A0092B-C50C-407E-A947-70E740481C1C}">
                  <a14:useLocalDpi xmlns:a14="http://schemas.microsoft.com/office/drawing/2010/main" val="0"/>
                </a:ext>
              </a:extLst>
            </a:blip>
            <a:srcRect b="23919"/>
            <a:stretch>
              <a:fillRect/>
            </a:stretch>
          </p:blipFill>
          <p:spPr>
            <a:xfrm>
              <a:off x="0" y="3125419"/>
              <a:ext cx="12192000" cy="3732581"/>
            </a:xfrm>
            <a:prstGeom prst="rect">
              <a:avLst/>
            </a:prstGeom>
          </p:spPr>
        </p:pic>
        <p:sp>
          <p:nvSpPr>
            <p:cNvPr id="118" name="矩形 117"/>
            <p:cNvSpPr/>
            <p:nvPr/>
          </p:nvSpPr>
          <p:spPr>
            <a:xfrm>
              <a:off x="0" y="3125419"/>
              <a:ext cx="12192000" cy="3240000"/>
            </a:xfrm>
            <a:prstGeom prst="rect">
              <a:avLst/>
            </a:prstGeom>
            <a:gradFill flip="none" rotWithShape="1">
              <a:gsLst>
                <a:gs pos="50000">
                  <a:srgbClr val="FFFDFD">
                    <a:alpha val="90000"/>
                  </a:srgbClr>
                </a:gs>
                <a:gs pos="0">
                  <a:srgbClr val="FFFDFD"/>
                </a:gs>
                <a:gs pos="100000">
                  <a:srgbClr val="FFFDFD">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122" name="组合 121"/>
          <p:cNvGrpSpPr/>
          <p:nvPr/>
        </p:nvGrpSpPr>
        <p:grpSpPr>
          <a:xfrm>
            <a:off x="107629" y="1985138"/>
            <a:ext cx="3255882" cy="4139999"/>
            <a:chOff x="325343" y="2355257"/>
            <a:chExt cx="3255882" cy="4139999"/>
          </a:xfrm>
        </p:grpSpPr>
        <p:pic>
          <p:nvPicPr>
            <p:cNvPr id="123" name="图片 1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343" y="2355259"/>
              <a:ext cx="3255882" cy="4139997"/>
            </a:xfrm>
            <a:prstGeom prst="rect">
              <a:avLst/>
            </a:prstGeom>
          </p:spPr>
        </p:pic>
        <p:pic>
          <p:nvPicPr>
            <p:cNvPr id="124" name="图片 1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47" y="2355259"/>
              <a:ext cx="2518578" cy="3436416"/>
            </a:xfrm>
            <a:prstGeom prst="rect">
              <a:avLst/>
            </a:prstGeom>
          </p:spPr>
        </p:pic>
        <p:pic>
          <p:nvPicPr>
            <p:cNvPr id="125" name="图片 124"/>
            <p:cNvPicPr>
              <a:picLocks noChangeAspect="1"/>
            </p:cNvPicPr>
            <p:nvPr/>
          </p:nvPicPr>
          <p:blipFill rotWithShape="1">
            <a:blip r:embed="rId5">
              <a:extLst>
                <a:ext uri="{28A0092B-C50C-407E-A947-70E740481C1C}">
                  <a14:useLocalDpi xmlns:a14="http://schemas.microsoft.com/office/drawing/2010/main" val="0"/>
                </a:ext>
              </a:extLst>
            </a:blip>
            <a:srcRect r="839"/>
            <a:stretch>
              <a:fillRect/>
            </a:stretch>
          </p:blipFill>
          <p:spPr>
            <a:xfrm>
              <a:off x="1062647" y="2355257"/>
              <a:ext cx="2423353" cy="3349664"/>
            </a:xfrm>
            <a:prstGeom prst="rect">
              <a:avLst/>
            </a:prstGeom>
          </p:spPr>
        </p:pic>
      </p:grpSp>
      <p:grpSp>
        <p:nvGrpSpPr>
          <p:cNvPr id="126" name="组合 125"/>
          <p:cNvGrpSpPr/>
          <p:nvPr/>
        </p:nvGrpSpPr>
        <p:grpSpPr>
          <a:xfrm>
            <a:off x="3937541" y="1682710"/>
            <a:ext cx="7380000" cy="4140000"/>
            <a:chOff x="3937541" y="1824227"/>
            <a:chExt cx="7380000" cy="4140000"/>
          </a:xfrm>
        </p:grpSpPr>
        <p:sp>
          <p:nvSpPr>
            <p:cNvPr id="127" name="矩形 126"/>
            <p:cNvSpPr/>
            <p:nvPr/>
          </p:nvSpPr>
          <p:spPr>
            <a:xfrm>
              <a:off x="5377541" y="1992088"/>
              <a:ext cx="5940000" cy="648000"/>
            </a:xfrm>
            <a:prstGeom prst="rect">
              <a:avLst/>
            </a:prstGeom>
            <a:solidFill>
              <a:schemeClr val="bg1"/>
            </a:solidFill>
            <a:ln>
              <a:noFill/>
            </a:ln>
            <a:effectLst>
              <a:outerShdw blurRad="1905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1650" marR="0" lvl="0" indent="-285750" algn="l" defTabSz="914400" rtl="0" eaLnBrk="1" fontAlgn="auto" latinLnBrk="0" hangingPunct="1">
                <a:lnSpc>
                  <a:spcPct val="100000"/>
                </a:lnSpc>
                <a:spcBef>
                  <a:spcPts val="0"/>
                </a:spcBef>
                <a:spcAft>
                  <a:spcPts val="0"/>
                </a:spcAft>
                <a:buClr>
                  <a:srgbClr val="70AD47">
                    <a:lumMod val="75000"/>
                  </a:srgbClr>
                </a:buClr>
                <a:buSzPct val="80000"/>
                <a:buFont typeface="Wingdings" panose="05000000000000000000" pitchFamily="2" charset="2"/>
                <a:buChar char="n"/>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人人参与、各尽所能的</a:t>
              </a:r>
              <a:r>
                <a:rPr kumimoji="0" lang="zh-CN" altLang="en-US" sz="18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rPr>
                <a:t>奋斗图景</a:t>
              </a:r>
              <a:endParaRPr kumimoji="0" lang="zh-CN" altLang="en-US" sz="1800" b="1" i="0" u="none" strike="noStrike" kern="1200" cap="none" spc="0" normalizeH="0" baseline="0" noProof="0" dirty="0">
                <a:ln>
                  <a:noFill/>
                </a:ln>
                <a:solidFill>
                  <a:srgbClr val="70AD47">
                    <a:lumMod val="75000"/>
                  </a:srgbClr>
                </a:solidFill>
                <a:effectLst/>
                <a:uLnTx/>
                <a:uFillTx/>
                <a:latin typeface="等线" panose="02010600030101010101" charset="-122"/>
                <a:ea typeface="等线" panose="02010600030101010101" charset="-122"/>
                <a:cs typeface="+mn-cs"/>
              </a:endParaRPr>
            </a:p>
          </p:txBody>
        </p:sp>
        <p:sp>
          <p:nvSpPr>
            <p:cNvPr id="128" name="矩形 127"/>
            <p:cNvSpPr/>
            <p:nvPr/>
          </p:nvSpPr>
          <p:spPr>
            <a:xfrm>
              <a:off x="5377541" y="2729680"/>
              <a:ext cx="5940000" cy="648000"/>
            </a:xfrm>
            <a:prstGeom prst="rect">
              <a:avLst/>
            </a:prstGeom>
            <a:solidFill>
              <a:schemeClr val="bg1"/>
            </a:solidFill>
            <a:ln>
              <a:noFill/>
            </a:ln>
            <a:effectLst>
              <a:outerShdw blurRad="1905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1650" marR="0" lvl="0" indent="-285750" algn="l" defTabSz="914400" rtl="0" eaLnBrk="1" fontAlgn="auto" latinLnBrk="0" hangingPunct="1">
                <a:lnSpc>
                  <a:spcPct val="100000"/>
                </a:lnSpc>
                <a:spcBef>
                  <a:spcPts val="0"/>
                </a:spcBef>
                <a:spcAft>
                  <a:spcPts val="0"/>
                </a:spcAft>
                <a:buClr>
                  <a:srgbClr val="70AD47">
                    <a:lumMod val="75000"/>
                  </a:srgbClr>
                </a:buClr>
                <a:buSzPct val="80000"/>
                <a:buFont typeface="Wingdings" panose="05000000000000000000" pitchFamily="2" charset="2"/>
                <a:buChar char="n"/>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效率与公平、发展与共享有机统一的</a:t>
              </a:r>
              <a:r>
                <a:rPr kumimoji="0" lang="zh-CN" altLang="en-US" sz="18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rPr>
                <a:t>富裕图景</a:t>
              </a:r>
              <a:endParaRPr kumimoji="0" lang="zh-CN" altLang="en-US" sz="1800" b="1" i="0" u="none" strike="noStrike" kern="1200" cap="none" spc="0" normalizeH="0" baseline="0" noProof="0" dirty="0">
                <a:ln>
                  <a:noFill/>
                </a:ln>
                <a:solidFill>
                  <a:srgbClr val="70AD47">
                    <a:lumMod val="75000"/>
                  </a:srgbClr>
                </a:solidFill>
                <a:effectLst/>
                <a:uLnTx/>
                <a:uFillTx/>
                <a:latin typeface="等线" panose="02010600030101010101" charset="-122"/>
                <a:ea typeface="等线" panose="02010600030101010101" charset="-122"/>
                <a:cs typeface="+mn-cs"/>
              </a:endParaRPr>
            </a:p>
          </p:txBody>
        </p:sp>
        <p:sp>
          <p:nvSpPr>
            <p:cNvPr id="129" name="矩形 128"/>
            <p:cNvSpPr/>
            <p:nvPr/>
          </p:nvSpPr>
          <p:spPr>
            <a:xfrm>
              <a:off x="5377541" y="3467272"/>
              <a:ext cx="5940000" cy="648000"/>
            </a:xfrm>
            <a:prstGeom prst="rect">
              <a:avLst/>
            </a:prstGeom>
            <a:solidFill>
              <a:schemeClr val="bg1"/>
            </a:solidFill>
            <a:ln>
              <a:noFill/>
            </a:ln>
            <a:effectLst>
              <a:outerShdw blurRad="1905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1650" marR="0" lvl="0" indent="-285750" algn="l" defTabSz="914400" rtl="0" eaLnBrk="1" fontAlgn="auto" latinLnBrk="0" hangingPunct="1">
                <a:lnSpc>
                  <a:spcPct val="100000"/>
                </a:lnSpc>
                <a:spcBef>
                  <a:spcPts val="0"/>
                </a:spcBef>
                <a:spcAft>
                  <a:spcPts val="0"/>
                </a:spcAft>
                <a:buClr>
                  <a:srgbClr val="70AD47">
                    <a:lumMod val="75000"/>
                  </a:srgbClr>
                </a:buClr>
                <a:buSzPct val="80000"/>
                <a:buFont typeface="Wingdings" panose="05000000000000000000" pitchFamily="2" charset="2"/>
                <a:buChar char="n"/>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全域一体、全面提升、全民富裕的</a:t>
              </a:r>
              <a:r>
                <a:rPr kumimoji="0" lang="zh-CN" altLang="en-US" sz="18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rPr>
                <a:t>均衡图景</a:t>
              </a:r>
              <a:endParaRPr kumimoji="0" lang="zh-CN" altLang="en-US" sz="1800" b="1" i="0" u="none" strike="noStrike" kern="1200" cap="none" spc="0" normalizeH="0" baseline="0" noProof="0" dirty="0">
                <a:ln>
                  <a:noFill/>
                </a:ln>
                <a:solidFill>
                  <a:srgbClr val="70AD47">
                    <a:lumMod val="75000"/>
                  </a:srgbClr>
                </a:solidFill>
                <a:effectLst/>
                <a:uLnTx/>
                <a:uFillTx/>
                <a:latin typeface="等线" panose="02010600030101010101" charset="-122"/>
                <a:ea typeface="等线" panose="02010600030101010101" charset="-122"/>
                <a:cs typeface="+mn-cs"/>
              </a:endParaRPr>
            </a:p>
          </p:txBody>
        </p:sp>
        <p:sp>
          <p:nvSpPr>
            <p:cNvPr id="130" name="矩形 129"/>
            <p:cNvSpPr/>
            <p:nvPr/>
          </p:nvSpPr>
          <p:spPr>
            <a:xfrm>
              <a:off x="5377541" y="4204864"/>
              <a:ext cx="5940000" cy="864000"/>
            </a:xfrm>
            <a:prstGeom prst="rect">
              <a:avLst/>
            </a:prstGeom>
            <a:solidFill>
              <a:schemeClr val="bg1"/>
            </a:solidFill>
            <a:ln>
              <a:noFill/>
            </a:ln>
            <a:effectLst>
              <a:outerShdw blurRad="1905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1650" marR="0" lvl="0" indent="-285750" algn="l" defTabSz="914400" rtl="0" eaLnBrk="1" fontAlgn="auto" latinLnBrk="0" hangingPunct="1">
                <a:lnSpc>
                  <a:spcPct val="120000"/>
                </a:lnSpc>
                <a:spcBef>
                  <a:spcPts val="0"/>
                </a:spcBef>
                <a:spcAft>
                  <a:spcPts val="0"/>
                </a:spcAft>
                <a:buClr>
                  <a:srgbClr val="70AD47">
                    <a:lumMod val="75000"/>
                  </a:srgbClr>
                </a:buClr>
                <a:buSzPct val="80000"/>
                <a:buFont typeface="Wingdings" panose="05000000000000000000" pitchFamily="2" charset="2"/>
                <a:buChar char="n"/>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人民精神生活丰富、人与自然和谐共生、社会团结和睦的</a:t>
              </a:r>
              <a:r>
                <a:rPr kumimoji="0" lang="zh-CN" altLang="en-US" sz="18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rPr>
                <a:t>文明图景</a:t>
              </a:r>
            </a:p>
          </p:txBody>
        </p:sp>
        <p:sp>
          <p:nvSpPr>
            <p:cNvPr id="131" name="矩形 130"/>
            <p:cNvSpPr/>
            <p:nvPr/>
          </p:nvSpPr>
          <p:spPr>
            <a:xfrm>
              <a:off x="5377541" y="5158456"/>
              <a:ext cx="5940000" cy="648000"/>
            </a:xfrm>
            <a:prstGeom prst="rect">
              <a:avLst/>
            </a:prstGeom>
            <a:solidFill>
              <a:schemeClr val="bg1"/>
            </a:solidFill>
            <a:ln>
              <a:noFill/>
            </a:ln>
            <a:effectLst>
              <a:outerShdw blurRad="1905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1650" marR="0" lvl="0" indent="-285750" algn="l" defTabSz="914400" rtl="0" eaLnBrk="1" fontAlgn="auto" latinLnBrk="0" hangingPunct="1">
                <a:lnSpc>
                  <a:spcPct val="100000"/>
                </a:lnSpc>
                <a:spcBef>
                  <a:spcPts val="0"/>
                </a:spcBef>
                <a:spcAft>
                  <a:spcPts val="0"/>
                </a:spcAft>
                <a:buClr>
                  <a:srgbClr val="70AD47">
                    <a:lumMod val="75000"/>
                  </a:srgbClr>
                </a:buClr>
                <a:buSzPct val="80000"/>
                <a:buFont typeface="Wingdings" panose="05000000000000000000" pitchFamily="2" charset="2"/>
                <a:buChar char="n"/>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群众看得见、摸得着、体会得到的</a:t>
              </a:r>
              <a:r>
                <a:rPr kumimoji="0" lang="zh-CN" altLang="en-US" sz="1800" b="1" i="0" u="none" strike="noStrike" kern="1200" cap="none" spc="0" normalizeH="0" baseline="0" noProof="0" dirty="0">
                  <a:ln>
                    <a:noFill/>
                  </a:ln>
                  <a:solidFill>
                    <a:srgbClr val="70AD47">
                      <a:lumMod val="75000"/>
                    </a:srgbClr>
                  </a:solidFill>
                  <a:effectLst/>
                  <a:uLnTx/>
                  <a:uFillTx/>
                  <a:latin typeface="微软雅黑" panose="020B0503020204020204" pitchFamily="34" charset="-122"/>
                  <a:ea typeface="微软雅黑" panose="020B0503020204020204" pitchFamily="34" charset="-122"/>
                  <a:cs typeface="+mn-cs"/>
                </a:rPr>
                <a:t>幸福图景</a:t>
              </a:r>
              <a:endParaRPr kumimoji="0" lang="zh-CN" altLang="en-US" sz="1800" b="1" i="0" u="none" strike="noStrike" kern="1200" cap="none" spc="0" normalizeH="0" baseline="0" noProof="0" dirty="0">
                <a:ln>
                  <a:noFill/>
                </a:ln>
                <a:solidFill>
                  <a:srgbClr val="70AD47">
                    <a:lumMod val="75000"/>
                  </a:srgbClr>
                </a:solidFill>
                <a:effectLst/>
                <a:uLnTx/>
                <a:uFillTx/>
                <a:latin typeface="等线" panose="02010600030101010101" charset="-122"/>
                <a:ea typeface="等线" panose="02010600030101010101" charset="-122"/>
                <a:cs typeface="+mn-cs"/>
              </a:endParaRPr>
            </a:p>
          </p:txBody>
        </p:sp>
        <p:grpSp>
          <p:nvGrpSpPr>
            <p:cNvPr id="132" name="组合 131"/>
            <p:cNvGrpSpPr/>
            <p:nvPr/>
          </p:nvGrpSpPr>
          <p:grpSpPr>
            <a:xfrm>
              <a:off x="3937541" y="1824227"/>
              <a:ext cx="1440000" cy="4140000"/>
              <a:chOff x="3970200" y="1639169"/>
              <a:chExt cx="1440000" cy="4140000"/>
            </a:xfrm>
          </p:grpSpPr>
          <p:sp>
            <p:nvSpPr>
              <p:cNvPr id="133" name="圆角矩形 41"/>
              <p:cNvSpPr/>
              <p:nvPr/>
            </p:nvSpPr>
            <p:spPr>
              <a:xfrm rot="16200000" flipH="1" flipV="1">
                <a:off x="2620200" y="2989169"/>
                <a:ext cx="4140000" cy="1440000"/>
              </a:xfrm>
              <a:prstGeom prst="cube">
                <a:avLst>
                  <a:gd name="adj" fmla="val 5250"/>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w="12700" cap="rnd">
                <a:noFill/>
                <a:prstDash val="solid"/>
                <a:round/>
              </a:ln>
              <a:effectLst>
                <a:outerShdw blurRad="254000" dist="127000" algn="ctr"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
            <p:nvSpPr>
              <p:cNvPr id="134" name="文本框 133"/>
              <p:cNvSpPr txBox="1"/>
              <p:nvPr/>
            </p:nvSpPr>
            <p:spPr>
              <a:xfrm>
                <a:off x="4272291" y="2026165"/>
                <a:ext cx="772790" cy="3366008"/>
              </a:xfrm>
              <a:custGeom>
                <a:avLst/>
                <a:gdLst/>
                <a:ahLst/>
                <a:cxnLst/>
                <a:rect l="l" t="t" r="r" b="b"/>
                <a:pathLst>
                  <a:path w="772790" h="3366008">
                    <a:moveTo>
                      <a:pt x="216136" y="3291668"/>
                    </a:moveTo>
                    <a:cubicBezTo>
                      <a:pt x="281298" y="3296257"/>
                      <a:pt x="312961" y="3310024"/>
                      <a:pt x="311126" y="3332968"/>
                    </a:cubicBezTo>
                    <a:cubicBezTo>
                      <a:pt x="310208" y="3345817"/>
                      <a:pt x="302866" y="3352701"/>
                      <a:pt x="289099" y="3353618"/>
                    </a:cubicBezTo>
                    <a:cubicBezTo>
                      <a:pt x="282675" y="3354536"/>
                      <a:pt x="276709" y="3351324"/>
                      <a:pt x="271202" y="3343982"/>
                    </a:cubicBezTo>
                    <a:cubicBezTo>
                      <a:pt x="254682" y="3325626"/>
                      <a:pt x="235868" y="3309565"/>
                      <a:pt x="214759" y="3295798"/>
                    </a:cubicBezTo>
                    <a:close/>
                    <a:moveTo>
                      <a:pt x="70210" y="3284785"/>
                    </a:moveTo>
                    <a:lnTo>
                      <a:pt x="114263" y="3301305"/>
                    </a:lnTo>
                    <a:cubicBezTo>
                      <a:pt x="117016" y="3303141"/>
                      <a:pt x="118393" y="3305435"/>
                      <a:pt x="118393" y="3308188"/>
                    </a:cubicBezTo>
                    <a:cubicBezTo>
                      <a:pt x="119311" y="3311859"/>
                      <a:pt x="112886" y="3314613"/>
                      <a:pt x="99120" y="3316448"/>
                    </a:cubicBezTo>
                    <a:cubicBezTo>
                      <a:pt x="76175" y="3335722"/>
                      <a:pt x="46807" y="3350865"/>
                      <a:pt x="11014" y="3361878"/>
                    </a:cubicBezTo>
                    <a:lnTo>
                      <a:pt x="6884" y="3357748"/>
                    </a:lnTo>
                    <a:cubicBezTo>
                      <a:pt x="36252" y="3331133"/>
                      <a:pt x="57361" y="3306812"/>
                      <a:pt x="70210" y="3284785"/>
                    </a:cubicBezTo>
                    <a:close/>
                    <a:moveTo>
                      <a:pt x="104627" y="3224212"/>
                    </a:moveTo>
                    <a:lnTo>
                      <a:pt x="104627" y="3262759"/>
                    </a:lnTo>
                    <a:lnTo>
                      <a:pt x="231279" y="3262759"/>
                    </a:lnTo>
                    <a:lnTo>
                      <a:pt x="231279" y="3224212"/>
                    </a:lnTo>
                    <a:close/>
                    <a:moveTo>
                      <a:pt x="238163" y="3195302"/>
                    </a:moveTo>
                    <a:lnTo>
                      <a:pt x="282216" y="3210446"/>
                    </a:lnTo>
                    <a:cubicBezTo>
                      <a:pt x="285887" y="3211363"/>
                      <a:pt x="287722" y="3214117"/>
                      <a:pt x="287722" y="3218705"/>
                    </a:cubicBezTo>
                    <a:cubicBezTo>
                      <a:pt x="288640" y="3221459"/>
                      <a:pt x="284969" y="3226048"/>
                      <a:pt x="276709" y="3232472"/>
                    </a:cubicBezTo>
                    <a:lnTo>
                      <a:pt x="276709" y="3236602"/>
                    </a:lnTo>
                    <a:cubicBezTo>
                      <a:pt x="276709" y="3245780"/>
                      <a:pt x="276709" y="3256334"/>
                      <a:pt x="276709" y="3268265"/>
                    </a:cubicBezTo>
                    <a:cubicBezTo>
                      <a:pt x="276709" y="3274690"/>
                      <a:pt x="274415" y="3277902"/>
                      <a:pt x="269826" y="3277902"/>
                    </a:cubicBezTo>
                    <a:cubicBezTo>
                      <a:pt x="259730" y="3280655"/>
                      <a:pt x="246881" y="3282032"/>
                      <a:pt x="231279" y="3282032"/>
                    </a:cubicBezTo>
                    <a:lnTo>
                      <a:pt x="231279" y="3271019"/>
                    </a:lnTo>
                    <a:lnTo>
                      <a:pt x="192733" y="3271019"/>
                    </a:lnTo>
                    <a:lnTo>
                      <a:pt x="192733" y="3276525"/>
                    </a:lnTo>
                    <a:cubicBezTo>
                      <a:pt x="192733" y="3277443"/>
                      <a:pt x="192733" y="3281114"/>
                      <a:pt x="192733" y="3287539"/>
                    </a:cubicBezTo>
                    <a:cubicBezTo>
                      <a:pt x="193651" y="3308647"/>
                      <a:pt x="194109" y="3322414"/>
                      <a:pt x="194109" y="3328838"/>
                    </a:cubicBezTo>
                    <a:cubicBezTo>
                      <a:pt x="195945" y="3350865"/>
                      <a:pt x="176672" y="3363255"/>
                      <a:pt x="136290" y="3366008"/>
                    </a:cubicBezTo>
                    <a:cubicBezTo>
                      <a:pt x="136290" y="3346735"/>
                      <a:pt x="122523" y="3334804"/>
                      <a:pt x="94990" y="3330215"/>
                    </a:cubicBezTo>
                    <a:lnTo>
                      <a:pt x="97743" y="3326085"/>
                    </a:lnTo>
                    <a:lnTo>
                      <a:pt x="134913" y="3327462"/>
                    </a:lnTo>
                    <a:cubicBezTo>
                      <a:pt x="145008" y="3327462"/>
                      <a:pt x="150056" y="3322414"/>
                      <a:pt x="150056" y="3312318"/>
                    </a:cubicBezTo>
                    <a:lnTo>
                      <a:pt x="150056" y="3271019"/>
                    </a:lnTo>
                    <a:lnTo>
                      <a:pt x="104627" y="3271019"/>
                    </a:lnTo>
                    <a:lnTo>
                      <a:pt x="104627" y="3272395"/>
                    </a:lnTo>
                    <a:cubicBezTo>
                      <a:pt x="104627" y="3277902"/>
                      <a:pt x="101873" y="3281114"/>
                      <a:pt x="96367" y="3282032"/>
                    </a:cubicBezTo>
                    <a:cubicBezTo>
                      <a:pt x="87189" y="3283868"/>
                      <a:pt x="74799" y="3284785"/>
                      <a:pt x="59197" y="3284785"/>
                    </a:cubicBezTo>
                    <a:cubicBezTo>
                      <a:pt x="59197" y="3280196"/>
                      <a:pt x="59656" y="3271936"/>
                      <a:pt x="60573" y="3260005"/>
                    </a:cubicBezTo>
                    <a:cubicBezTo>
                      <a:pt x="60573" y="3248992"/>
                      <a:pt x="60573" y="3242109"/>
                      <a:pt x="60573" y="3239355"/>
                    </a:cubicBezTo>
                    <a:lnTo>
                      <a:pt x="60573" y="3235225"/>
                    </a:lnTo>
                    <a:cubicBezTo>
                      <a:pt x="60573" y="3233390"/>
                      <a:pt x="60573" y="3228801"/>
                      <a:pt x="60573" y="3221459"/>
                    </a:cubicBezTo>
                    <a:cubicBezTo>
                      <a:pt x="59656" y="3214117"/>
                      <a:pt x="59197" y="3209069"/>
                      <a:pt x="59197" y="3206316"/>
                    </a:cubicBezTo>
                    <a:lnTo>
                      <a:pt x="111510" y="3217329"/>
                    </a:lnTo>
                    <a:lnTo>
                      <a:pt x="225773" y="3217329"/>
                    </a:lnTo>
                    <a:close/>
                    <a:moveTo>
                      <a:pt x="94990" y="3116833"/>
                    </a:moveTo>
                    <a:lnTo>
                      <a:pt x="94990" y="3145743"/>
                    </a:lnTo>
                    <a:lnTo>
                      <a:pt x="239539" y="3145743"/>
                    </a:lnTo>
                    <a:lnTo>
                      <a:pt x="239539" y="3116833"/>
                    </a:lnTo>
                    <a:close/>
                    <a:moveTo>
                      <a:pt x="94990" y="3082416"/>
                    </a:moveTo>
                    <a:lnTo>
                      <a:pt x="94990" y="3109949"/>
                    </a:lnTo>
                    <a:lnTo>
                      <a:pt x="239539" y="3109949"/>
                    </a:lnTo>
                    <a:lnTo>
                      <a:pt x="239539" y="3082416"/>
                    </a:lnTo>
                    <a:close/>
                    <a:moveTo>
                      <a:pt x="246423" y="3050753"/>
                    </a:moveTo>
                    <a:lnTo>
                      <a:pt x="290476" y="3068650"/>
                    </a:lnTo>
                    <a:cubicBezTo>
                      <a:pt x="294147" y="3070485"/>
                      <a:pt x="295982" y="3072321"/>
                      <a:pt x="295982" y="3074156"/>
                    </a:cubicBezTo>
                    <a:cubicBezTo>
                      <a:pt x="295982" y="3078745"/>
                      <a:pt x="291852" y="3083793"/>
                      <a:pt x="283592" y="3089299"/>
                    </a:cubicBezTo>
                    <a:lnTo>
                      <a:pt x="283592" y="3097559"/>
                    </a:lnTo>
                    <a:cubicBezTo>
                      <a:pt x="283592" y="3111326"/>
                      <a:pt x="283592" y="3128305"/>
                      <a:pt x="283592" y="3148496"/>
                    </a:cubicBezTo>
                    <a:cubicBezTo>
                      <a:pt x="283592" y="3154920"/>
                      <a:pt x="281298" y="3159050"/>
                      <a:pt x="276709" y="3160886"/>
                    </a:cubicBezTo>
                    <a:cubicBezTo>
                      <a:pt x="263860" y="3162721"/>
                      <a:pt x="251470" y="3163639"/>
                      <a:pt x="239539" y="3163639"/>
                    </a:cubicBezTo>
                    <a:lnTo>
                      <a:pt x="239539" y="3152626"/>
                    </a:lnTo>
                    <a:lnTo>
                      <a:pt x="174836" y="3152626"/>
                    </a:lnTo>
                    <a:cubicBezTo>
                      <a:pt x="184014" y="3157215"/>
                      <a:pt x="188603" y="3162262"/>
                      <a:pt x="188603" y="3167769"/>
                    </a:cubicBezTo>
                    <a:cubicBezTo>
                      <a:pt x="188603" y="3174193"/>
                      <a:pt x="185849" y="3179700"/>
                      <a:pt x="180343" y="3184289"/>
                    </a:cubicBezTo>
                    <a:lnTo>
                      <a:pt x="269826" y="3184289"/>
                    </a:lnTo>
                    <a:lnTo>
                      <a:pt x="290476" y="3155379"/>
                    </a:lnTo>
                    <a:lnTo>
                      <a:pt x="329022" y="3182912"/>
                    </a:lnTo>
                    <a:cubicBezTo>
                      <a:pt x="330399" y="3183371"/>
                      <a:pt x="331317" y="3183945"/>
                      <a:pt x="331775" y="3184633"/>
                    </a:cubicBezTo>
                    <a:cubicBezTo>
                      <a:pt x="332234" y="3185321"/>
                      <a:pt x="332234" y="3186125"/>
                      <a:pt x="331775" y="3187042"/>
                    </a:cubicBezTo>
                    <a:cubicBezTo>
                      <a:pt x="331775" y="3189796"/>
                      <a:pt x="328104" y="3191631"/>
                      <a:pt x="320762" y="3192549"/>
                    </a:cubicBezTo>
                    <a:lnTo>
                      <a:pt x="11014" y="3192549"/>
                    </a:lnTo>
                    <a:lnTo>
                      <a:pt x="11014" y="3184289"/>
                    </a:lnTo>
                    <a:lnTo>
                      <a:pt x="147303" y="3184289"/>
                    </a:lnTo>
                    <a:cubicBezTo>
                      <a:pt x="146385" y="3183371"/>
                      <a:pt x="145926" y="3182453"/>
                      <a:pt x="145926" y="3181536"/>
                    </a:cubicBezTo>
                    <a:cubicBezTo>
                      <a:pt x="145008" y="3179700"/>
                      <a:pt x="144550" y="3178323"/>
                      <a:pt x="144550" y="3177406"/>
                    </a:cubicBezTo>
                    <a:cubicBezTo>
                      <a:pt x="143632" y="3168228"/>
                      <a:pt x="140420" y="3159968"/>
                      <a:pt x="134913" y="3152626"/>
                    </a:cubicBezTo>
                    <a:lnTo>
                      <a:pt x="94990" y="3152626"/>
                    </a:lnTo>
                    <a:lnTo>
                      <a:pt x="94990" y="3155379"/>
                    </a:lnTo>
                    <a:cubicBezTo>
                      <a:pt x="94990" y="3161803"/>
                      <a:pt x="92237" y="3165016"/>
                      <a:pt x="86730" y="3165016"/>
                    </a:cubicBezTo>
                    <a:cubicBezTo>
                      <a:pt x="75717" y="3167769"/>
                      <a:pt x="63327" y="3169146"/>
                      <a:pt x="49560" y="3169146"/>
                    </a:cubicBezTo>
                    <a:cubicBezTo>
                      <a:pt x="50478" y="3156297"/>
                      <a:pt x="50937" y="3137024"/>
                      <a:pt x="50937" y="3111326"/>
                    </a:cubicBezTo>
                    <a:lnTo>
                      <a:pt x="50937" y="3101689"/>
                    </a:lnTo>
                    <a:cubicBezTo>
                      <a:pt x="50937" y="3090676"/>
                      <a:pt x="50937" y="3077368"/>
                      <a:pt x="50937" y="3061766"/>
                    </a:cubicBezTo>
                    <a:lnTo>
                      <a:pt x="101873" y="3074156"/>
                    </a:lnTo>
                    <a:lnTo>
                      <a:pt x="232656" y="3074156"/>
                    </a:lnTo>
                    <a:close/>
                    <a:moveTo>
                      <a:pt x="650268" y="2988766"/>
                    </a:moveTo>
                    <a:lnTo>
                      <a:pt x="705334" y="3005286"/>
                    </a:lnTo>
                    <a:cubicBezTo>
                      <a:pt x="708087" y="3006204"/>
                      <a:pt x="709464" y="3008498"/>
                      <a:pt x="709464" y="3012169"/>
                    </a:cubicBezTo>
                    <a:cubicBezTo>
                      <a:pt x="710382" y="3016758"/>
                      <a:pt x="703957" y="3019971"/>
                      <a:pt x="690191" y="3021806"/>
                    </a:cubicBezTo>
                    <a:cubicBezTo>
                      <a:pt x="680095" y="3045668"/>
                      <a:pt x="668164" y="3067236"/>
                      <a:pt x="654398" y="3086509"/>
                    </a:cubicBezTo>
                    <a:cubicBezTo>
                      <a:pt x="656233" y="3088344"/>
                      <a:pt x="658986" y="3090180"/>
                      <a:pt x="662658" y="3092016"/>
                    </a:cubicBezTo>
                    <a:cubicBezTo>
                      <a:pt x="668164" y="3096604"/>
                      <a:pt x="675048" y="3102111"/>
                      <a:pt x="683307" y="3108535"/>
                    </a:cubicBezTo>
                    <a:cubicBezTo>
                      <a:pt x="704416" y="3125973"/>
                      <a:pt x="714971" y="3141575"/>
                      <a:pt x="714971" y="3155342"/>
                    </a:cubicBezTo>
                    <a:cubicBezTo>
                      <a:pt x="714053" y="3175533"/>
                      <a:pt x="705793" y="3186546"/>
                      <a:pt x="690191" y="3188382"/>
                    </a:cubicBezTo>
                    <a:cubicBezTo>
                      <a:pt x="683766" y="3188382"/>
                      <a:pt x="676424" y="3182416"/>
                      <a:pt x="668164" y="3170485"/>
                    </a:cubicBezTo>
                    <a:cubicBezTo>
                      <a:pt x="657151" y="3153047"/>
                      <a:pt x="644302" y="3136069"/>
                      <a:pt x="629618" y="3119549"/>
                    </a:cubicBezTo>
                    <a:cubicBezTo>
                      <a:pt x="598413" y="3155342"/>
                      <a:pt x="559408" y="3184252"/>
                      <a:pt x="512602" y="3206278"/>
                    </a:cubicBezTo>
                    <a:lnTo>
                      <a:pt x="509848" y="3200772"/>
                    </a:lnTo>
                    <a:cubicBezTo>
                      <a:pt x="544724" y="3168650"/>
                      <a:pt x="575928" y="3131480"/>
                      <a:pt x="603461" y="3089262"/>
                    </a:cubicBezTo>
                    <a:cubicBezTo>
                      <a:pt x="579599" y="3065400"/>
                      <a:pt x="553901" y="3042456"/>
                      <a:pt x="526368" y="3020429"/>
                    </a:cubicBezTo>
                    <a:lnTo>
                      <a:pt x="530498" y="3014923"/>
                    </a:lnTo>
                    <a:cubicBezTo>
                      <a:pt x="555278" y="3025936"/>
                      <a:pt x="584647" y="3041997"/>
                      <a:pt x="618604" y="3063106"/>
                    </a:cubicBezTo>
                    <a:lnTo>
                      <a:pt x="630994" y="3041079"/>
                    </a:lnTo>
                    <a:cubicBezTo>
                      <a:pt x="639254" y="3022724"/>
                      <a:pt x="645679" y="3005286"/>
                      <a:pt x="650268" y="2988766"/>
                    </a:cubicBezTo>
                    <a:close/>
                    <a:moveTo>
                      <a:pt x="710841" y="2937830"/>
                    </a:moveTo>
                    <a:lnTo>
                      <a:pt x="749387" y="2966739"/>
                    </a:lnTo>
                    <a:cubicBezTo>
                      <a:pt x="752140" y="2967657"/>
                      <a:pt x="753517" y="2969034"/>
                      <a:pt x="753517" y="2970869"/>
                    </a:cubicBezTo>
                    <a:cubicBezTo>
                      <a:pt x="753517" y="2973623"/>
                      <a:pt x="749846" y="2975458"/>
                      <a:pt x="742504" y="2976376"/>
                    </a:cubicBezTo>
                    <a:lnTo>
                      <a:pt x="505718" y="2976376"/>
                    </a:lnTo>
                    <a:lnTo>
                      <a:pt x="505718" y="3218668"/>
                    </a:lnTo>
                    <a:lnTo>
                      <a:pt x="690191" y="3218668"/>
                    </a:lnTo>
                    <a:lnTo>
                      <a:pt x="714971" y="3185628"/>
                    </a:lnTo>
                    <a:lnTo>
                      <a:pt x="757647" y="3217292"/>
                    </a:lnTo>
                    <a:cubicBezTo>
                      <a:pt x="759024" y="3217751"/>
                      <a:pt x="759942" y="3218095"/>
                      <a:pt x="760400" y="3218324"/>
                    </a:cubicBezTo>
                    <a:cubicBezTo>
                      <a:pt x="760859" y="3218554"/>
                      <a:pt x="760859" y="3218668"/>
                      <a:pt x="760400" y="3218668"/>
                    </a:cubicBezTo>
                    <a:cubicBezTo>
                      <a:pt x="760400" y="3222340"/>
                      <a:pt x="757188" y="3224175"/>
                      <a:pt x="750764" y="3224175"/>
                    </a:cubicBezTo>
                    <a:lnTo>
                      <a:pt x="511225" y="3224175"/>
                    </a:lnTo>
                    <a:lnTo>
                      <a:pt x="489198" y="3248955"/>
                    </a:lnTo>
                    <a:cubicBezTo>
                      <a:pt x="477267" y="3241613"/>
                      <a:pt x="464419" y="3232435"/>
                      <a:pt x="450652" y="3221422"/>
                    </a:cubicBezTo>
                    <a:cubicBezTo>
                      <a:pt x="448816" y="3220504"/>
                      <a:pt x="447899" y="3219586"/>
                      <a:pt x="447899" y="3218668"/>
                    </a:cubicBezTo>
                    <a:cubicBezTo>
                      <a:pt x="447899" y="3217750"/>
                      <a:pt x="448816" y="3216833"/>
                      <a:pt x="450652" y="3215915"/>
                    </a:cubicBezTo>
                    <a:cubicBezTo>
                      <a:pt x="456159" y="3211326"/>
                      <a:pt x="458912" y="3205820"/>
                      <a:pt x="458912" y="3199395"/>
                    </a:cubicBezTo>
                    <a:lnTo>
                      <a:pt x="458912" y="3032819"/>
                    </a:lnTo>
                    <a:cubicBezTo>
                      <a:pt x="458912" y="2994273"/>
                      <a:pt x="458453" y="2968116"/>
                      <a:pt x="457535" y="2954350"/>
                    </a:cubicBezTo>
                    <a:lnTo>
                      <a:pt x="516732" y="2968116"/>
                    </a:lnTo>
                    <a:lnTo>
                      <a:pt x="686061" y="2968116"/>
                    </a:lnTo>
                    <a:close/>
                    <a:moveTo>
                      <a:pt x="112886" y="2924100"/>
                    </a:moveTo>
                    <a:cubicBezTo>
                      <a:pt x="180343" y="2924903"/>
                      <a:pt x="216179" y="2933436"/>
                      <a:pt x="220395" y="2949697"/>
                    </a:cubicBezTo>
                    <a:cubicBezTo>
                      <a:pt x="220997" y="2952021"/>
                      <a:pt x="220954" y="2954502"/>
                      <a:pt x="220266" y="2957140"/>
                    </a:cubicBezTo>
                    <a:cubicBezTo>
                      <a:pt x="219348" y="2970907"/>
                      <a:pt x="212924" y="2978708"/>
                      <a:pt x="200993" y="2980543"/>
                    </a:cubicBezTo>
                    <a:cubicBezTo>
                      <a:pt x="195486" y="2980543"/>
                      <a:pt x="189979" y="2978249"/>
                      <a:pt x="184473" y="2973660"/>
                    </a:cubicBezTo>
                    <a:cubicBezTo>
                      <a:pt x="167035" y="2956222"/>
                      <a:pt x="142714" y="2941079"/>
                      <a:pt x="111510" y="2928230"/>
                    </a:cubicBezTo>
                    <a:close/>
                    <a:moveTo>
                      <a:pt x="137666" y="2878670"/>
                    </a:moveTo>
                    <a:cubicBezTo>
                      <a:pt x="182637" y="2878670"/>
                      <a:pt x="204205" y="2887389"/>
                      <a:pt x="202369" y="2904827"/>
                    </a:cubicBezTo>
                    <a:cubicBezTo>
                      <a:pt x="201452" y="2916758"/>
                      <a:pt x="194568" y="2923183"/>
                      <a:pt x="181719" y="2924100"/>
                    </a:cubicBezTo>
                    <a:cubicBezTo>
                      <a:pt x="176213" y="2924100"/>
                      <a:pt x="171624" y="2921347"/>
                      <a:pt x="167953" y="2915840"/>
                    </a:cubicBezTo>
                    <a:cubicBezTo>
                      <a:pt x="162446" y="2905745"/>
                      <a:pt x="151892" y="2894732"/>
                      <a:pt x="136290" y="2882800"/>
                    </a:cubicBezTo>
                    <a:close/>
                    <a:moveTo>
                      <a:pt x="140420" y="2783681"/>
                    </a:moveTo>
                    <a:cubicBezTo>
                      <a:pt x="140420" y="2783681"/>
                      <a:pt x="139961" y="2784140"/>
                      <a:pt x="139043" y="2785058"/>
                    </a:cubicBezTo>
                    <a:cubicBezTo>
                      <a:pt x="138125" y="2788729"/>
                      <a:pt x="136749" y="2791023"/>
                      <a:pt x="134913" y="2791941"/>
                    </a:cubicBezTo>
                    <a:cubicBezTo>
                      <a:pt x="145008" y="2802954"/>
                      <a:pt x="155563" y="2811673"/>
                      <a:pt x="166576" y="2818097"/>
                    </a:cubicBezTo>
                    <a:cubicBezTo>
                      <a:pt x="174836" y="2808002"/>
                      <a:pt x="182178" y="2796530"/>
                      <a:pt x="188603" y="2783681"/>
                    </a:cubicBezTo>
                    <a:close/>
                    <a:moveTo>
                      <a:pt x="117016" y="2736874"/>
                    </a:moveTo>
                    <a:lnTo>
                      <a:pt x="162446" y="2747888"/>
                    </a:lnTo>
                    <a:cubicBezTo>
                      <a:pt x="165200" y="2747888"/>
                      <a:pt x="166576" y="2749264"/>
                      <a:pt x="166576" y="2752018"/>
                    </a:cubicBezTo>
                    <a:cubicBezTo>
                      <a:pt x="167494" y="2756607"/>
                      <a:pt x="162446" y="2760278"/>
                      <a:pt x="151433" y="2763031"/>
                    </a:cubicBezTo>
                    <a:cubicBezTo>
                      <a:pt x="150515" y="2763949"/>
                      <a:pt x="149597" y="2765784"/>
                      <a:pt x="148680" y="2768538"/>
                    </a:cubicBezTo>
                    <a:cubicBezTo>
                      <a:pt x="146844" y="2771291"/>
                      <a:pt x="145467" y="2773586"/>
                      <a:pt x="144550" y="2775421"/>
                    </a:cubicBezTo>
                    <a:lnTo>
                      <a:pt x="185849" y="2775421"/>
                    </a:lnTo>
                    <a:lnTo>
                      <a:pt x="200993" y="2756148"/>
                    </a:lnTo>
                    <a:lnTo>
                      <a:pt x="243669" y="2779551"/>
                    </a:lnTo>
                    <a:cubicBezTo>
                      <a:pt x="246423" y="2780469"/>
                      <a:pt x="247799" y="2782304"/>
                      <a:pt x="247799" y="2785058"/>
                    </a:cubicBezTo>
                    <a:cubicBezTo>
                      <a:pt x="247799" y="2789647"/>
                      <a:pt x="242293" y="2793318"/>
                      <a:pt x="231279" y="2796071"/>
                    </a:cubicBezTo>
                    <a:cubicBezTo>
                      <a:pt x="230361" y="2796989"/>
                      <a:pt x="229444" y="2797906"/>
                      <a:pt x="228526" y="2798824"/>
                    </a:cubicBezTo>
                    <a:cubicBezTo>
                      <a:pt x="220266" y="2810755"/>
                      <a:pt x="210629" y="2821769"/>
                      <a:pt x="199616" y="2831864"/>
                    </a:cubicBezTo>
                    <a:cubicBezTo>
                      <a:pt x="212465" y="2837371"/>
                      <a:pt x="234950" y="2841501"/>
                      <a:pt x="267072" y="2844254"/>
                    </a:cubicBezTo>
                    <a:lnTo>
                      <a:pt x="265696" y="2851137"/>
                    </a:lnTo>
                    <a:cubicBezTo>
                      <a:pt x="255600" y="2853891"/>
                      <a:pt x="246423" y="2866739"/>
                      <a:pt x="238163" y="2889684"/>
                    </a:cubicBezTo>
                    <a:cubicBezTo>
                      <a:pt x="208794" y="2880506"/>
                      <a:pt x="185391" y="2869493"/>
                      <a:pt x="167953" y="2856644"/>
                    </a:cubicBezTo>
                    <a:cubicBezTo>
                      <a:pt x="144091" y="2872246"/>
                      <a:pt x="111510" y="2884177"/>
                      <a:pt x="70210" y="2892437"/>
                    </a:cubicBezTo>
                    <a:lnTo>
                      <a:pt x="67457" y="2886930"/>
                    </a:lnTo>
                    <a:cubicBezTo>
                      <a:pt x="105085" y="2869493"/>
                      <a:pt x="132160" y="2852514"/>
                      <a:pt x="148680" y="2835994"/>
                    </a:cubicBezTo>
                    <a:cubicBezTo>
                      <a:pt x="141337" y="2825899"/>
                      <a:pt x="135372" y="2813967"/>
                      <a:pt x="130783" y="2800201"/>
                    </a:cubicBezTo>
                    <a:cubicBezTo>
                      <a:pt x="120688" y="2813967"/>
                      <a:pt x="106003" y="2829570"/>
                      <a:pt x="86730" y="2847007"/>
                    </a:cubicBezTo>
                    <a:lnTo>
                      <a:pt x="82600" y="2842877"/>
                    </a:lnTo>
                    <a:cubicBezTo>
                      <a:pt x="101873" y="2803413"/>
                      <a:pt x="113345" y="2768079"/>
                      <a:pt x="117016" y="2736874"/>
                    </a:cubicBezTo>
                    <a:close/>
                    <a:moveTo>
                      <a:pt x="67457" y="2734121"/>
                    </a:moveTo>
                    <a:lnTo>
                      <a:pt x="67457" y="2886930"/>
                    </a:lnTo>
                    <a:lnTo>
                      <a:pt x="67457" y="2981920"/>
                    </a:lnTo>
                    <a:lnTo>
                      <a:pt x="269826" y="2981920"/>
                    </a:lnTo>
                    <a:lnTo>
                      <a:pt x="269826" y="2734121"/>
                    </a:lnTo>
                    <a:close/>
                    <a:moveTo>
                      <a:pt x="438262" y="2718941"/>
                    </a:moveTo>
                    <a:cubicBezTo>
                      <a:pt x="478644" y="2722612"/>
                      <a:pt x="498376" y="2733166"/>
                      <a:pt x="497458" y="2750604"/>
                    </a:cubicBezTo>
                    <a:cubicBezTo>
                      <a:pt x="495623" y="2766206"/>
                      <a:pt x="487363" y="2775384"/>
                      <a:pt x="472678" y="2778137"/>
                    </a:cubicBezTo>
                    <a:cubicBezTo>
                      <a:pt x="464419" y="2777219"/>
                      <a:pt x="459830" y="2772630"/>
                      <a:pt x="458912" y="2764370"/>
                    </a:cubicBezTo>
                    <a:cubicBezTo>
                      <a:pt x="454323" y="2748768"/>
                      <a:pt x="447440" y="2734084"/>
                      <a:pt x="438262" y="2720317"/>
                    </a:cubicBezTo>
                    <a:close/>
                    <a:moveTo>
                      <a:pt x="276709" y="2702458"/>
                    </a:moveTo>
                    <a:lnTo>
                      <a:pt x="319385" y="2720355"/>
                    </a:lnTo>
                    <a:cubicBezTo>
                      <a:pt x="323974" y="2722190"/>
                      <a:pt x="326269" y="2724484"/>
                      <a:pt x="326269" y="2727238"/>
                    </a:cubicBezTo>
                    <a:cubicBezTo>
                      <a:pt x="326269" y="2729991"/>
                      <a:pt x="321680" y="2735039"/>
                      <a:pt x="312502" y="2742381"/>
                    </a:cubicBezTo>
                    <a:lnTo>
                      <a:pt x="312502" y="2827734"/>
                    </a:lnTo>
                    <a:cubicBezTo>
                      <a:pt x="312502" y="2842419"/>
                      <a:pt x="312961" y="2873164"/>
                      <a:pt x="313879" y="2919970"/>
                    </a:cubicBezTo>
                    <a:cubicBezTo>
                      <a:pt x="313879" y="2960352"/>
                      <a:pt x="313879" y="2986050"/>
                      <a:pt x="313879" y="2997063"/>
                    </a:cubicBezTo>
                    <a:cubicBezTo>
                      <a:pt x="313879" y="3004405"/>
                      <a:pt x="310667" y="3008535"/>
                      <a:pt x="304242" y="3009453"/>
                    </a:cubicBezTo>
                    <a:cubicBezTo>
                      <a:pt x="293229" y="3012206"/>
                      <a:pt x="281757" y="3013583"/>
                      <a:pt x="269826" y="3013583"/>
                    </a:cubicBezTo>
                    <a:lnTo>
                      <a:pt x="269826" y="2990180"/>
                    </a:lnTo>
                    <a:lnTo>
                      <a:pt x="67457" y="2990180"/>
                    </a:lnTo>
                    <a:lnTo>
                      <a:pt x="67457" y="2998440"/>
                    </a:lnTo>
                    <a:cubicBezTo>
                      <a:pt x="68374" y="3006700"/>
                      <a:pt x="65162" y="3010830"/>
                      <a:pt x="57820" y="3010830"/>
                    </a:cubicBezTo>
                    <a:cubicBezTo>
                      <a:pt x="41300" y="3012665"/>
                      <a:pt x="29828" y="3013583"/>
                      <a:pt x="23404" y="3013583"/>
                    </a:cubicBezTo>
                    <a:cubicBezTo>
                      <a:pt x="25239" y="2969530"/>
                      <a:pt x="26157" y="2925936"/>
                      <a:pt x="26157" y="2882800"/>
                    </a:cubicBezTo>
                    <a:lnTo>
                      <a:pt x="26157" y="2789188"/>
                    </a:lnTo>
                    <a:cubicBezTo>
                      <a:pt x="26157" y="2755230"/>
                      <a:pt x="25698" y="2729991"/>
                      <a:pt x="24780" y="2713471"/>
                    </a:cubicBezTo>
                    <a:lnTo>
                      <a:pt x="74340" y="2725861"/>
                    </a:lnTo>
                    <a:lnTo>
                      <a:pt x="262942" y="2725861"/>
                    </a:lnTo>
                    <a:close/>
                    <a:moveTo>
                      <a:pt x="547018" y="2698291"/>
                    </a:moveTo>
                    <a:lnTo>
                      <a:pt x="551148" y="2701044"/>
                    </a:lnTo>
                    <a:lnTo>
                      <a:pt x="511225" y="2800164"/>
                    </a:lnTo>
                    <a:cubicBezTo>
                      <a:pt x="505718" y="2813013"/>
                      <a:pt x="502965" y="2823108"/>
                      <a:pt x="502965" y="2830450"/>
                    </a:cubicBezTo>
                    <a:cubicBezTo>
                      <a:pt x="502965" y="2834121"/>
                      <a:pt x="504801" y="2842381"/>
                      <a:pt x="508472" y="2855230"/>
                    </a:cubicBezTo>
                    <a:cubicBezTo>
                      <a:pt x="511225" y="2860737"/>
                      <a:pt x="512602" y="2866702"/>
                      <a:pt x="512602" y="2873127"/>
                    </a:cubicBezTo>
                    <a:cubicBezTo>
                      <a:pt x="510766" y="2887811"/>
                      <a:pt x="500671" y="2896071"/>
                      <a:pt x="482315" y="2897906"/>
                    </a:cubicBezTo>
                    <a:cubicBezTo>
                      <a:pt x="467631" y="2896989"/>
                      <a:pt x="459830" y="2889188"/>
                      <a:pt x="458912" y="2874503"/>
                    </a:cubicBezTo>
                    <a:cubicBezTo>
                      <a:pt x="458912" y="2870832"/>
                      <a:pt x="460289" y="2865784"/>
                      <a:pt x="463042" y="2859360"/>
                    </a:cubicBezTo>
                    <a:cubicBezTo>
                      <a:pt x="463042" y="2857524"/>
                      <a:pt x="463501" y="2854771"/>
                      <a:pt x="464419" y="2851100"/>
                    </a:cubicBezTo>
                    <a:cubicBezTo>
                      <a:pt x="466254" y="2845593"/>
                      <a:pt x="467172" y="2841922"/>
                      <a:pt x="467172" y="2840087"/>
                    </a:cubicBezTo>
                    <a:cubicBezTo>
                      <a:pt x="468090" y="2829073"/>
                      <a:pt x="458912" y="2818978"/>
                      <a:pt x="439639" y="2809800"/>
                    </a:cubicBezTo>
                    <a:lnTo>
                      <a:pt x="441015" y="2804294"/>
                    </a:lnTo>
                    <a:cubicBezTo>
                      <a:pt x="462124" y="2808883"/>
                      <a:pt x="474514" y="2807506"/>
                      <a:pt x="478185" y="2800164"/>
                    </a:cubicBezTo>
                    <a:close/>
                    <a:moveTo>
                      <a:pt x="686061" y="2666628"/>
                    </a:moveTo>
                    <a:lnTo>
                      <a:pt x="731491" y="2685901"/>
                    </a:lnTo>
                    <a:cubicBezTo>
                      <a:pt x="734244" y="2687736"/>
                      <a:pt x="735621" y="2690031"/>
                      <a:pt x="735621" y="2692784"/>
                    </a:cubicBezTo>
                    <a:cubicBezTo>
                      <a:pt x="735621" y="2698291"/>
                      <a:pt x="731491" y="2703797"/>
                      <a:pt x="723231" y="2709304"/>
                    </a:cubicBezTo>
                    <a:cubicBezTo>
                      <a:pt x="723231" y="2730413"/>
                      <a:pt x="722313" y="2751980"/>
                      <a:pt x="720477" y="2774007"/>
                    </a:cubicBezTo>
                    <a:cubicBezTo>
                      <a:pt x="721395" y="2803376"/>
                      <a:pt x="699827" y="2819896"/>
                      <a:pt x="655774" y="2823567"/>
                    </a:cubicBezTo>
                    <a:cubicBezTo>
                      <a:pt x="654856" y="2800623"/>
                      <a:pt x="642925" y="2786397"/>
                      <a:pt x="619981" y="2780890"/>
                    </a:cubicBezTo>
                    <a:lnTo>
                      <a:pt x="619981" y="2776760"/>
                    </a:lnTo>
                    <a:lnTo>
                      <a:pt x="658528" y="2779514"/>
                    </a:lnTo>
                    <a:cubicBezTo>
                      <a:pt x="671376" y="2781349"/>
                      <a:pt x="677801" y="2775384"/>
                      <a:pt x="677801" y="2761617"/>
                    </a:cubicBezTo>
                    <a:cubicBezTo>
                      <a:pt x="679636" y="2742344"/>
                      <a:pt x="680554" y="2721694"/>
                      <a:pt x="680554" y="2699667"/>
                    </a:cubicBezTo>
                    <a:lnTo>
                      <a:pt x="606214" y="2699667"/>
                    </a:lnTo>
                    <a:lnTo>
                      <a:pt x="606214" y="2835957"/>
                    </a:lnTo>
                    <a:cubicBezTo>
                      <a:pt x="605297" y="2847888"/>
                      <a:pt x="610344" y="2853394"/>
                      <a:pt x="621358" y="2852477"/>
                    </a:cubicBezTo>
                    <a:lnTo>
                      <a:pt x="688814" y="2852477"/>
                    </a:lnTo>
                    <a:cubicBezTo>
                      <a:pt x="701663" y="2852477"/>
                      <a:pt x="711300" y="2845593"/>
                      <a:pt x="717724" y="2831827"/>
                    </a:cubicBezTo>
                    <a:lnTo>
                      <a:pt x="735621" y="2785020"/>
                    </a:lnTo>
                    <a:lnTo>
                      <a:pt x="741127" y="2786397"/>
                    </a:lnTo>
                    <a:lnTo>
                      <a:pt x="742504" y="2833203"/>
                    </a:lnTo>
                    <a:cubicBezTo>
                      <a:pt x="743422" y="2841463"/>
                      <a:pt x="746175" y="2846970"/>
                      <a:pt x="750764" y="2849723"/>
                    </a:cubicBezTo>
                    <a:cubicBezTo>
                      <a:pt x="756270" y="2855230"/>
                      <a:pt x="759024" y="2860278"/>
                      <a:pt x="759024" y="2864867"/>
                    </a:cubicBezTo>
                    <a:cubicBezTo>
                      <a:pt x="757188" y="2880469"/>
                      <a:pt x="737915" y="2888729"/>
                      <a:pt x="701204" y="2889647"/>
                    </a:cubicBezTo>
                    <a:lnTo>
                      <a:pt x="602085" y="2889647"/>
                    </a:lnTo>
                    <a:cubicBezTo>
                      <a:pt x="574551" y="2889647"/>
                      <a:pt x="560785" y="2877716"/>
                      <a:pt x="560785" y="2853853"/>
                    </a:cubicBezTo>
                    <a:lnTo>
                      <a:pt x="560785" y="2739591"/>
                    </a:lnTo>
                    <a:cubicBezTo>
                      <a:pt x="560785" y="2712057"/>
                      <a:pt x="560326" y="2691866"/>
                      <a:pt x="559408" y="2679018"/>
                    </a:cubicBezTo>
                    <a:lnTo>
                      <a:pt x="610344" y="2691407"/>
                    </a:lnTo>
                    <a:lnTo>
                      <a:pt x="672294" y="2691407"/>
                    </a:lnTo>
                    <a:close/>
                    <a:moveTo>
                      <a:pt x="467172" y="2663874"/>
                    </a:moveTo>
                    <a:cubicBezTo>
                      <a:pt x="508472" y="2666628"/>
                      <a:pt x="529580" y="2677182"/>
                      <a:pt x="530498" y="2695537"/>
                    </a:cubicBezTo>
                    <a:cubicBezTo>
                      <a:pt x="528663" y="2711140"/>
                      <a:pt x="520403" y="2720317"/>
                      <a:pt x="505718" y="2723071"/>
                    </a:cubicBezTo>
                    <a:cubicBezTo>
                      <a:pt x="498376" y="2723071"/>
                      <a:pt x="493328" y="2718482"/>
                      <a:pt x="490575" y="2709304"/>
                    </a:cubicBezTo>
                    <a:cubicBezTo>
                      <a:pt x="485986" y="2693702"/>
                      <a:pt x="477726" y="2679018"/>
                      <a:pt x="465795" y="2665251"/>
                    </a:cubicBezTo>
                    <a:close/>
                    <a:moveTo>
                      <a:pt x="518108" y="2584028"/>
                    </a:moveTo>
                    <a:lnTo>
                      <a:pt x="566291" y="2588158"/>
                    </a:lnTo>
                    <a:cubicBezTo>
                      <a:pt x="569962" y="2589076"/>
                      <a:pt x="571798" y="2590911"/>
                      <a:pt x="571798" y="2593665"/>
                    </a:cubicBezTo>
                    <a:cubicBezTo>
                      <a:pt x="571798" y="2597336"/>
                      <a:pt x="567209" y="2601466"/>
                      <a:pt x="558031" y="2606055"/>
                    </a:cubicBezTo>
                    <a:lnTo>
                      <a:pt x="558031" y="2623951"/>
                    </a:lnTo>
                    <a:lnTo>
                      <a:pt x="624111" y="2623951"/>
                    </a:lnTo>
                    <a:lnTo>
                      <a:pt x="624111" y="2619821"/>
                    </a:lnTo>
                    <a:cubicBezTo>
                      <a:pt x="624111" y="2608808"/>
                      <a:pt x="624111" y="2596877"/>
                      <a:pt x="624111" y="2584028"/>
                    </a:cubicBezTo>
                    <a:lnTo>
                      <a:pt x="673671" y="2588158"/>
                    </a:lnTo>
                    <a:cubicBezTo>
                      <a:pt x="676424" y="2588158"/>
                      <a:pt x="677801" y="2589535"/>
                      <a:pt x="677801" y="2592288"/>
                    </a:cubicBezTo>
                    <a:cubicBezTo>
                      <a:pt x="676883" y="2597795"/>
                      <a:pt x="672294" y="2601925"/>
                      <a:pt x="664034" y="2604678"/>
                    </a:cubicBezTo>
                    <a:lnTo>
                      <a:pt x="664034" y="2619821"/>
                    </a:lnTo>
                    <a:lnTo>
                      <a:pt x="664034" y="2623951"/>
                    </a:lnTo>
                    <a:lnTo>
                      <a:pt x="702581" y="2623951"/>
                    </a:lnTo>
                    <a:lnTo>
                      <a:pt x="723231" y="2595041"/>
                    </a:lnTo>
                    <a:lnTo>
                      <a:pt x="761777" y="2622574"/>
                    </a:lnTo>
                    <a:cubicBezTo>
                      <a:pt x="761777" y="2622574"/>
                      <a:pt x="762236" y="2623033"/>
                      <a:pt x="763154" y="2623951"/>
                    </a:cubicBezTo>
                    <a:cubicBezTo>
                      <a:pt x="764072" y="2623951"/>
                      <a:pt x="764530" y="2624869"/>
                      <a:pt x="764530" y="2626704"/>
                    </a:cubicBezTo>
                    <a:cubicBezTo>
                      <a:pt x="764530" y="2629458"/>
                      <a:pt x="760859" y="2631293"/>
                      <a:pt x="753517" y="2632211"/>
                    </a:cubicBezTo>
                    <a:lnTo>
                      <a:pt x="664034" y="2632211"/>
                    </a:lnTo>
                    <a:cubicBezTo>
                      <a:pt x="664034" y="2635882"/>
                      <a:pt x="664493" y="2641389"/>
                      <a:pt x="665411" y="2648731"/>
                    </a:cubicBezTo>
                    <a:cubicBezTo>
                      <a:pt x="665411" y="2654238"/>
                      <a:pt x="665411" y="2657909"/>
                      <a:pt x="665411" y="2659744"/>
                    </a:cubicBezTo>
                    <a:cubicBezTo>
                      <a:pt x="665411" y="2664333"/>
                      <a:pt x="663575" y="2666628"/>
                      <a:pt x="659904" y="2666628"/>
                    </a:cubicBezTo>
                    <a:cubicBezTo>
                      <a:pt x="648891" y="2669381"/>
                      <a:pt x="636960" y="2670758"/>
                      <a:pt x="624111" y="2670758"/>
                    </a:cubicBezTo>
                    <a:lnTo>
                      <a:pt x="624111" y="2632211"/>
                    </a:lnTo>
                    <a:lnTo>
                      <a:pt x="558031" y="2632211"/>
                    </a:lnTo>
                    <a:lnTo>
                      <a:pt x="558031" y="2654238"/>
                    </a:lnTo>
                    <a:cubicBezTo>
                      <a:pt x="558031" y="2659744"/>
                      <a:pt x="555737" y="2662957"/>
                      <a:pt x="551148" y="2663874"/>
                    </a:cubicBezTo>
                    <a:cubicBezTo>
                      <a:pt x="540135" y="2665710"/>
                      <a:pt x="529122" y="2666628"/>
                      <a:pt x="518108" y="2666628"/>
                    </a:cubicBezTo>
                    <a:cubicBezTo>
                      <a:pt x="518108" y="2662957"/>
                      <a:pt x="518567" y="2656532"/>
                      <a:pt x="519485" y="2647354"/>
                    </a:cubicBezTo>
                    <a:cubicBezTo>
                      <a:pt x="519485" y="2640012"/>
                      <a:pt x="519485" y="2634964"/>
                      <a:pt x="519485" y="2632211"/>
                    </a:cubicBezTo>
                    <a:lnTo>
                      <a:pt x="435509" y="2632211"/>
                    </a:lnTo>
                    <a:lnTo>
                      <a:pt x="435509" y="2623951"/>
                    </a:lnTo>
                    <a:lnTo>
                      <a:pt x="519485" y="2623951"/>
                    </a:lnTo>
                    <a:lnTo>
                      <a:pt x="519485" y="2618444"/>
                    </a:lnTo>
                    <a:cubicBezTo>
                      <a:pt x="519485" y="2613855"/>
                      <a:pt x="519026" y="2606972"/>
                      <a:pt x="518108" y="2597795"/>
                    </a:cubicBezTo>
                    <a:cubicBezTo>
                      <a:pt x="518108" y="2591370"/>
                      <a:pt x="518108" y="2586781"/>
                      <a:pt x="518108" y="2584028"/>
                    </a:cubicBezTo>
                    <a:close/>
                    <a:moveTo>
                      <a:pt x="78470" y="2431256"/>
                    </a:moveTo>
                    <a:cubicBezTo>
                      <a:pt x="75717" y="2448694"/>
                      <a:pt x="70669" y="2473474"/>
                      <a:pt x="63327" y="2505596"/>
                    </a:cubicBezTo>
                    <a:cubicBezTo>
                      <a:pt x="59656" y="2522115"/>
                      <a:pt x="57361" y="2534047"/>
                      <a:pt x="56443" y="2541389"/>
                    </a:cubicBezTo>
                    <a:cubicBezTo>
                      <a:pt x="59197" y="2542307"/>
                      <a:pt x="63786" y="2543224"/>
                      <a:pt x="70210" y="2544142"/>
                    </a:cubicBezTo>
                    <a:cubicBezTo>
                      <a:pt x="74799" y="2545978"/>
                      <a:pt x="78011" y="2546895"/>
                      <a:pt x="79847" y="2546895"/>
                    </a:cubicBezTo>
                    <a:cubicBezTo>
                      <a:pt x="91778" y="2518444"/>
                      <a:pt x="99579" y="2479898"/>
                      <a:pt x="103250" y="2431256"/>
                    </a:cubicBezTo>
                    <a:close/>
                    <a:moveTo>
                      <a:pt x="648891" y="2372022"/>
                    </a:moveTo>
                    <a:cubicBezTo>
                      <a:pt x="712217" y="2405980"/>
                      <a:pt x="744339" y="2435808"/>
                      <a:pt x="745257" y="2461505"/>
                    </a:cubicBezTo>
                    <a:cubicBezTo>
                      <a:pt x="744339" y="2482614"/>
                      <a:pt x="733785" y="2494086"/>
                      <a:pt x="713594" y="2495922"/>
                    </a:cubicBezTo>
                    <a:cubicBezTo>
                      <a:pt x="706252" y="2495922"/>
                      <a:pt x="701204" y="2491792"/>
                      <a:pt x="698451" y="2483532"/>
                    </a:cubicBezTo>
                    <a:cubicBezTo>
                      <a:pt x="685602" y="2442232"/>
                      <a:pt x="667705" y="2406439"/>
                      <a:pt x="644761" y="2376152"/>
                    </a:cubicBezTo>
                    <a:close/>
                    <a:moveTo>
                      <a:pt x="500212" y="2372022"/>
                    </a:moveTo>
                    <a:lnTo>
                      <a:pt x="555278" y="2391296"/>
                    </a:lnTo>
                    <a:cubicBezTo>
                      <a:pt x="558949" y="2393131"/>
                      <a:pt x="560785" y="2395426"/>
                      <a:pt x="560785" y="2398179"/>
                    </a:cubicBezTo>
                    <a:cubicBezTo>
                      <a:pt x="560785" y="2403685"/>
                      <a:pt x="554819" y="2406898"/>
                      <a:pt x="542888" y="2407815"/>
                    </a:cubicBezTo>
                    <a:cubicBezTo>
                      <a:pt x="519944" y="2447280"/>
                      <a:pt x="486904" y="2482614"/>
                      <a:pt x="443769" y="2513818"/>
                    </a:cubicBezTo>
                    <a:lnTo>
                      <a:pt x="439639" y="2511065"/>
                    </a:lnTo>
                    <a:cubicBezTo>
                      <a:pt x="475432" y="2451410"/>
                      <a:pt x="495623" y="2405062"/>
                      <a:pt x="500212" y="2372022"/>
                    </a:cubicBezTo>
                    <a:close/>
                    <a:moveTo>
                      <a:pt x="46807" y="2345903"/>
                    </a:moveTo>
                    <a:lnTo>
                      <a:pt x="99120" y="2354163"/>
                    </a:lnTo>
                    <a:cubicBezTo>
                      <a:pt x="103709" y="2354163"/>
                      <a:pt x="106003" y="2355999"/>
                      <a:pt x="106003" y="2359670"/>
                    </a:cubicBezTo>
                    <a:cubicBezTo>
                      <a:pt x="105085" y="2364259"/>
                      <a:pt x="99579" y="2368389"/>
                      <a:pt x="89483" y="2372059"/>
                    </a:cubicBezTo>
                    <a:cubicBezTo>
                      <a:pt x="86730" y="2388579"/>
                      <a:pt x="83518" y="2405558"/>
                      <a:pt x="79847" y="2422996"/>
                    </a:cubicBezTo>
                    <a:lnTo>
                      <a:pt x="97743" y="2422996"/>
                    </a:lnTo>
                    <a:lnTo>
                      <a:pt x="112886" y="2399593"/>
                    </a:lnTo>
                    <a:lnTo>
                      <a:pt x="155563" y="2418866"/>
                    </a:lnTo>
                    <a:cubicBezTo>
                      <a:pt x="159234" y="2420702"/>
                      <a:pt x="161070" y="2422996"/>
                      <a:pt x="161070" y="2425749"/>
                    </a:cubicBezTo>
                    <a:cubicBezTo>
                      <a:pt x="161987" y="2429421"/>
                      <a:pt x="156481" y="2434468"/>
                      <a:pt x="144550" y="2440893"/>
                    </a:cubicBezTo>
                    <a:cubicBezTo>
                      <a:pt x="138125" y="2492288"/>
                      <a:pt x="128489" y="2531752"/>
                      <a:pt x="115640" y="2559285"/>
                    </a:cubicBezTo>
                    <a:cubicBezTo>
                      <a:pt x="141337" y="2570299"/>
                      <a:pt x="154186" y="2584065"/>
                      <a:pt x="154186" y="2600585"/>
                    </a:cubicBezTo>
                    <a:cubicBezTo>
                      <a:pt x="153268" y="2618023"/>
                      <a:pt x="145467" y="2627201"/>
                      <a:pt x="130783" y="2628118"/>
                    </a:cubicBezTo>
                    <a:cubicBezTo>
                      <a:pt x="125276" y="2628118"/>
                      <a:pt x="120688" y="2626283"/>
                      <a:pt x="117016" y="2622612"/>
                    </a:cubicBezTo>
                    <a:cubicBezTo>
                      <a:pt x="116099" y="2621694"/>
                      <a:pt x="115181" y="2620317"/>
                      <a:pt x="114263" y="2618482"/>
                    </a:cubicBezTo>
                    <a:cubicBezTo>
                      <a:pt x="108756" y="2612057"/>
                      <a:pt x="101873" y="2604715"/>
                      <a:pt x="93613" y="2596455"/>
                    </a:cubicBezTo>
                    <a:cubicBezTo>
                      <a:pt x="74340" y="2622153"/>
                      <a:pt x="44971" y="2645556"/>
                      <a:pt x="5507" y="2666665"/>
                    </a:cubicBezTo>
                    <a:lnTo>
                      <a:pt x="2754" y="2662535"/>
                    </a:lnTo>
                    <a:cubicBezTo>
                      <a:pt x="33958" y="2630413"/>
                      <a:pt x="55984" y="2600585"/>
                      <a:pt x="68833" y="2573052"/>
                    </a:cubicBezTo>
                    <a:cubicBezTo>
                      <a:pt x="60573" y="2565710"/>
                      <a:pt x="46348" y="2556073"/>
                      <a:pt x="26157" y="2544142"/>
                    </a:cubicBezTo>
                    <a:cubicBezTo>
                      <a:pt x="21568" y="2541389"/>
                      <a:pt x="17897" y="2539094"/>
                      <a:pt x="15144" y="2537259"/>
                    </a:cubicBezTo>
                    <a:cubicBezTo>
                      <a:pt x="24321" y="2498712"/>
                      <a:pt x="31205" y="2463378"/>
                      <a:pt x="35794" y="2431256"/>
                    </a:cubicBezTo>
                    <a:lnTo>
                      <a:pt x="2754" y="2431256"/>
                    </a:lnTo>
                    <a:lnTo>
                      <a:pt x="2754" y="2422996"/>
                    </a:lnTo>
                    <a:lnTo>
                      <a:pt x="37170" y="2422996"/>
                    </a:lnTo>
                    <a:cubicBezTo>
                      <a:pt x="39006" y="2416572"/>
                      <a:pt x="39923" y="2410606"/>
                      <a:pt x="39923" y="2405099"/>
                    </a:cubicBezTo>
                    <a:cubicBezTo>
                      <a:pt x="41759" y="2390415"/>
                      <a:pt x="44053" y="2370683"/>
                      <a:pt x="46807" y="2345903"/>
                    </a:cubicBezTo>
                    <a:close/>
                    <a:moveTo>
                      <a:pt x="280839" y="2343150"/>
                    </a:moveTo>
                    <a:lnTo>
                      <a:pt x="329022" y="2372059"/>
                    </a:lnTo>
                    <a:cubicBezTo>
                      <a:pt x="332693" y="2373895"/>
                      <a:pt x="334529" y="2376189"/>
                      <a:pt x="334529" y="2378943"/>
                    </a:cubicBezTo>
                    <a:cubicBezTo>
                      <a:pt x="335447" y="2384450"/>
                      <a:pt x="329481" y="2387662"/>
                      <a:pt x="316632" y="2388579"/>
                    </a:cubicBezTo>
                    <a:cubicBezTo>
                      <a:pt x="301030" y="2404182"/>
                      <a:pt x="282216" y="2419325"/>
                      <a:pt x="260189" y="2434009"/>
                    </a:cubicBezTo>
                    <a:lnTo>
                      <a:pt x="261566" y="2434009"/>
                    </a:lnTo>
                    <a:cubicBezTo>
                      <a:pt x="266155" y="2434009"/>
                      <a:pt x="268449" y="2435386"/>
                      <a:pt x="268449" y="2438139"/>
                    </a:cubicBezTo>
                    <a:cubicBezTo>
                      <a:pt x="269367" y="2442728"/>
                      <a:pt x="264319" y="2447776"/>
                      <a:pt x="253306" y="2453282"/>
                    </a:cubicBezTo>
                    <a:lnTo>
                      <a:pt x="253306" y="2495959"/>
                    </a:lnTo>
                    <a:lnTo>
                      <a:pt x="271202" y="2495959"/>
                    </a:lnTo>
                    <a:lnTo>
                      <a:pt x="294606" y="2465672"/>
                    </a:lnTo>
                    <a:lnTo>
                      <a:pt x="335905" y="2494582"/>
                    </a:lnTo>
                    <a:cubicBezTo>
                      <a:pt x="336823" y="2494582"/>
                      <a:pt x="337282" y="2495959"/>
                      <a:pt x="337282" y="2498712"/>
                    </a:cubicBezTo>
                    <a:cubicBezTo>
                      <a:pt x="337282" y="2501466"/>
                      <a:pt x="334070" y="2503301"/>
                      <a:pt x="327645" y="2504219"/>
                    </a:cubicBezTo>
                    <a:lnTo>
                      <a:pt x="253306" y="2504219"/>
                    </a:lnTo>
                    <a:lnTo>
                      <a:pt x="253306" y="2545519"/>
                    </a:lnTo>
                    <a:cubicBezTo>
                      <a:pt x="253306" y="2574888"/>
                      <a:pt x="253765" y="2600126"/>
                      <a:pt x="254682" y="2621235"/>
                    </a:cubicBezTo>
                    <a:cubicBezTo>
                      <a:pt x="254682" y="2642344"/>
                      <a:pt x="234950" y="2655651"/>
                      <a:pt x="195486" y="2661158"/>
                    </a:cubicBezTo>
                    <a:cubicBezTo>
                      <a:pt x="194568" y="2639132"/>
                      <a:pt x="179884" y="2626742"/>
                      <a:pt x="151433" y="2623988"/>
                    </a:cubicBezTo>
                    <a:lnTo>
                      <a:pt x="152810" y="2618482"/>
                    </a:lnTo>
                    <a:lnTo>
                      <a:pt x="188603" y="2619858"/>
                    </a:lnTo>
                    <a:cubicBezTo>
                      <a:pt x="201452" y="2620776"/>
                      <a:pt x="207417" y="2614811"/>
                      <a:pt x="206499" y="2601962"/>
                    </a:cubicBezTo>
                    <a:lnTo>
                      <a:pt x="206499" y="2504219"/>
                    </a:lnTo>
                    <a:lnTo>
                      <a:pt x="141796" y="2504219"/>
                    </a:lnTo>
                    <a:lnTo>
                      <a:pt x="141796" y="2495959"/>
                    </a:lnTo>
                    <a:lnTo>
                      <a:pt x="206499" y="2495959"/>
                    </a:lnTo>
                    <a:lnTo>
                      <a:pt x="206499" y="2489076"/>
                    </a:lnTo>
                    <a:cubicBezTo>
                      <a:pt x="206499" y="2467049"/>
                      <a:pt x="206040" y="2446858"/>
                      <a:pt x="205123" y="2428503"/>
                    </a:cubicBezTo>
                    <a:lnTo>
                      <a:pt x="239539" y="2431256"/>
                    </a:lnTo>
                    <a:lnTo>
                      <a:pt x="265696" y="2376189"/>
                    </a:lnTo>
                    <a:lnTo>
                      <a:pt x="144550" y="2376189"/>
                    </a:lnTo>
                    <a:lnTo>
                      <a:pt x="144550" y="2367930"/>
                    </a:lnTo>
                    <a:lnTo>
                      <a:pt x="261566" y="2367930"/>
                    </a:lnTo>
                    <a:close/>
                    <a:moveTo>
                      <a:pt x="716347" y="2299059"/>
                    </a:moveTo>
                    <a:lnTo>
                      <a:pt x="760400" y="2330723"/>
                    </a:lnTo>
                    <a:cubicBezTo>
                      <a:pt x="762236" y="2331640"/>
                      <a:pt x="763154" y="2333017"/>
                      <a:pt x="763154" y="2334853"/>
                    </a:cubicBezTo>
                    <a:cubicBezTo>
                      <a:pt x="762236" y="2339442"/>
                      <a:pt x="758565" y="2341736"/>
                      <a:pt x="752140" y="2341736"/>
                    </a:cubicBezTo>
                    <a:lnTo>
                      <a:pt x="622734" y="2341736"/>
                    </a:lnTo>
                    <a:lnTo>
                      <a:pt x="622734" y="2402309"/>
                    </a:lnTo>
                    <a:cubicBezTo>
                      <a:pt x="622734" y="2446362"/>
                      <a:pt x="623193" y="2481237"/>
                      <a:pt x="624111" y="2506935"/>
                    </a:cubicBezTo>
                    <a:cubicBezTo>
                      <a:pt x="625947" y="2528962"/>
                      <a:pt x="604379" y="2542269"/>
                      <a:pt x="559408" y="2546858"/>
                    </a:cubicBezTo>
                    <a:cubicBezTo>
                      <a:pt x="561244" y="2524832"/>
                      <a:pt x="544265" y="2509688"/>
                      <a:pt x="508472" y="2501428"/>
                    </a:cubicBezTo>
                    <a:lnTo>
                      <a:pt x="511225" y="2495922"/>
                    </a:lnTo>
                    <a:lnTo>
                      <a:pt x="558031" y="2498675"/>
                    </a:lnTo>
                    <a:cubicBezTo>
                      <a:pt x="570880" y="2500511"/>
                      <a:pt x="576846" y="2494545"/>
                      <a:pt x="575928" y="2480778"/>
                    </a:cubicBezTo>
                    <a:lnTo>
                      <a:pt x="575928" y="2341736"/>
                    </a:lnTo>
                    <a:lnTo>
                      <a:pt x="438262" y="2341736"/>
                    </a:lnTo>
                    <a:lnTo>
                      <a:pt x="438262" y="2333476"/>
                    </a:lnTo>
                    <a:lnTo>
                      <a:pt x="688814" y="2333476"/>
                    </a:lnTo>
                    <a:close/>
                    <a:moveTo>
                      <a:pt x="680554" y="2226096"/>
                    </a:moveTo>
                    <a:lnTo>
                      <a:pt x="723231" y="2256383"/>
                    </a:lnTo>
                    <a:cubicBezTo>
                      <a:pt x="724148" y="2257301"/>
                      <a:pt x="724607" y="2258677"/>
                      <a:pt x="724607" y="2260513"/>
                    </a:cubicBezTo>
                    <a:cubicBezTo>
                      <a:pt x="724607" y="2263266"/>
                      <a:pt x="721395" y="2265102"/>
                      <a:pt x="714971" y="2266020"/>
                    </a:cubicBezTo>
                    <a:lnTo>
                      <a:pt x="471302" y="2266020"/>
                    </a:lnTo>
                    <a:lnTo>
                      <a:pt x="471302" y="2257760"/>
                    </a:lnTo>
                    <a:lnTo>
                      <a:pt x="655774" y="2257760"/>
                    </a:lnTo>
                    <a:close/>
                    <a:moveTo>
                      <a:pt x="136290" y="2157301"/>
                    </a:moveTo>
                    <a:lnTo>
                      <a:pt x="195486" y="2164184"/>
                    </a:lnTo>
                    <a:cubicBezTo>
                      <a:pt x="199157" y="2165102"/>
                      <a:pt x="200993" y="2166937"/>
                      <a:pt x="200993" y="2169691"/>
                    </a:cubicBezTo>
                    <a:cubicBezTo>
                      <a:pt x="200993" y="2175197"/>
                      <a:pt x="195027" y="2179786"/>
                      <a:pt x="183096" y="2183457"/>
                    </a:cubicBezTo>
                    <a:cubicBezTo>
                      <a:pt x="182178" y="2188964"/>
                      <a:pt x="180802" y="2194470"/>
                      <a:pt x="178966" y="2199977"/>
                    </a:cubicBezTo>
                    <a:lnTo>
                      <a:pt x="254682" y="2199977"/>
                    </a:lnTo>
                    <a:lnTo>
                      <a:pt x="276709" y="2169691"/>
                    </a:lnTo>
                    <a:lnTo>
                      <a:pt x="318009" y="2198600"/>
                    </a:lnTo>
                    <a:cubicBezTo>
                      <a:pt x="319844" y="2199518"/>
                      <a:pt x="320762" y="2200895"/>
                      <a:pt x="320762" y="2202730"/>
                    </a:cubicBezTo>
                    <a:cubicBezTo>
                      <a:pt x="320762" y="2205484"/>
                      <a:pt x="317091" y="2207319"/>
                      <a:pt x="309749" y="2208237"/>
                    </a:cubicBezTo>
                    <a:lnTo>
                      <a:pt x="191356" y="2208237"/>
                    </a:lnTo>
                    <a:cubicBezTo>
                      <a:pt x="224396" y="2238524"/>
                      <a:pt x="272120" y="2254585"/>
                      <a:pt x="334529" y="2256420"/>
                    </a:cubicBezTo>
                    <a:lnTo>
                      <a:pt x="334529" y="2261927"/>
                    </a:lnTo>
                    <a:cubicBezTo>
                      <a:pt x="320762" y="2266516"/>
                      <a:pt x="309290" y="2281659"/>
                      <a:pt x="300112" y="2307357"/>
                    </a:cubicBezTo>
                    <a:cubicBezTo>
                      <a:pt x="234950" y="2290837"/>
                      <a:pt x="195027" y="2257797"/>
                      <a:pt x="180343" y="2208237"/>
                    </a:cubicBezTo>
                    <a:lnTo>
                      <a:pt x="177590" y="2208237"/>
                    </a:lnTo>
                    <a:cubicBezTo>
                      <a:pt x="161070" y="2267892"/>
                      <a:pt x="103250" y="2301391"/>
                      <a:pt x="4130" y="2308733"/>
                    </a:cubicBezTo>
                    <a:lnTo>
                      <a:pt x="1377" y="2303227"/>
                    </a:lnTo>
                    <a:cubicBezTo>
                      <a:pt x="72046" y="2282118"/>
                      <a:pt x="114722" y="2250455"/>
                      <a:pt x="129406" y="2208237"/>
                    </a:cubicBezTo>
                    <a:lnTo>
                      <a:pt x="17897" y="2208237"/>
                    </a:lnTo>
                    <a:lnTo>
                      <a:pt x="17897" y="2199977"/>
                    </a:lnTo>
                    <a:lnTo>
                      <a:pt x="132160" y="2199977"/>
                    </a:lnTo>
                    <a:cubicBezTo>
                      <a:pt x="132160" y="2199059"/>
                      <a:pt x="132619" y="2198142"/>
                      <a:pt x="133536" y="2197224"/>
                    </a:cubicBezTo>
                    <a:cubicBezTo>
                      <a:pt x="133536" y="2196306"/>
                      <a:pt x="133536" y="2195847"/>
                      <a:pt x="133536" y="2195847"/>
                    </a:cubicBezTo>
                    <a:cubicBezTo>
                      <a:pt x="136290" y="2182998"/>
                      <a:pt x="137207" y="2170149"/>
                      <a:pt x="136290" y="2157301"/>
                    </a:cubicBezTo>
                    <a:close/>
                    <a:moveTo>
                      <a:pt x="618604" y="2071911"/>
                    </a:moveTo>
                    <a:lnTo>
                      <a:pt x="618604" y="2164147"/>
                    </a:lnTo>
                    <a:lnTo>
                      <a:pt x="691567" y="2164147"/>
                    </a:lnTo>
                    <a:lnTo>
                      <a:pt x="691567" y="2071911"/>
                    </a:lnTo>
                    <a:close/>
                    <a:moveTo>
                      <a:pt x="202369" y="1987972"/>
                    </a:moveTo>
                    <a:lnTo>
                      <a:pt x="253306" y="1998985"/>
                    </a:lnTo>
                    <a:cubicBezTo>
                      <a:pt x="258812" y="2000820"/>
                      <a:pt x="261107" y="2002656"/>
                      <a:pt x="260189" y="2004491"/>
                    </a:cubicBezTo>
                    <a:cubicBezTo>
                      <a:pt x="261107" y="2009998"/>
                      <a:pt x="256059" y="2013210"/>
                      <a:pt x="245046" y="2014128"/>
                    </a:cubicBezTo>
                    <a:cubicBezTo>
                      <a:pt x="244128" y="2015046"/>
                      <a:pt x="242293" y="2016881"/>
                      <a:pt x="239539" y="2019635"/>
                    </a:cubicBezTo>
                    <a:cubicBezTo>
                      <a:pt x="228526" y="2031566"/>
                      <a:pt x="217971" y="2040743"/>
                      <a:pt x="207876" y="2047168"/>
                    </a:cubicBezTo>
                    <a:lnTo>
                      <a:pt x="261566" y="2047168"/>
                    </a:lnTo>
                    <a:lnTo>
                      <a:pt x="282216" y="2019635"/>
                    </a:lnTo>
                    <a:lnTo>
                      <a:pt x="320762" y="2045791"/>
                    </a:lnTo>
                    <a:cubicBezTo>
                      <a:pt x="323515" y="2046709"/>
                      <a:pt x="324433" y="2048086"/>
                      <a:pt x="323515" y="2049921"/>
                    </a:cubicBezTo>
                    <a:cubicBezTo>
                      <a:pt x="323515" y="2052674"/>
                      <a:pt x="319844" y="2054510"/>
                      <a:pt x="312502" y="2055428"/>
                    </a:cubicBezTo>
                    <a:lnTo>
                      <a:pt x="187226" y="2055428"/>
                    </a:lnTo>
                    <a:lnTo>
                      <a:pt x="187226" y="2095351"/>
                    </a:lnTo>
                    <a:lnTo>
                      <a:pt x="239539" y="2095351"/>
                    </a:lnTo>
                    <a:lnTo>
                      <a:pt x="260189" y="2066441"/>
                    </a:lnTo>
                    <a:lnTo>
                      <a:pt x="297359" y="2092598"/>
                    </a:lnTo>
                    <a:cubicBezTo>
                      <a:pt x="300112" y="2093515"/>
                      <a:pt x="301030" y="2095351"/>
                      <a:pt x="300112" y="2098104"/>
                    </a:cubicBezTo>
                    <a:cubicBezTo>
                      <a:pt x="300112" y="2100858"/>
                      <a:pt x="296441" y="2102693"/>
                      <a:pt x="289099" y="2103611"/>
                    </a:cubicBezTo>
                    <a:lnTo>
                      <a:pt x="187226" y="2103611"/>
                    </a:lnTo>
                    <a:lnTo>
                      <a:pt x="187226" y="2144911"/>
                    </a:lnTo>
                    <a:lnTo>
                      <a:pt x="265696" y="2144911"/>
                    </a:lnTo>
                    <a:lnTo>
                      <a:pt x="289099" y="2116001"/>
                    </a:lnTo>
                    <a:lnTo>
                      <a:pt x="329022" y="2144911"/>
                    </a:lnTo>
                    <a:cubicBezTo>
                      <a:pt x="330858" y="2144911"/>
                      <a:pt x="331775" y="2145828"/>
                      <a:pt x="331775" y="2147664"/>
                    </a:cubicBezTo>
                    <a:cubicBezTo>
                      <a:pt x="331775" y="2150417"/>
                      <a:pt x="328104" y="2152253"/>
                      <a:pt x="320762" y="2153171"/>
                    </a:cubicBezTo>
                    <a:lnTo>
                      <a:pt x="9637" y="2153171"/>
                    </a:lnTo>
                    <a:lnTo>
                      <a:pt x="9637" y="2144911"/>
                    </a:lnTo>
                    <a:lnTo>
                      <a:pt x="143173" y="2144911"/>
                    </a:lnTo>
                    <a:lnTo>
                      <a:pt x="143173" y="2103611"/>
                    </a:lnTo>
                    <a:lnTo>
                      <a:pt x="41300" y="2103611"/>
                    </a:lnTo>
                    <a:lnTo>
                      <a:pt x="41300" y="2095351"/>
                    </a:lnTo>
                    <a:lnTo>
                      <a:pt x="143173" y="2095351"/>
                    </a:lnTo>
                    <a:lnTo>
                      <a:pt x="143173" y="2055428"/>
                    </a:lnTo>
                    <a:lnTo>
                      <a:pt x="19274" y="2055428"/>
                    </a:lnTo>
                    <a:lnTo>
                      <a:pt x="19274" y="2047168"/>
                    </a:lnTo>
                    <a:lnTo>
                      <a:pt x="110133" y="2047168"/>
                    </a:lnTo>
                    <a:cubicBezTo>
                      <a:pt x="103709" y="2046250"/>
                      <a:pt x="100038" y="2041661"/>
                      <a:pt x="99120" y="2033401"/>
                    </a:cubicBezTo>
                    <a:cubicBezTo>
                      <a:pt x="95449" y="2016881"/>
                      <a:pt x="89483" y="2004032"/>
                      <a:pt x="81223" y="1994855"/>
                    </a:cubicBezTo>
                    <a:lnTo>
                      <a:pt x="83977" y="1992102"/>
                    </a:lnTo>
                    <a:cubicBezTo>
                      <a:pt x="125276" y="1995773"/>
                      <a:pt x="145467" y="2005868"/>
                      <a:pt x="144550" y="2022388"/>
                    </a:cubicBezTo>
                    <a:cubicBezTo>
                      <a:pt x="143632" y="2036155"/>
                      <a:pt x="135372" y="2044415"/>
                      <a:pt x="119770" y="2047168"/>
                    </a:cubicBezTo>
                    <a:lnTo>
                      <a:pt x="191356" y="2047168"/>
                    </a:lnTo>
                    <a:cubicBezTo>
                      <a:pt x="196863" y="2026977"/>
                      <a:pt x="200534" y="2007245"/>
                      <a:pt x="202369" y="1987972"/>
                    </a:cubicBezTo>
                    <a:close/>
                    <a:moveTo>
                      <a:pt x="665411" y="1974168"/>
                    </a:moveTo>
                    <a:cubicBezTo>
                      <a:pt x="646138" y="2004454"/>
                      <a:pt x="619981" y="2031070"/>
                      <a:pt x="586941" y="2054014"/>
                    </a:cubicBezTo>
                    <a:lnTo>
                      <a:pt x="626864" y="2063651"/>
                    </a:lnTo>
                    <a:lnTo>
                      <a:pt x="687437" y="2063651"/>
                    </a:lnTo>
                    <a:lnTo>
                      <a:pt x="698451" y="2043001"/>
                    </a:lnTo>
                    <a:lnTo>
                      <a:pt x="732867" y="2056767"/>
                    </a:lnTo>
                    <a:cubicBezTo>
                      <a:pt x="699827" y="2033823"/>
                      <a:pt x="677342" y="2006290"/>
                      <a:pt x="665411" y="1974168"/>
                    </a:cubicBezTo>
                    <a:close/>
                    <a:moveTo>
                      <a:pt x="518108" y="1925985"/>
                    </a:moveTo>
                    <a:lnTo>
                      <a:pt x="555278" y="1948011"/>
                    </a:lnTo>
                    <a:cubicBezTo>
                      <a:pt x="558031" y="1949847"/>
                      <a:pt x="559408" y="1952141"/>
                      <a:pt x="559408" y="1954894"/>
                    </a:cubicBezTo>
                    <a:cubicBezTo>
                      <a:pt x="559408" y="1960401"/>
                      <a:pt x="554360" y="1964072"/>
                      <a:pt x="544265" y="1965908"/>
                    </a:cubicBezTo>
                    <a:cubicBezTo>
                      <a:pt x="533252" y="1986099"/>
                      <a:pt x="521320" y="2003995"/>
                      <a:pt x="508472" y="2019597"/>
                    </a:cubicBezTo>
                    <a:lnTo>
                      <a:pt x="508472" y="2036117"/>
                    </a:lnTo>
                    <a:cubicBezTo>
                      <a:pt x="514896" y="2038871"/>
                      <a:pt x="520862" y="2041624"/>
                      <a:pt x="526368" y="2044377"/>
                    </a:cubicBezTo>
                    <a:cubicBezTo>
                      <a:pt x="534628" y="2023268"/>
                      <a:pt x="539217" y="2006290"/>
                      <a:pt x="540135" y="1993441"/>
                    </a:cubicBezTo>
                    <a:lnTo>
                      <a:pt x="581435" y="2007208"/>
                    </a:lnTo>
                    <a:cubicBezTo>
                      <a:pt x="585106" y="2008125"/>
                      <a:pt x="586941" y="2009961"/>
                      <a:pt x="586941" y="2012714"/>
                    </a:cubicBezTo>
                    <a:cubicBezTo>
                      <a:pt x="586941" y="2016385"/>
                      <a:pt x="581894" y="2019138"/>
                      <a:pt x="571798" y="2020974"/>
                    </a:cubicBezTo>
                    <a:cubicBezTo>
                      <a:pt x="560785" y="2031987"/>
                      <a:pt x="549313" y="2041624"/>
                      <a:pt x="537382" y="2049884"/>
                    </a:cubicBezTo>
                    <a:cubicBezTo>
                      <a:pt x="540135" y="2051720"/>
                      <a:pt x="544265" y="2054932"/>
                      <a:pt x="549771" y="2059521"/>
                    </a:cubicBezTo>
                    <a:cubicBezTo>
                      <a:pt x="552525" y="2061356"/>
                      <a:pt x="554360" y="2062733"/>
                      <a:pt x="555278" y="2063651"/>
                    </a:cubicBezTo>
                    <a:cubicBezTo>
                      <a:pt x="593825" y="2021433"/>
                      <a:pt x="619522" y="1978298"/>
                      <a:pt x="632371" y="1934245"/>
                    </a:cubicBezTo>
                    <a:lnTo>
                      <a:pt x="680554" y="1949388"/>
                    </a:lnTo>
                    <a:cubicBezTo>
                      <a:pt x="686061" y="1950306"/>
                      <a:pt x="688355" y="1952141"/>
                      <a:pt x="687437" y="1954894"/>
                    </a:cubicBezTo>
                    <a:cubicBezTo>
                      <a:pt x="687437" y="1959483"/>
                      <a:pt x="681931" y="1963154"/>
                      <a:pt x="670918" y="1965908"/>
                    </a:cubicBezTo>
                    <a:cubicBezTo>
                      <a:pt x="696615" y="1991605"/>
                      <a:pt x="730573" y="2009043"/>
                      <a:pt x="772790" y="2018221"/>
                    </a:cubicBezTo>
                    <a:lnTo>
                      <a:pt x="772790" y="2022351"/>
                    </a:lnTo>
                    <a:cubicBezTo>
                      <a:pt x="761777" y="2027857"/>
                      <a:pt x="753058" y="2041624"/>
                      <a:pt x="746634" y="2063651"/>
                    </a:cubicBezTo>
                    <a:cubicBezTo>
                      <a:pt x="746634" y="2064568"/>
                      <a:pt x="746634" y="2065945"/>
                      <a:pt x="746634" y="2067781"/>
                    </a:cubicBezTo>
                    <a:cubicBezTo>
                      <a:pt x="746634" y="2072370"/>
                      <a:pt x="742045" y="2077417"/>
                      <a:pt x="732867" y="2082924"/>
                    </a:cubicBezTo>
                    <a:lnTo>
                      <a:pt x="732867" y="2111834"/>
                    </a:lnTo>
                    <a:cubicBezTo>
                      <a:pt x="732867" y="2132943"/>
                      <a:pt x="733326" y="2154969"/>
                      <a:pt x="734244" y="2177913"/>
                    </a:cubicBezTo>
                    <a:cubicBezTo>
                      <a:pt x="735162" y="2184338"/>
                      <a:pt x="732408" y="2188009"/>
                      <a:pt x="725984" y="2188927"/>
                    </a:cubicBezTo>
                    <a:cubicBezTo>
                      <a:pt x="715888" y="2191680"/>
                      <a:pt x="704416" y="2193057"/>
                      <a:pt x="691567" y="2193057"/>
                    </a:cubicBezTo>
                    <a:lnTo>
                      <a:pt x="691567" y="2172407"/>
                    </a:lnTo>
                    <a:lnTo>
                      <a:pt x="618604" y="2172407"/>
                    </a:lnTo>
                    <a:lnTo>
                      <a:pt x="618604" y="2177913"/>
                    </a:lnTo>
                    <a:cubicBezTo>
                      <a:pt x="619522" y="2186173"/>
                      <a:pt x="616310" y="2190762"/>
                      <a:pt x="608968" y="2191680"/>
                    </a:cubicBezTo>
                    <a:cubicBezTo>
                      <a:pt x="602543" y="2192598"/>
                      <a:pt x="591530" y="2193057"/>
                      <a:pt x="575928" y="2193057"/>
                    </a:cubicBezTo>
                    <a:cubicBezTo>
                      <a:pt x="576846" y="2168277"/>
                      <a:pt x="577305" y="2144874"/>
                      <a:pt x="577305" y="2122847"/>
                    </a:cubicBezTo>
                    <a:lnTo>
                      <a:pt x="577305" y="2059521"/>
                    </a:lnTo>
                    <a:cubicBezTo>
                      <a:pt x="575469" y="2060438"/>
                      <a:pt x="572716" y="2061815"/>
                      <a:pt x="569045" y="2063651"/>
                    </a:cubicBezTo>
                    <a:cubicBezTo>
                      <a:pt x="564456" y="2066404"/>
                      <a:pt x="561244" y="2068240"/>
                      <a:pt x="559408" y="2069157"/>
                    </a:cubicBezTo>
                    <a:cubicBezTo>
                      <a:pt x="560326" y="2072828"/>
                      <a:pt x="560785" y="2076041"/>
                      <a:pt x="560785" y="2078794"/>
                    </a:cubicBezTo>
                    <a:cubicBezTo>
                      <a:pt x="558949" y="2095314"/>
                      <a:pt x="551148" y="2104491"/>
                      <a:pt x="537382" y="2106327"/>
                    </a:cubicBezTo>
                    <a:cubicBezTo>
                      <a:pt x="529122" y="2105409"/>
                      <a:pt x="524074" y="2099903"/>
                      <a:pt x="522238" y="2089807"/>
                    </a:cubicBezTo>
                    <a:cubicBezTo>
                      <a:pt x="521320" y="2072370"/>
                      <a:pt x="516732" y="2055391"/>
                      <a:pt x="508472" y="2038871"/>
                    </a:cubicBezTo>
                    <a:lnTo>
                      <a:pt x="508472" y="2179290"/>
                    </a:lnTo>
                    <a:cubicBezTo>
                      <a:pt x="509389" y="2187550"/>
                      <a:pt x="505718" y="2192139"/>
                      <a:pt x="497458" y="2193057"/>
                    </a:cubicBezTo>
                    <a:cubicBezTo>
                      <a:pt x="484610" y="2194892"/>
                      <a:pt x="474973" y="2195810"/>
                      <a:pt x="468549" y="2195810"/>
                    </a:cubicBezTo>
                    <a:cubicBezTo>
                      <a:pt x="468549" y="2180208"/>
                      <a:pt x="469007" y="2156804"/>
                      <a:pt x="469925" y="2125600"/>
                    </a:cubicBezTo>
                    <a:cubicBezTo>
                      <a:pt x="469925" y="2105409"/>
                      <a:pt x="469925" y="2092101"/>
                      <a:pt x="469925" y="2085677"/>
                    </a:cubicBezTo>
                    <a:lnTo>
                      <a:pt x="469925" y="2058144"/>
                    </a:lnTo>
                    <a:cubicBezTo>
                      <a:pt x="457994" y="2067322"/>
                      <a:pt x="444227" y="2076958"/>
                      <a:pt x="428625" y="2087054"/>
                    </a:cubicBezTo>
                    <a:lnTo>
                      <a:pt x="425872" y="2082924"/>
                    </a:lnTo>
                    <a:cubicBezTo>
                      <a:pt x="463501" y="2036117"/>
                      <a:pt x="489198" y="1993441"/>
                      <a:pt x="502965" y="1954894"/>
                    </a:cubicBezTo>
                    <a:lnTo>
                      <a:pt x="432755" y="1954894"/>
                    </a:lnTo>
                    <a:lnTo>
                      <a:pt x="432755" y="1946635"/>
                    </a:lnTo>
                    <a:lnTo>
                      <a:pt x="502965" y="1946635"/>
                    </a:lnTo>
                    <a:close/>
                    <a:moveTo>
                      <a:pt x="596578" y="1883308"/>
                    </a:moveTo>
                    <a:lnTo>
                      <a:pt x="647514" y="1901205"/>
                    </a:lnTo>
                    <a:cubicBezTo>
                      <a:pt x="650268" y="1902122"/>
                      <a:pt x="651644" y="1903499"/>
                      <a:pt x="651644" y="1905335"/>
                    </a:cubicBezTo>
                    <a:cubicBezTo>
                      <a:pt x="651644" y="1911759"/>
                      <a:pt x="645679" y="1914971"/>
                      <a:pt x="633748" y="1914971"/>
                    </a:cubicBezTo>
                    <a:cubicBezTo>
                      <a:pt x="616310" y="1942505"/>
                      <a:pt x="590612" y="1968661"/>
                      <a:pt x="556655" y="1993441"/>
                    </a:cubicBezTo>
                    <a:lnTo>
                      <a:pt x="549771" y="1987934"/>
                    </a:lnTo>
                    <a:cubicBezTo>
                      <a:pt x="575469" y="1949388"/>
                      <a:pt x="591071" y="1914512"/>
                      <a:pt x="596578" y="1883308"/>
                    </a:cubicBezTo>
                    <a:close/>
                    <a:moveTo>
                      <a:pt x="661281" y="1880555"/>
                    </a:moveTo>
                    <a:cubicBezTo>
                      <a:pt x="723689" y="1898910"/>
                      <a:pt x="753058" y="1918184"/>
                      <a:pt x="749387" y="1938375"/>
                    </a:cubicBezTo>
                    <a:cubicBezTo>
                      <a:pt x="747552" y="1955812"/>
                      <a:pt x="739292" y="1965908"/>
                      <a:pt x="724607" y="1968661"/>
                    </a:cubicBezTo>
                    <a:cubicBezTo>
                      <a:pt x="717265" y="1968661"/>
                      <a:pt x="711758" y="1964990"/>
                      <a:pt x="708087" y="1957648"/>
                    </a:cubicBezTo>
                    <a:cubicBezTo>
                      <a:pt x="698910" y="1934704"/>
                      <a:pt x="682390" y="1910382"/>
                      <a:pt x="658528" y="1884685"/>
                    </a:cubicBezTo>
                    <a:close/>
                    <a:moveTo>
                      <a:pt x="253306" y="1877839"/>
                    </a:moveTo>
                    <a:lnTo>
                      <a:pt x="253306" y="1928775"/>
                    </a:lnTo>
                    <a:lnTo>
                      <a:pt x="282216" y="1928775"/>
                    </a:lnTo>
                    <a:lnTo>
                      <a:pt x="282216" y="1877839"/>
                    </a:lnTo>
                    <a:close/>
                    <a:moveTo>
                      <a:pt x="189979" y="1877839"/>
                    </a:moveTo>
                    <a:lnTo>
                      <a:pt x="189979" y="1928775"/>
                    </a:lnTo>
                    <a:lnTo>
                      <a:pt x="216136" y="1928775"/>
                    </a:lnTo>
                    <a:lnTo>
                      <a:pt x="216136" y="1877839"/>
                    </a:lnTo>
                    <a:close/>
                    <a:moveTo>
                      <a:pt x="454782" y="1875048"/>
                    </a:moveTo>
                    <a:cubicBezTo>
                      <a:pt x="488739" y="1879637"/>
                      <a:pt x="506636" y="1891568"/>
                      <a:pt x="508472" y="1910841"/>
                    </a:cubicBezTo>
                    <a:cubicBezTo>
                      <a:pt x="508472" y="1926444"/>
                      <a:pt x="499753" y="1934704"/>
                      <a:pt x="482315" y="1935621"/>
                    </a:cubicBezTo>
                    <a:cubicBezTo>
                      <a:pt x="474055" y="1935621"/>
                      <a:pt x="469007" y="1930115"/>
                      <a:pt x="467172" y="1919101"/>
                    </a:cubicBezTo>
                    <a:cubicBezTo>
                      <a:pt x="464419" y="1901664"/>
                      <a:pt x="459830" y="1887438"/>
                      <a:pt x="453405" y="1876425"/>
                    </a:cubicBezTo>
                    <a:close/>
                    <a:moveTo>
                      <a:pt x="253306" y="1815889"/>
                    </a:moveTo>
                    <a:lnTo>
                      <a:pt x="253306" y="1869579"/>
                    </a:lnTo>
                    <a:lnTo>
                      <a:pt x="282216" y="1869579"/>
                    </a:lnTo>
                    <a:lnTo>
                      <a:pt x="282216" y="1815889"/>
                    </a:lnTo>
                    <a:close/>
                    <a:moveTo>
                      <a:pt x="189979" y="1815889"/>
                    </a:moveTo>
                    <a:lnTo>
                      <a:pt x="189979" y="1869579"/>
                    </a:lnTo>
                    <a:lnTo>
                      <a:pt x="216136" y="1869579"/>
                    </a:lnTo>
                    <a:lnTo>
                      <a:pt x="216136" y="1815889"/>
                    </a:lnTo>
                    <a:close/>
                    <a:moveTo>
                      <a:pt x="618604" y="1778682"/>
                    </a:moveTo>
                    <a:lnTo>
                      <a:pt x="618604" y="1814475"/>
                    </a:lnTo>
                    <a:lnTo>
                      <a:pt x="684684" y="1814475"/>
                    </a:lnTo>
                    <a:lnTo>
                      <a:pt x="684684" y="1778682"/>
                    </a:lnTo>
                    <a:close/>
                    <a:moveTo>
                      <a:pt x="511225" y="1778682"/>
                    </a:moveTo>
                    <a:lnTo>
                      <a:pt x="511225" y="1814475"/>
                    </a:lnTo>
                    <a:lnTo>
                      <a:pt x="575928" y="1814475"/>
                    </a:lnTo>
                    <a:lnTo>
                      <a:pt x="575928" y="1778682"/>
                    </a:lnTo>
                    <a:close/>
                    <a:moveTo>
                      <a:pt x="618604" y="1731876"/>
                    </a:moveTo>
                    <a:lnTo>
                      <a:pt x="618604" y="1770422"/>
                    </a:lnTo>
                    <a:lnTo>
                      <a:pt x="684684" y="1770422"/>
                    </a:lnTo>
                    <a:lnTo>
                      <a:pt x="684684" y="1731876"/>
                    </a:lnTo>
                    <a:close/>
                    <a:moveTo>
                      <a:pt x="511225" y="1731876"/>
                    </a:moveTo>
                    <a:lnTo>
                      <a:pt x="511225" y="1770422"/>
                    </a:lnTo>
                    <a:lnTo>
                      <a:pt x="575928" y="1770422"/>
                    </a:lnTo>
                    <a:lnTo>
                      <a:pt x="575928" y="1731876"/>
                    </a:lnTo>
                    <a:close/>
                    <a:moveTo>
                      <a:pt x="92237" y="1716769"/>
                    </a:moveTo>
                    <a:lnTo>
                      <a:pt x="92237" y="1857189"/>
                    </a:lnTo>
                    <a:lnTo>
                      <a:pt x="96367" y="1857189"/>
                    </a:lnTo>
                    <a:cubicBezTo>
                      <a:pt x="102791" y="1857189"/>
                      <a:pt x="106003" y="1853977"/>
                      <a:pt x="106003" y="1847552"/>
                    </a:cubicBezTo>
                    <a:lnTo>
                      <a:pt x="106003" y="1716769"/>
                    </a:lnTo>
                    <a:close/>
                    <a:moveTo>
                      <a:pt x="202369" y="1709886"/>
                    </a:moveTo>
                    <a:lnTo>
                      <a:pt x="202369" y="1763576"/>
                    </a:lnTo>
                    <a:lnTo>
                      <a:pt x="265696" y="1763576"/>
                    </a:lnTo>
                    <a:lnTo>
                      <a:pt x="265696" y="1709886"/>
                    </a:lnTo>
                    <a:close/>
                    <a:moveTo>
                      <a:pt x="691567" y="1701589"/>
                    </a:moveTo>
                    <a:lnTo>
                      <a:pt x="734244" y="1718109"/>
                    </a:lnTo>
                    <a:cubicBezTo>
                      <a:pt x="737915" y="1719945"/>
                      <a:pt x="739751" y="1722239"/>
                      <a:pt x="739751" y="1724992"/>
                    </a:cubicBezTo>
                    <a:cubicBezTo>
                      <a:pt x="739751" y="1728663"/>
                      <a:pt x="735621" y="1733711"/>
                      <a:pt x="727361" y="1740135"/>
                    </a:cubicBezTo>
                    <a:lnTo>
                      <a:pt x="727361" y="1780059"/>
                    </a:lnTo>
                    <a:cubicBezTo>
                      <a:pt x="727361" y="1798414"/>
                      <a:pt x="727819" y="1814475"/>
                      <a:pt x="728737" y="1828242"/>
                    </a:cubicBezTo>
                    <a:cubicBezTo>
                      <a:pt x="729655" y="1833748"/>
                      <a:pt x="727361" y="1836961"/>
                      <a:pt x="721854" y="1837878"/>
                    </a:cubicBezTo>
                    <a:cubicBezTo>
                      <a:pt x="720018" y="1837878"/>
                      <a:pt x="716806" y="1838337"/>
                      <a:pt x="712217" y="1839255"/>
                    </a:cubicBezTo>
                    <a:cubicBezTo>
                      <a:pt x="699369" y="1841091"/>
                      <a:pt x="690191" y="1842008"/>
                      <a:pt x="684684" y="1842008"/>
                    </a:cubicBezTo>
                    <a:lnTo>
                      <a:pt x="684684" y="1824112"/>
                    </a:lnTo>
                    <a:lnTo>
                      <a:pt x="511225" y="1824112"/>
                    </a:lnTo>
                    <a:lnTo>
                      <a:pt x="511225" y="1829618"/>
                    </a:lnTo>
                    <a:cubicBezTo>
                      <a:pt x="511225" y="1835125"/>
                      <a:pt x="508472" y="1838337"/>
                      <a:pt x="502965" y="1839255"/>
                    </a:cubicBezTo>
                    <a:cubicBezTo>
                      <a:pt x="491034" y="1842008"/>
                      <a:pt x="479103" y="1843385"/>
                      <a:pt x="467172" y="1843385"/>
                    </a:cubicBezTo>
                    <a:cubicBezTo>
                      <a:pt x="467172" y="1834207"/>
                      <a:pt x="467631" y="1818146"/>
                      <a:pt x="468549" y="1795202"/>
                    </a:cubicBezTo>
                    <a:cubicBezTo>
                      <a:pt x="468549" y="1786024"/>
                      <a:pt x="468549" y="1780518"/>
                      <a:pt x="468549" y="1778682"/>
                    </a:cubicBezTo>
                    <a:lnTo>
                      <a:pt x="468549" y="1758032"/>
                    </a:lnTo>
                    <a:cubicBezTo>
                      <a:pt x="468549" y="1743348"/>
                      <a:pt x="468090" y="1728205"/>
                      <a:pt x="467172" y="1712602"/>
                    </a:cubicBezTo>
                    <a:lnTo>
                      <a:pt x="518108" y="1723616"/>
                    </a:lnTo>
                    <a:lnTo>
                      <a:pt x="679177" y="1723616"/>
                    </a:lnTo>
                    <a:close/>
                    <a:moveTo>
                      <a:pt x="272579" y="1680976"/>
                    </a:moveTo>
                    <a:lnTo>
                      <a:pt x="311126" y="1697496"/>
                    </a:lnTo>
                    <a:cubicBezTo>
                      <a:pt x="314797" y="1698414"/>
                      <a:pt x="316632" y="1700250"/>
                      <a:pt x="316632" y="1703003"/>
                    </a:cubicBezTo>
                    <a:cubicBezTo>
                      <a:pt x="316632" y="1708510"/>
                      <a:pt x="312502" y="1713557"/>
                      <a:pt x="304242" y="1718146"/>
                    </a:cubicBezTo>
                    <a:lnTo>
                      <a:pt x="304242" y="1733289"/>
                    </a:lnTo>
                    <a:cubicBezTo>
                      <a:pt x="304242" y="1736043"/>
                      <a:pt x="304242" y="1740173"/>
                      <a:pt x="304242" y="1745679"/>
                    </a:cubicBezTo>
                    <a:cubicBezTo>
                      <a:pt x="305160" y="1755775"/>
                      <a:pt x="305619" y="1765411"/>
                      <a:pt x="305619" y="1774589"/>
                    </a:cubicBezTo>
                    <a:cubicBezTo>
                      <a:pt x="306537" y="1779178"/>
                      <a:pt x="304242" y="1782390"/>
                      <a:pt x="298736" y="1784226"/>
                    </a:cubicBezTo>
                    <a:cubicBezTo>
                      <a:pt x="297818" y="1784226"/>
                      <a:pt x="296441" y="1784226"/>
                      <a:pt x="294606" y="1784226"/>
                    </a:cubicBezTo>
                    <a:cubicBezTo>
                      <a:pt x="291852" y="1785144"/>
                      <a:pt x="290017" y="1785602"/>
                      <a:pt x="289099" y="1785602"/>
                    </a:cubicBezTo>
                    <a:lnTo>
                      <a:pt x="329022" y="1802122"/>
                    </a:lnTo>
                    <a:cubicBezTo>
                      <a:pt x="331775" y="1803958"/>
                      <a:pt x="333152" y="1806252"/>
                      <a:pt x="333152" y="1809006"/>
                    </a:cubicBezTo>
                    <a:cubicBezTo>
                      <a:pt x="334070" y="1812677"/>
                      <a:pt x="329940" y="1817725"/>
                      <a:pt x="320762" y="1824149"/>
                    </a:cubicBezTo>
                    <a:lnTo>
                      <a:pt x="320762" y="1872332"/>
                    </a:lnTo>
                    <a:cubicBezTo>
                      <a:pt x="320762" y="1887934"/>
                      <a:pt x="321221" y="1911337"/>
                      <a:pt x="322139" y="1942542"/>
                    </a:cubicBezTo>
                    <a:cubicBezTo>
                      <a:pt x="323057" y="1948966"/>
                      <a:pt x="320303" y="1952637"/>
                      <a:pt x="313879" y="1953555"/>
                    </a:cubicBezTo>
                    <a:cubicBezTo>
                      <a:pt x="304701" y="1955391"/>
                      <a:pt x="294147" y="1956308"/>
                      <a:pt x="282216" y="1956308"/>
                    </a:cubicBezTo>
                    <a:lnTo>
                      <a:pt x="282216" y="1937035"/>
                    </a:lnTo>
                    <a:lnTo>
                      <a:pt x="189979" y="1937035"/>
                    </a:lnTo>
                    <a:lnTo>
                      <a:pt x="189979" y="1942542"/>
                    </a:lnTo>
                    <a:cubicBezTo>
                      <a:pt x="189979" y="1948048"/>
                      <a:pt x="186767" y="1951720"/>
                      <a:pt x="180343" y="1953555"/>
                    </a:cubicBezTo>
                    <a:cubicBezTo>
                      <a:pt x="172083" y="1954473"/>
                      <a:pt x="161528" y="1954932"/>
                      <a:pt x="148680" y="1954932"/>
                    </a:cubicBezTo>
                    <a:cubicBezTo>
                      <a:pt x="149597" y="1933823"/>
                      <a:pt x="150056" y="1910879"/>
                      <a:pt x="150056" y="1886099"/>
                    </a:cubicBezTo>
                    <a:lnTo>
                      <a:pt x="150056" y="1851682"/>
                    </a:lnTo>
                    <a:cubicBezTo>
                      <a:pt x="150056" y="1833327"/>
                      <a:pt x="150056" y="1814971"/>
                      <a:pt x="150056" y="1796616"/>
                    </a:cubicBezTo>
                    <a:lnTo>
                      <a:pt x="198239" y="1809006"/>
                    </a:lnTo>
                    <a:lnTo>
                      <a:pt x="275332" y="1809006"/>
                    </a:lnTo>
                    <a:lnTo>
                      <a:pt x="287722" y="1785602"/>
                    </a:lnTo>
                    <a:cubicBezTo>
                      <a:pt x="281298" y="1787438"/>
                      <a:pt x="273956" y="1788356"/>
                      <a:pt x="265696" y="1788356"/>
                    </a:cubicBezTo>
                    <a:lnTo>
                      <a:pt x="265696" y="1771836"/>
                    </a:lnTo>
                    <a:lnTo>
                      <a:pt x="202369" y="1771836"/>
                    </a:lnTo>
                    <a:lnTo>
                      <a:pt x="202369" y="1778719"/>
                    </a:lnTo>
                    <a:cubicBezTo>
                      <a:pt x="203287" y="1783308"/>
                      <a:pt x="200993" y="1786061"/>
                      <a:pt x="195486" y="1786979"/>
                    </a:cubicBezTo>
                    <a:cubicBezTo>
                      <a:pt x="183555" y="1789732"/>
                      <a:pt x="173001" y="1791568"/>
                      <a:pt x="163823" y="1792486"/>
                    </a:cubicBezTo>
                    <a:cubicBezTo>
                      <a:pt x="164741" y="1781472"/>
                      <a:pt x="165200" y="1767247"/>
                      <a:pt x="165200" y="1749809"/>
                    </a:cubicBezTo>
                    <a:lnTo>
                      <a:pt x="165200" y="1723653"/>
                    </a:lnTo>
                    <a:cubicBezTo>
                      <a:pt x="165200" y="1721817"/>
                      <a:pt x="165200" y="1717228"/>
                      <a:pt x="165200" y="1709886"/>
                    </a:cubicBezTo>
                    <a:cubicBezTo>
                      <a:pt x="164282" y="1701626"/>
                      <a:pt x="163823" y="1695661"/>
                      <a:pt x="163823" y="1691990"/>
                    </a:cubicBezTo>
                    <a:lnTo>
                      <a:pt x="212006" y="1703003"/>
                    </a:lnTo>
                    <a:lnTo>
                      <a:pt x="260189" y="1703003"/>
                    </a:lnTo>
                    <a:close/>
                    <a:moveTo>
                      <a:pt x="540135" y="1649276"/>
                    </a:moveTo>
                    <a:lnTo>
                      <a:pt x="540135" y="1689199"/>
                    </a:lnTo>
                    <a:lnTo>
                      <a:pt x="654398" y="1689199"/>
                    </a:lnTo>
                    <a:lnTo>
                      <a:pt x="654398" y="1649276"/>
                    </a:lnTo>
                    <a:close/>
                    <a:moveTo>
                      <a:pt x="56443" y="1641053"/>
                    </a:moveTo>
                    <a:lnTo>
                      <a:pt x="100497" y="1643806"/>
                    </a:lnTo>
                    <a:cubicBezTo>
                      <a:pt x="104168" y="1643806"/>
                      <a:pt x="106003" y="1645183"/>
                      <a:pt x="106003" y="1647936"/>
                    </a:cubicBezTo>
                    <a:cubicBezTo>
                      <a:pt x="106003" y="1652525"/>
                      <a:pt x="101414" y="1657114"/>
                      <a:pt x="92237" y="1661703"/>
                    </a:cubicBezTo>
                    <a:lnTo>
                      <a:pt x="92237" y="1708510"/>
                    </a:lnTo>
                    <a:lnTo>
                      <a:pt x="100497" y="1708510"/>
                    </a:lnTo>
                    <a:lnTo>
                      <a:pt x="112886" y="1690613"/>
                    </a:lnTo>
                    <a:lnTo>
                      <a:pt x="145926" y="1704380"/>
                    </a:lnTo>
                    <a:cubicBezTo>
                      <a:pt x="148680" y="1707133"/>
                      <a:pt x="150056" y="1708968"/>
                      <a:pt x="150056" y="1709886"/>
                    </a:cubicBezTo>
                    <a:cubicBezTo>
                      <a:pt x="150974" y="1713557"/>
                      <a:pt x="147303" y="1718605"/>
                      <a:pt x="139043" y="1725029"/>
                    </a:cubicBezTo>
                    <a:lnTo>
                      <a:pt x="139043" y="1865449"/>
                    </a:lnTo>
                    <a:cubicBezTo>
                      <a:pt x="139961" y="1881051"/>
                      <a:pt x="129406" y="1890687"/>
                      <a:pt x="107380" y="1894359"/>
                    </a:cubicBezTo>
                    <a:cubicBezTo>
                      <a:pt x="108298" y="1876921"/>
                      <a:pt x="103250" y="1866825"/>
                      <a:pt x="92237" y="1864072"/>
                    </a:cubicBezTo>
                    <a:lnTo>
                      <a:pt x="92237" y="1942542"/>
                    </a:lnTo>
                    <a:cubicBezTo>
                      <a:pt x="92237" y="1948966"/>
                      <a:pt x="89024" y="1952637"/>
                      <a:pt x="82600" y="1953555"/>
                    </a:cubicBezTo>
                    <a:cubicBezTo>
                      <a:pt x="76175" y="1954473"/>
                      <a:pt x="67916" y="1954932"/>
                      <a:pt x="57820" y="1954932"/>
                    </a:cubicBezTo>
                    <a:lnTo>
                      <a:pt x="57820" y="1716769"/>
                    </a:lnTo>
                    <a:lnTo>
                      <a:pt x="44053" y="1716769"/>
                    </a:lnTo>
                    <a:lnTo>
                      <a:pt x="44053" y="1883345"/>
                    </a:lnTo>
                    <a:cubicBezTo>
                      <a:pt x="44053" y="1888852"/>
                      <a:pt x="42218" y="1892064"/>
                      <a:pt x="38547" y="1892982"/>
                    </a:cubicBezTo>
                    <a:cubicBezTo>
                      <a:pt x="27534" y="1895735"/>
                      <a:pt x="17897" y="1897112"/>
                      <a:pt x="9637" y="1897112"/>
                    </a:cubicBezTo>
                    <a:cubicBezTo>
                      <a:pt x="9637" y="1890687"/>
                      <a:pt x="10096" y="1877839"/>
                      <a:pt x="11014" y="1858565"/>
                    </a:cubicBezTo>
                    <a:cubicBezTo>
                      <a:pt x="11014" y="1839292"/>
                      <a:pt x="11014" y="1826902"/>
                      <a:pt x="11014" y="1821396"/>
                    </a:cubicBezTo>
                    <a:lnTo>
                      <a:pt x="11014" y="1749809"/>
                    </a:lnTo>
                    <a:cubicBezTo>
                      <a:pt x="11014" y="1732372"/>
                      <a:pt x="11014" y="1715852"/>
                      <a:pt x="11014" y="1700250"/>
                    </a:cubicBezTo>
                    <a:lnTo>
                      <a:pt x="49560" y="1708510"/>
                    </a:lnTo>
                    <a:lnTo>
                      <a:pt x="57820" y="1708510"/>
                    </a:lnTo>
                    <a:cubicBezTo>
                      <a:pt x="57820" y="1700250"/>
                      <a:pt x="57361" y="1687860"/>
                      <a:pt x="56443" y="1671340"/>
                    </a:cubicBezTo>
                    <a:cubicBezTo>
                      <a:pt x="56443" y="1657573"/>
                      <a:pt x="56443" y="1647477"/>
                      <a:pt x="56443" y="1641053"/>
                    </a:cubicBezTo>
                    <a:close/>
                    <a:moveTo>
                      <a:pt x="297359" y="1636923"/>
                    </a:moveTo>
                    <a:lnTo>
                      <a:pt x="335905" y="1661703"/>
                    </a:lnTo>
                    <a:cubicBezTo>
                      <a:pt x="335905" y="1661703"/>
                      <a:pt x="336364" y="1662162"/>
                      <a:pt x="337282" y="1663080"/>
                    </a:cubicBezTo>
                    <a:cubicBezTo>
                      <a:pt x="337282" y="1663998"/>
                      <a:pt x="337282" y="1664915"/>
                      <a:pt x="337282" y="1665833"/>
                    </a:cubicBezTo>
                    <a:cubicBezTo>
                      <a:pt x="337282" y="1668586"/>
                      <a:pt x="334070" y="1669963"/>
                      <a:pt x="327645" y="1669963"/>
                    </a:cubicBezTo>
                    <a:lnTo>
                      <a:pt x="140420" y="1669963"/>
                    </a:lnTo>
                    <a:lnTo>
                      <a:pt x="140420" y="1663080"/>
                    </a:lnTo>
                    <a:lnTo>
                      <a:pt x="279462" y="1663080"/>
                    </a:lnTo>
                    <a:close/>
                    <a:moveTo>
                      <a:pt x="662658" y="1618989"/>
                    </a:moveTo>
                    <a:lnTo>
                      <a:pt x="702581" y="1635509"/>
                    </a:lnTo>
                    <a:cubicBezTo>
                      <a:pt x="706252" y="1636427"/>
                      <a:pt x="708087" y="1638263"/>
                      <a:pt x="708087" y="1641016"/>
                    </a:cubicBezTo>
                    <a:cubicBezTo>
                      <a:pt x="708087" y="1645605"/>
                      <a:pt x="703957" y="1650653"/>
                      <a:pt x="695697" y="1656159"/>
                    </a:cubicBezTo>
                    <a:lnTo>
                      <a:pt x="695697" y="1658913"/>
                    </a:lnTo>
                    <a:cubicBezTo>
                      <a:pt x="695697" y="1673597"/>
                      <a:pt x="696156" y="1683692"/>
                      <a:pt x="697074" y="1689199"/>
                    </a:cubicBezTo>
                    <a:cubicBezTo>
                      <a:pt x="697074" y="1696541"/>
                      <a:pt x="693862" y="1700671"/>
                      <a:pt x="687437" y="1701589"/>
                    </a:cubicBezTo>
                    <a:cubicBezTo>
                      <a:pt x="685602" y="1701589"/>
                      <a:pt x="683766" y="1702048"/>
                      <a:pt x="681931" y="1702966"/>
                    </a:cubicBezTo>
                    <a:cubicBezTo>
                      <a:pt x="670000" y="1703883"/>
                      <a:pt x="660822" y="1704342"/>
                      <a:pt x="654398" y="1704342"/>
                    </a:cubicBezTo>
                    <a:lnTo>
                      <a:pt x="654398" y="1697459"/>
                    </a:lnTo>
                    <a:lnTo>
                      <a:pt x="540135" y="1697459"/>
                    </a:lnTo>
                    <a:cubicBezTo>
                      <a:pt x="540135" y="1702048"/>
                      <a:pt x="537382" y="1705260"/>
                      <a:pt x="531875" y="1707096"/>
                    </a:cubicBezTo>
                    <a:cubicBezTo>
                      <a:pt x="519026" y="1708931"/>
                      <a:pt x="507554" y="1709849"/>
                      <a:pt x="497458" y="1709849"/>
                    </a:cubicBezTo>
                    <a:cubicBezTo>
                      <a:pt x="498376" y="1694247"/>
                      <a:pt x="498835" y="1679103"/>
                      <a:pt x="498835" y="1664419"/>
                    </a:cubicBezTo>
                    <a:lnTo>
                      <a:pt x="498835" y="1630003"/>
                    </a:lnTo>
                    <a:lnTo>
                      <a:pt x="549771" y="1641016"/>
                    </a:lnTo>
                    <a:lnTo>
                      <a:pt x="650268" y="1641016"/>
                    </a:lnTo>
                    <a:close/>
                    <a:moveTo>
                      <a:pt x="658528" y="1580443"/>
                    </a:moveTo>
                    <a:lnTo>
                      <a:pt x="690191" y="1602469"/>
                    </a:lnTo>
                    <a:cubicBezTo>
                      <a:pt x="692026" y="1603387"/>
                      <a:pt x="692944" y="1604764"/>
                      <a:pt x="692944" y="1606599"/>
                    </a:cubicBezTo>
                    <a:cubicBezTo>
                      <a:pt x="692944" y="1609353"/>
                      <a:pt x="689732" y="1611188"/>
                      <a:pt x="683307" y="1612106"/>
                    </a:cubicBezTo>
                    <a:lnTo>
                      <a:pt x="504342" y="1612106"/>
                    </a:lnTo>
                    <a:lnTo>
                      <a:pt x="504342" y="1603846"/>
                    </a:lnTo>
                    <a:lnTo>
                      <a:pt x="643384" y="1603846"/>
                    </a:lnTo>
                    <a:close/>
                    <a:moveTo>
                      <a:pt x="566291" y="1522623"/>
                    </a:moveTo>
                    <a:cubicBezTo>
                      <a:pt x="604838" y="1523541"/>
                      <a:pt x="623652" y="1532260"/>
                      <a:pt x="622734" y="1548780"/>
                    </a:cubicBezTo>
                    <a:cubicBezTo>
                      <a:pt x="622734" y="1557040"/>
                      <a:pt x="618146" y="1563005"/>
                      <a:pt x="608968" y="1566676"/>
                    </a:cubicBezTo>
                    <a:lnTo>
                      <a:pt x="698451" y="1566676"/>
                    </a:lnTo>
                    <a:lnTo>
                      <a:pt x="717724" y="1546026"/>
                    </a:lnTo>
                    <a:lnTo>
                      <a:pt x="763154" y="1576313"/>
                    </a:lnTo>
                    <a:cubicBezTo>
                      <a:pt x="764530" y="1577231"/>
                      <a:pt x="765448" y="1578263"/>
                      <a:pt x="765907" y="1579411"/>
                    </a:cubicBezTo>
                    <a:cubicBezTo>
                      <a:pt x="766366" y="1580558"/>
                      <a:pt x="766366" y="1581820"/>
                      <a:pt x="765907" y="1583196"/>
                    </a:cubicBezTo>
                    <a:cubicBezTo>
                      <a:pt x="765907" y="1587785"/>
                      <a:pt x="760400" y="1589621"/>
                      <a:pt x="749387" y="1588703"/>
                    </a:cubicBezTo>
                    <a:cubicBezTo>
                      <a:pt x="731032" y="1600634"/>
                      <a:pt x="714512" y="1609353"/>
                      <a:pt x="699827" y="1614859"/>
                    </a:cubicBezTo>
                    <a:lnTo>
                      <a:pt x="695697" y="1613483"/>
                    </a:lnTo>
                    <a:lnTo>
                      <a:pt x="703957" y="1576313"/>
                    </a:lnTo>
                    <a:lnTo>
                      <a:pt x="491952" y="1576313"/>
                    </a:lnTo>
                    <a:cubicBezTo>
                      <a:pt x="491952" y="1579984"/>
                      <a:pt x="491952" y="1584573"/>
                      <a:pt x="491952" y="1590080"/>
                    </a:cubicBezTo>
                    <a:cubicBezTo>
                      <a:pt x="491034" y="1615777"/>
                      <a:pt x="480021" y="1630003"/>
                      <a:pt x="458912" y="1632756"/>
                    </a:cubicBezTo>
                    <a:cubicBezTo>
                      <a:pt x="445145" y="1631838"/>
                      <a:pt x="437803" y="1623578"/>
                      <a:pt x="436885" y="1607976"/>
                    </a:cubicBezTo>
                    <a:cubicBezTo>
                      <a:pt x="436885" y="1598798"/>
                      <a:pt x="441933" y="1590997"/>
                      <a:pt x="452029" y="1584573"/>
                    </a:cubicBezTo>
                    <a:cubicBezTo>
                      <a:pt x="465795" y="1576313"/>
                      <a:pt x="475432" y="1563464"/>
                      <a:pt x="480938" y="1546026"/>
                    </a:cubicBezTo>
                    <a:lnTo>
                      <a:pt x="485068" y="1546026"/>
                    </a:lnTo>
                    <a:cubicBezTo>
                      <a:pt x="487822" y="1551533"/>
                      <a:pt x="489657" y="1558416"/>
                      <a:pt x="490575" y="1566676"/>
                    </a:cubicBezTo>
                    <a:lnTo>
                      <a:pt x="581435" y="1566676"/>
                    </a:lnTo>
                    <a:cubicBezTo>
                      <a:pt x="578681" y="1564841"/>
                      <a:pt x="576846" y="1561629"/>
                      <a:pt x="575928" y="1557040"/>
                    </a:cubicBezTo>
                    <a:cubicBezTo>
                      <a:pt x="575010" y="1544191"/>
                      <a:pt x="571339" y="1533636"/>
                      <a:pt x="564915" y="1525377"/>
                    </a:cubicBezTo>
                    <a:close/>
                    <a:moveTo>
                      <a:pt x="126653" y="1416583"/>
                    </a:moveTo>
                    <a:cubicBezTo>
                      <a:pt x="144091" y="1416583"/>
                      <a:pt x="152810" y="1424843"/>
                      <a:pt x="152810" y="1441363"/>
                    </a:cubicBezTo>
                    <a:cubicBezTo>
                      <a:pt x="153727" y="1456047"/>
                      <a:pt x="145926" y="1464766"/>
                      <a:pt x="129406" y="1467520"/>
                    </a:cubicBezTo>
                    <a:cubicBezTo>
                      <a:pt x="102791" y="1471191"/>
                      <a:pt x="89942" y="1482663"/>
                      <a:pt x="90860" y="1501936"/>
                    </a:cubicBezTo>
                    <a:cubicBezTo>
                      <a:pt x="91778" y="1530387"/>
                      <a:pt x="113804" y="1545071"/>
                      <a:pt x="156940" y="1545989"/>
                    </a:cubicBezTo>
                    <a:cubicBezTo>
                      <a:pt x="202828" y="1546907"/>
                      <a:pt x="226231" y="1531764"/>
                      <a:pt x="227149" y="1500559"/>
                    </a:cubicBezTo>
                    <a:cubicBezTo>
                      <a:pt x="227149" y="1477615"/>
                      <a:pt x="213842" y="1457883"/>
                      <a:pt x="187226" y="1441363"/>
                    </a:cubicBezTo>
                    <a:lnTo>
                      <a:pt x="194109" y="1426220"/>
                    </a:lnTo>
                    <a:lnTo>
                      <a:pt x="353802" y="1438610"/>
                    </a:lnTo>
                    <a:lnTo>
                      <a:pt x="353802" y="1584536"/>
                    </a:lnTo>
                    <a:lnTo>
                      <a:pt x="302866" y="1584536"/>
                    </a:lnTo>
                    <a:lnTo>
                      <a:pt x="302866" y="1453753"/>
                    </a:lnTo>
                    <a:lnTo>
                      <a:pt x="223019" y="1446870"/>
                    </a:lnTo>
                    <a:cubicBezTo>
                      <a:pt x="242293" y="1464307"/>
                      <a:pt x="251011" y="1486793"/>
                      <a:pt x="249176" y="1514326"/>
                    </a:cubicBezTo>
                    <a:cubicBezTo>
                      <a:pt x="245505" y="1569392"/>
                      <a:pt x="217054" y="1597384"/>
                      <a:pt x="163823" y="1598302"/>
                    </a:cubicBezTo>
                    <a:cubicBezTo>
                      <a:pt x="105085" y="1597384"/>
                      <a:pt x="75258" y="1565262"/>
                      <a:pt x="74340" y="1501936"/>
                    </a:cubicBezTo>
                    <a:cubicBezTo>
                      <a:pt x="75258" y="1447787"/>
                      <a:pt x="92695" y="1419336"/>
                      <a:pt x="126653" y="1416583"/>
                    </a:cubicBezTo>
                    <a:close/>
                    <a:moveTo>
                      <a:pt x="573175" y="1313371"/>
                    </a:moveTo>
                    <a:lnTo>
                      <a:pt x="573175" y="1387710"/>
                    </a:lnTo>
                    <a:lnTo>
                      <a:pt x="621358" y="1387710"/>
                    </a:lnTo>
                    <a:lnTo>
                      <a:pt x="621358" y="1313371"/>
                    </a:lnTo>
                    <a:close/>
                    <a:moveTo>
                      <a:pt x="628241" y="1281708"/>
                    </a:moveTo>
                    <a:lnTo>
                      <a:pt x="670918" y="1298228"/>
                    </a:lnTo>
                    <a:cubicBezTo>
                      <a:pt x="670918" y="1298228"/>
                      <a:pt x="671376" y="1298686"/>
                      <a:pt x="672294" y="1299604"/>
                    </a:cubicBezTo>
                    <a:cubicBezTo>
                      <a:pt x="675965" y="1301440"/>
                      <a:pt x="677801" y="1303734"/>
                      <a:pt x="677801" y="1306488"/>
                    </a:cubicBezTo>
                    <a:cubicBezTo>
                      <a:pt x="677801" y="1309241"/>
                      <a:pt x="673212" y="1314289"/>
                      <a:pt x="664034" y="1321631"/>
                    </a:cubicBezTo>
                    <a:lnTo>
                      <a:pt x="664034" y="1347787"/>
                    </a:lnTo>
                    <a:cubicBezTo>
                      <a:pt x="664034" y="1352376"/>
                      <a:pt x="664034" y="1371191"/>
                      <a:pt x="664034" y="1404230"/>
                    </a:cubicBezTo>
                    <a:cubicBezTo>
                      <a:pt x="664034" y="1411573"/>
                      <a:pt x="661281" y="1415703"/>
                      <a:pt x="655774" y="1416620"/>
                    </a:cubicBezTo>
                    <a:cubicBezTo>
                      <a:pt x="645679" y="1418456"/>
                      <a:pt x="634207" y="1419374"/>
                      <a:pt x="621358" y="1419374"/>
                    </a:cubicBezTo>
                    <a:lnTo>
                      <a:pt x="621358" y="1395970"/>
                    </a:lnTo>
                    <a:lnTo>
                      <a:pt x="573175" y="1395970"/>
                    </a:lnTo>
                    <a:lnTo>
                      <a:pt x="573175" y="1416620"/>
                    </a:lnTo>
                    <a:cubicBezTo>
                      <a:pt x="574092" y="1423962"/>
                      <a:pt x="570421" y="1428092"/>
                      <a:pt x="562161" y="1429010"/>
                    </a:cubicBezTo>
                    <a:cubicBezTo>
                      <a:pt x="551148" y="1431764"/>
                      <a:pt x="540135" y="1433140"/>
                      <a:pt x="529122" y="1433140"/>
                    </a:cubicBezTo>
                    <a:cubicBezTo>
                      <a:pt x="530039" y="1413867"/>
                      <a:pt x="530498" y="1395053"/>
                      <a:pt x="530498" y="1376697"/>
                    </a:cubicBezTo>
                    <a:lnTo>
                      <a:pt x="530498" y="1339527"/>
                    </a:lnTo>
                    <a:cubicBezTo>
                      <a:pt x="530498" y="1321172"/>
                      <a:pt x="530039" y="1306029"/>
                      <a:pt x="529122" y="1294098"/>
                    </a:cubicBezTo>
                    <a:lnTo>
                      <a:pt x="574551" y="1305111"/>
                    </a:lnTo>
                    <a:lnTo>
                      <a:pt x="615851" y="1305111"/>
                    </a:lnTo>
                    <a:close/>
                    <a:moveTo>
                      <a:pt x="643384" y="1223888"/>
                    </a:moveTo>
                    <a:lnTo>
                      <a:pt x="684684" y="1252798"/>
                    </a:lnTo>
                    <a:cubicBezTo>
                      <a:pt x="685602" y="1253716"/>
                      <a:pt x="686061" y="1255092"/>
                      <a:pt x="686061" y="1256928"/>
                    </a:cubicBezTo>
                    <a:cubicBezTo>
                      <a:pt x="686061" y="1260599"/>
                      <a:pt x="682849" y="1262434"/>
                      <a:pt x="676424" y="1262434"/>
                    </a:cubicBezTo>
                    <a:lnTo>
                      <a:pt x="515355" y="1262434"/>
                    </a:lnTo>
                    <a:lnTo>
                      <a:pt x="515355" y="1254174"/>
                    </a:lnTo>
                    <a:lnTo>
                      <a:pt x="619981" y="1254174"/>
                    </a:lnTo>
                    <a:close/>
                    <a:moveTo>
                      <a:pt x="699827" y="1177081"/>
                    </a:moveTo>
                    <a:lnTo>
                      <a:pt x="743881" y="1196355"/>
                    </a:lnTo>
                    <a:cubicBezTo>
                      <a:pt x="747552" y="1197273"/>
                      <a:pt x="749387" y="1199108"/>
                      <a:pt x="749387" y="1201861"/>
                    </a:cubicBezTo>
                    <a:cubicBezTo>
                      <a:pt x="749387" y="1207368"/>
                      <a:pt x="745716" y="1212875"/>
                      <a:pt x="738374" y="1218381"/>
                    </a:cubicBezTo>
                    <a:lnTo>
                      <a:pt x="738374" y="1303734"/>
                    </a:lnTo>
                    <a:cubicBezTo>
                      <a:pt x="738374" y="1316583"/>
                      <a:pt x="739292" y="1362013"/>
                      <a:pt x="741127" y="1440024"/>
                    </a:cubicBezTo>
                    <a:cubicBezTo>
                      <a:pt x="743881" y="1469392"/>
                      <a:pt x="720477" y="1485912"/>
                      <a:pt x="670918" y="1489583"/>
                    </a:cubicBezTo>
                    <a:cubicBezTo>
                      <a:pt x="676424" y="1464803"/>
                      <a:pt x="659904" y="1450119"/>
                      <a:pt x="621358" y="1445530"/>
                    </a:cubicBezTo>
                    <a:lnTo>
                      <a:pt x="622734" y="1440024"/>
                    </a:lnTo>
                    <a:lnTo>
                      <a:pt x="675048" y="1441400"/>
                    </a:lnTo>
                    <a:cubicBezTo>
                      <a:pt x="686979" y="1442318"/>
                      <a:pt x="693403" y="1436811"/>
                      <a:pt x="694321" y="1424880"/>
                    </a:cubicBezTo>
                    <a:lnTo>
                      <a:pt x="694321" y="1210121"/>
                    </a:lnTo>
                    <a:lnTo>
                      <a:pt x="500212" y="1210121"/>
                    </a:lnTo>
                    <a:lnTo>
                      <a:pt x="500212" y="1474440"/>
                    </a:lnTo>
                    <a:cubicBezTo>
                      <a:pt x="500212" y="1479947"/>
                      <a:pt x="497458" y="1483618"/>
                      <a:pt x="491952" y="1485453"/>
                    </a:cubicBezTo>
                    <a:cubicBezTo>
                      <a:pt x="480021" y="1488207"/>
                      <a:pt x="467631" y="1489583"/>
                      <a:pt x="454782" y="1489583"/>
                    </a:cubicBezTo>
                    <a:cubicBezTo>
                      <a:pt x="455700" y="1448284"/>
                      <a:pt x="456159" y="1399642"/>
                      <a:pt x="456159" y="1343657"/>
                    </a:cubicBezTo>
                    <a:lnTo>
                      <a:pt x="456159" y="1269318"/>
                    </a:lnTo>
                    <a:cubicBezTo>
                      <a:pt x="456159" y="1233525"/>
                      <a:pt x="455700" y="1207368"/>
                      <a:pt x="454782" y="1190848"/>
                    </a:cubicBezTo>
                    <a:lnTo>
                      <a:pt x="505718" y="1201861"/>
                    </a:lnTo>
                    <a:lnTo>
                      <a:pt x="686061" y="1201861"/>
                    </a:lnTo>
                    <a:close/>
                    <a:moveTo>
                      <a:pt x="145926" y="1060028"/>
                    </a:moveTo>
                    <a:lnTo>
                      <a:pt x="200993" y="1064158"/>
                    </a:lnTo>
                    <a:cubicBezTo>
                      <a:pt x="204664" y="1064158"/>
                      <a:pt x="206499" y="1065994"/>
                      <a:pt x="206499" y="1069665"/>
                    </a:cubicBezTo>
                    <a:cubicBezTo>
                      <a:pt x="207417" y="1073336"/>
                      <a:pt x="202369" y="1077466"/>
                      <a:pt x="191356" y="1082055"/>
                    </a:cubicBezTo>
                    <a:lnTo>
                      <a:pt x="191356" y="1193564"/>
                    </a:lnTo>
                    <a:lnTo>
                      <a:pt x="250552" y="1193564"/>
                    </a:lnTo>
                    <a:lnTo>
                      <a:pt x="250552" y="1157771"/>
                    </a:lnTo>
                    <a:cubicBezTo>
                      <a:pt x="250552" y="1129320"/>
                      <a:pt x="250094" y="1109588"/>
                      <a:pt x="249176" y="1098575"/>
                    </a:cubicBezTo>
                    <a:lnTo>
                      <a:pt x="301489" y="1102705"/>
                    </a:lnTo>
                    <a:cubicBezTo>
                      <a:pt x="306078" y="1102705"/>
                      <a:pt x="308372" y="1104081"/>
                      <a:pt x="308372" y="1106835"/>
                    </a:cubicBezTo>
                    <a:cubicBezTo>
                      <a:pt x="309290" y="1110506"/>
                      <a:pt x="304242" y="1115094"/>
                      <a:pt x="293229" y="1120601"/>
                    </a:cubicBezTo>
                    <a:lnTo>
                      <a:pt x="293229" y="1142628"/>
                    </a:lnTo>
                    <a:cubicBezTo>
                      <a:pt x="293229" y="1169243"/>
                      <a:pt x="293688" y="1191729"/>
                      <a:pt x="294606" y="1210084"/>
                    </a:cubicBezTo>
                    <a:cubicBezTo>
                      <a:pt x="295523" y="1215591"/>
                      <a:pt x="293688" y="1218344"/>
                      <a:pt x="289099" y="1218344"/>
                    </a:cubicBezTo>
                    <a:cubicBezTo>
                      <a:pt x="276250" y="1221097"/>
                      <a:pt x="263401" y="1222474"/>
                      <a:pt x="250552" y="1222474"/>
                    </a:cubicBezTo>
                    <a:lnTo>
                      <a:pt x="250552" y="1201824"/>
                    </a:lnTo>
                    <a:lnTo>
                      <a:pt x="191356" y="1201824"/>
                    </a:lnTo>
                    <a:lnTo>
                      <a:pt x="191356" y="1338114"/>
                    </a:lnTo>
                    <a:lnTo>
                      <a:pt x="261566" y="1338114"/>
                    </a:lnTo>
                    <a:lnTo>
                      <a:pt x="261566" y="1296814"/>
                    </a:lnTo>
                    <a:cubicBezTo>
                      <a:pt x="261566" y="1291307"/>
                      <a:pt x="261107" y="1271575"/>
                      <a:pt x="260189" y="1237617"/>
                    </a:cubicBezTo>
                    <a:lnTo>
                      <a:pt x="312502" y="1243124"/>
                    </a:lnTo>
                    <a:cubicBezTo>
                      <a:pt x="317091" y="1243124"/>
                      <a:pt x="319385" y="1244501"/>
                      <a:pt x="319385" y="1247254"/>
                    </a:cubicBezTo>
                    <a:cubicBezTo>
                      <a:pt x="320303" y="1250925"/>
                      <a:pt x="315256" y="1255055"/>
                      <a:pt x="304242" y="1259644"/>
                    </a:cubicBezTo>
                    <a:lnTo>
                      <a:pt x="304242" y="1284424"/>
                    </a:lnTo>
                    <a:cubicBezTo>
                      <a:pt x="304242" y="1293602"/>
                      <a:pt x="304701" y="1307827"/>
                      <a:pt x="305619" y="1327100"/>
                    </a:cubicBezTo>
                    <a:cubicBezTo>
                      <a:pt x="305619" y="1343620"/>
                      <a:pt x="305619" y="1355551"/>
                      <a:pt x="305619" y="1362893"/>
                    </a:cubicBezTo>
                    <a:cubicBezTo>
                      <a:pt x="306537" y="1368400"/>
                      <a:pt x="305160" y="1371153"/>
                      <a:pt x="301489" y="1371153"/>
                    </a:cubicBezTo>
                    <a:cubicBezTo>
                      <a:pt x="290476" y="1373907"/>
                      <a:pt x="277168" y="1375283"/>
                      <a:pt x="261566" y="1375283"/>
                    </a:cubicBezTo>
                    <a:lnTo>
                      <a:pt x="261566" y="1344997"/>
                    </a:lnTo>
                    <a:lnTo>
                      <a:pt x="83977" y="1344997"/>
                    </a:lnTo>
                    <a:lnTo>
                      <a:pt x="66080" y="1367023"/>
                    </a:lnTo>
                    <a:cubicBezTo>
                      <a:pt x="53231" y="1361517"/>
                      <a:pt x="39923" y="1353257"/>
                      <a:pt x="26157" y="1342243"/>
                    </a:cubicBezTo>
                    <a:cubicBezTo>
                      <a:pt x="24321" y="1342243"/>
                      <a:pt x="23404" y="1341326"/>
                      <a:pt x="23404" y="1339490"/>
                    </a:cubicBezTo>
                    <a:cubicBezTo>
                      <a:pt x="24321" y="1338572"/>
                      <a:pt x="25698" y="1337655"/>
                      <a:pt x="27534" y="1336737"/>
                    </a:cubicBezTo>
                    <a:cubicBezTo>
                      <a:pt x="33040" y="1333066"/>
                      <a:pt x="35794" y="1328018"/>
                      <a:pt x="35794" y="1321594"/>
                    </a:cubicBezTo>
                    <a:lnTo>
                      <a:pt x="35794" y="1295437"/>
                    </a:lnTo>
                    <a:cubicBezTo>
                      <a:pt x="35794" y="1289930"/>
                      <a:pt x="35335" y="1270198"/>
                      <a:pt x="34417" y="1236241"/>
                    </a:cubicBezTo>
                    <a:lnTo>
                      <a:pt x="86730" y="1240371"/>
                    </a:lnTo>
                    <a:cubicBezTo>
                      <a:pt x="90401" y="1240371"/>
                      <a:pt x="92237" y="1242206"/>
                      <a:pt x="92237" y="1245877"/>
                    </a:cubicBezTo>
                    <a:cubicBezTo>
                      <a:pt x="92237" y="1249548"/>
                      <a:pt x="87648" y="1253678"/>
                      <a:pt x="78470" y="1258267"/>
                    </a:cubicBezTo>
                    <a:lnTo>
                      <a:pt x="78470" y="1338114"/>
                    </a:lnTo>
                    <a:lnTo>
                      <a:pt x="147303" y="1338114"/>
                    </a:lnTo>
                    <a:lnTo>
                      <a:pt x="147303" y="1201824"/>
                    </a:lnTo>
                    <a:lnTo>
                      <a:pt x="92237" y="1201824"/>
                    </a:lnTo>
                    <a:lnTo>
                      <a:pt x="75717" y="1222474"/>
                    </a:lnTo>
                    <a:cubicBezTo>
                      <a:pt x="61950" y="1216967"/>
                      <a:pt x="49101" y="1209166"/>
                      <a:pt x="37170" y="1199071"/>
                    </a:cubicBezTo>
                    <a:cubicBezTo>
                      <a:pt x="33499" y="1195400"/>
                      <a:pt x="33499" y="1192646"/>
                      <a:pt x="37170" y="1190811"/>
                    </a:cubicBezTo>
                    <a:cubicBezTo>
                      <a:pt x="43595" y="1188058"/>
                      <a:pt x="46807" y="1183469"/>
                      <a:pt x="46807" y="1177044"/>
                    </a:cubicBezTo>
                    <a:lnTo>
                      <a:pt x="46807" y="1156394"/>
                    </a:lnTo>
                    <a:cubicBezTo>
                      <a:pt x="46807" y="1127026"/>
                      <a:pt x="46348" y="1107293"/>
                      <a:pt x="45430" y="1097198"/>
                    </a:cubicBezTo>
                    <a:lnTo>
                      <a:pt x="96367" y="1101328"/>
                    </a:lnTo>
                    <a:cubicBezTo>
                      <a:pt x="100955" y="1102246"/>
                      <a:pt x="103250" y="1104081"/>
                      <a:pt x="103250" y="1106835"/>
                    </a:cubicBezTo>
                    <a:cubicBezTo>
                      <a:pt x="104168" y="1110506"/>
                      <a:pt x="99120" y="1114636"/>
                      <a:pt x="88107" y="1119224"/>
                    </a:cubicBezTo>
                    <a:lnTo>
                      <a:pt x="88107" y="1193564"/>
                    </a:lnTo>
                    <a:lnTo>
                      <a:pt x="147303" y="1193564"/>
                    </a:lnTo>
                    <a:lnTo>
                      <a:pt x="147303" y="1160524"/>
                    </a:lnTo>
                    <a:cubicBezTo>
                      <a:pt x="147303" y="1122896"/>
                      <a:pt x="146844" y="1089397"/>
                      <a:pt x="145926" y="1060028"/>
                    </a:cubicBezTo>
                    <a:close/>
                    <a:moveTo>
                      <a:pt x="617228" y="1043545"/>
                    </a:moveTo>
                    <a:cubicBezTo>
                      <a:pt x="687093" y="1062016"/>
                      <a:pt x="724285" y="1080837"/>
                      <a:pt x="728802" y="1100010"/>
                    </a:cubicBezTo>
                    <a:cubicBezTo>
                      <a:pt x="729447" y="1102749"/>
                      <a:pt x="729426" y="1105495"/>
                      <a:pt x="728737" y="1108248"/>
                    </a:cubicBezTo>
                    <a:cubicBezTo>
                      <a:pt x="727819" y="1125686"/>
                      <a:pt x="719101" y="1135323"/>
                      <a:pt x="702581" y="1137158"/>
                    </a:cubicBezTo>
                    <a:cubicBezTo>
                      <a:pt x="694321" y="1138076"/>
                      <a:pt x="687437" y="1133487"/>
                      <a:pt x="681931" y="1123392"/>
                    </a:cubicBezTo>
                    <a:cubicBezTo>
                      <a:pt x="661740" y="1093105"/>
                      <a:pt x="638795" y="1068784"/>
                      <a:pt x="613098" y="1050429"/>
                    </a:cubicBezTo>
                    <a:close/>
                    <a:moveTo>
                      <a:pt x="533252" y="1039415"/>
                    </a:moveTo>
                    <a:lnTo>
                      <a:pt x="584188" y="1064195"/>
                    </a:lnTo>
                    <a:cubicBezTo>
                      <a:pt x="589695" y="1066031"/>
                      <a:pt x="592448" y="1068784"/>
                      <a:pt x="592448" y="1072455"/>
                    </a:cubicBezTo>
                    <a:cubicBezTo>
                      <a:pt x="591530" y="1078880"/>
                      <a:pt x="584647" y="1081174"/>
                      <a:pt x="571798" y="1079339"/>
                    </a:cubicBezTo>
                    <a:cubicBezTo>
                      <a:pt x="530498" y="1108707"/>
                      <a:pt x="485068" y="1130275"/>
                      <a:pt x="435509" y="1144042"/>
                    </a:cubicBezTo>
                    <a:lnTo>
                      <a:pt x="432755" y="1137158"/>
                    </a:lnTo>
                    <a:cubicBezTo>
                      <a:pt x="485068" y="1100447"/>
                      <a:pt x="518567" y="1067866"/>
                      <a:pt x="533252" y="1039415"/>
                    </a:cubicBezTo>
                    <a:close/>
                    <a:moveTo>
                      <a:pt x="559408" y="916893"/>
                    </a:moveTo>
                    <a:lnTo>
                      <a:pt x="559408" y="1016012"/>
                    </a:lnTo>
                    <a:lnTo>
                      <a:pt x="626864" y="1016012"/>
                    </a:lnTo>
                    <a:lnTo>
                      <a:pt x="626864" y="916893"/>
                    </a:lnTo>
                    <a:close/>
                    <a:moveTo>
                      <a:pt x="512602" y="828786"/>
                    </a:moveTo>
                    <a:lnTo>
                      <a:pt x="569045" y="834293"/>
                    </a:lnTo>
                    <a:cubicBezTo>
                      <a:pt x="572716" y="834293"/>
                      <a:pt x="574551" y="835670"/>
                      <a:pt x="574551" y="838423"/>
                    </a:cubicBezTo>
                    <a:cubicBezTo>
                      <a:pt x="575469" y="843930"/>
                      <a:pt x="570421" y="848519"/>
                      <a:pt x="559408" y="852190"/>
                    </a:cubicBezTo>
                    <a:lnTo>
                      <a:pt x="559408" y="908633"/>
                    </a:lnTo>
                    <a:lnTo>
                      <a:pt x="626864" y="908633"/>
                    </a:lnTo>
                    <a:lnTo>
                      <a:pt x="626864" y="904503"/>
                    </a:lnTo>
                    <a:cubicBezTo>
                      <a:pt x="626864" y="876052"/>
                      <a:pt x="626406" y="850813"/>
                      <a:pt x="625488" y="828786"/>
                    </a:cubicBezTo>
                    <a:lnTo>
                      <a:pt x="681931" y="834293"/>
                    </a:lnTo>
                    <a:cubicBezTo>
                      <a:pt x="686520" y="834293"/>
                      <a:pt x="688814" y="836129"/>
                      <a:pt x="688814" y="839800"/>
                    </a:cubicBezTo>
                    <a:cubicBezTo>
                      <a:pt x="689732" y="844389"/>
                      <a:pt x="684684" y="848977"/>
                      <a:pt x="673671" y="853566"/>
                    </a:cubicBezTo>
                    <a:lnTo>
                      <a:pt x="673671" y="908633"/>
                    </a:lnTo>
                    <a:lnTo>
                      <a:pt x="687437" y="908633"/>
                    </a:lnTo>
                    <a:lnTo>
                      <a:pt x="709464" y="879723"/>
                    </a:lnTo>
                    <a:lnTo>
                      <a:pt x="749387" y="907256"/>
                    </a:lnTo>
                    <a:cubicBezTo>
                      <a:pt x="751223" y="907256"/>
                      <a:pt x="752140" y="908633"/>
                      <a:pt x="752140" y="911386"/>
                    </a:cubicBezTo>
                    <a:cubicBezTo>
                      <a:pt x="752140" y="914139"/>
                      <a:pt x="748469" y="915975"/>
                      <a:pt x="741127" y="916893"/>
                    </a:cubicBezTo>
                    <a:lnTo>
                      <a:pt x="673671" y="916893"/>
                    </a:lnTo>
                    <a:lnTo>
                      <a:pt x="673671" y="1016012"/>
                    </a:lnTo>
                    <a:lnTo>
                      <a:pt x="697074" y="1016012"/>
                    </a:lnTo>
                    <a:lnTo>
                      <a:pt x="719101" y="985726"/>
                    </a:lnTo>
                    <a:lnTo>
                      <a:pt x="763154" y="1014636"/>
                    </a:lnTo>
                    <a:cubicBezTo>
                      <a:pt x="764072" y="1014636"/>
                      <a:pt x="764530" y="1016012"/>
                      <a:pt x="764530" y="1018766"/>
                    </a:cubicBezTo>
                    <a:cubicBezTo>
                      <a:pt x="764530" y="1021519"/>
                      <a:pt x="760859" y="1023354"/>
                      <a:pt x="753517" y="1024272"/>
                    </a:cubicBezTo>
                    <a:lnTo>
                      <a:pt x="436885" y="1024272"/>
                    </a:lnTo>
                    <a:lnTo>
                      <a:pt x="436885" y="1016012"/>
                    </a:lnTo>
                    <a:lnTo>
                      <a:pt x="513978" y="1016012"/>
                    </a:lnTo>
                    <a:lnTo>
                      <a:pt x="513978" y="916893"/>
                    </a:lnTo>
                    <a:lnTo>
                      <a:pt x="449275" y="916893"/>
                    </a:lnTo>
                    <a:lnTo>
                      <a:pt x="449275" y="908633"/>
                    </a:lnTo>
                    <a:lnTo>
                      <a:pt x="513978" y="908633"/>
                    </a:lnTo>
                    <a:lnTo>
                      <a:pt x="513978" y="904503"/>
                    </a:lnTo>
                    <a:cubicBezTo>
                      <a:pt x="513978" y="901749"/>
                      <a:pt x="513978" y="894866"/>
                      <a:pt x="513978" y="883853"/>
                    </a:cubicBezTo>
                    <a:cubicBezTo>
                      <a:pt x="513061" y="859991"/>
                      <a:pt x="512602" y="841635"/>
                      <a:pt x="512602" y="828786"/>
                    </a:cubicBezTo>
                    <a:close/>
                    <a:moveTo>
                      <a:pt x="205123" y="766799"/>
                    </a:moveTo>
                    <a:lnTo>
                      <a:pt x="253306" y="772306"/>
                    </a:lnTo>
                    <a:cubicBezTo>
                      <a:pt x="258812" y="772306"/>
                      <a:pt x="261107" y="773683"/>
                      <a:pt x="260189" y="776436"/>
                    </a:cubicBezTo>
                    <a:cubicBezTo>
                      <a:pt x="258354" y="782861"/>
                      <a:pt x="253765" y="786991"/>
                      <a:pt x="246423" y="788826"/>
                    </a:cubicBezTo>
                    <a:lnTo>
                      <a:pt x="246423" y="809476"/>
                    </a:lnTo>
                    <a:cubicBezTo>
                      <a:pt x="247340" y="835174"/>
                      <a:pt x="245046" y="858118"/>
                      <a:pt x="239539" y="878309"/>
                    </a:cubicBezTo>
                    <a:lnTo>
                      <a:pt x="262942" y="881062"/>
                    </a:lnTo>
                    <a:cubicBezTo>
                      <a:pt x="266614" y="881062"/>
                      <a:pt x="268449" y="882439"/>
                      <a:pt x="268449" y="885192"/>
                    </a:cubicBezTo>
                    <a:cubicBezTo>
                      <a:pt x="268449" y="888863"/>
                      <a:pt x="265696" y="892534"/>
                      <a:pt x="260189" y="896206"/>
                    </a:cubicBezTo>
                    <a:lnTo>
                      <a:pt x="260189" y="967792"/>
                    </a:lnTo>
                    <a:cubicBezTo>
                      <a:pt x="260189" y="976052"/>
                      <a:pt x="263860" y="980182"/>
                      <a:pt x="271202" y="980182"/>
                    </a:cubicBezTo>
                    <a:lnTo>
                      <a:pt x="278086" y="980182"/>
                    </a:lnTo>
                    <a:cubicBezTo>
                      <a:pt x="286346" y="981100"/>
                      <a:pt x="292311" y="975593"/>
                      <a:pt x="295982" y="963662"/>
                    </a:cubicBezTo>
                    <a:lnTo>
                      <a:pt x="313879" y="914102"/>
                    </a:lnTo>
                    <a:lnTo>
                      <a:pt x="318009" y="915479"/>
                    </a:lnTo>
                    <a:lnTo>
                      <a:pt x="318009" y="947142"/>
                    </a:lnTo>
                    <a:cubicBezTo>
                      <a:pt x="317091" y="962744"/>
                      <a:pt x="319844" y="972381"/>
                      <a:pt x="326269" y="976052"/>
                    </a:cubicBezTo>
                    <a:cubicBezTo>
                      <a:pt x="331775" y="979723"/>
                      <a:pt x="334529" y="984312"/>
                      <a:pt x="334529" y="989818"/>
                    </a:cubicBezTo>
                    <a:cubicBezTo>
                      <a:pt x="333611" y="1004503"/>
                      <a:pt x="319844" y="1012304"/>
                      <a:pt x="293229" y="1013222"/>
                    </a:cubicBezTo>
                    <a:lnTo>
                      <a:pt x="257436" y="1013222"/>
                    </a:lnTo>
                    <a:cubicBezTo>
                      <a:pt x="232656" y="1014139"/>
                      <a:pt x="220725" y="1003585"/>
                      <a:pt x="221643" y="981558"/>
                    </a:cubicBezTo>
                    <a:lnTo>
                      <a:pt x="221643" y="933375"/>
                    </a:lnTo>
                    <a:cubicBezTo>
                      <a:pt x="200534" y="971922"/>
                      <a:pt x="159234" y="1002667"/>
                      <a:pt x="97743" y="1025612"/>
                    </a:cubicBezTo>
                    <a:lnTo>
                      <a:pt x="94990" y="1020105"/>
                    </a:lnTo>
                    <a:cubicBezTo>
                      <a:pt x="172083" y="965039"/>
                      <a:pt x="209253" y="900335"/>
                      <a:pt x="206499" y="825996"/>
                    </a:cubicBezTo>
                    <a:lnTo>
                      <a:pt x="206499" y="820489"/>
                    </a:lnTo>
                    <a:cubicBezTo>
                      <a:pt x="206499" y="793874"/>
                      <a:pt x="206040" y="775977"/>
                      <a:pt x="205123" y="766799"/>
                    </a:cubicBezTo>
                    <a:close/>
                    <a:moveTo>
                      <a:pt x="103250" y="711733"/>
                    </a:moveTo>
                    <a:lnTo>
                      <a:pt x="137666" y="736513"/>
                    </a:lnTo>
                    <a:cubicBezTo>
                      <a:pt x="138584" y="737431"/>
                      <a:pt x="139043" y="738807"/>
                      <a:pt x="139043" y="740643"/>
                    </a:cubicBezTo>
                    <a:cubicBezTo>
                      <a:pt x="139043" y="743396"/>
                      <a:pt x="135831" y="745232"/>
                      <a:pt x="129406" y="746150"/>
                    </a:cubicBezTo>
                    <a:lnTo>
                      <a:pt x="86730" y="746150"/>
                    </a:lnTo>
                    <a:lnTo>
                      <a:pt x="86730" y="828749"/>
                    </a:lnTo>
                    <a:lnTo>
                      <a:pt x="88107" y="828749"/>
                    </a:lnTo>
                    <a:lnTo>
                      <a:pt x="106003" y="805346"/>
                    </a:lnTo>
                    <a:lnTo>
                      <a:pt x="134913" y="828749"/>
                    </a:lnTo>
                    <a:cubicBezTo>
                      <a:pt x="135831" y="828749"/>
                      <a:pt x="136290" y="829667"/>
                      <a:pt x="136290" y="831502"/>
                    </a:cubicBezTo>
                    <a:cubicBezTo>
                      <a:pt x="136290" y="834256"/>
                      <a:pt x="133077" y="836091"/>
                      <a:pt x="126653" y="837009"/>
                    </a:cubicBezTo>
                    <a:lnTo>
                      <a:pt x="86730" y="837009"/>
                    </a:lnTo>
                    <a:lnTo>
                      <a:pt x="86730" y="916855"/>
                    </a:lnTo>
                    <a:cubicBezTo>
                      <a:pt x="88565" y="915938"/>
                      <a:pt x="91319" y="915020"/>
                      <a:pt x="94990" y="914102"/>
                    </a:cubicBezTo>
                    <a:cubicBezTo>
                      <a:pt x="105085" y="912267"/>
                      <a:pt x="117934" y="908595"/>
                      <a:pt x="133536" y="903089"/>
                    </a:cubicBezTo>
                    <a:lnTo>
                      <a:pt x="136290" y="908595"/>
                    </a:lnTo>
                    <a:cubicBezTo>
                      <a:pt x="103250" y="935211"/>
                      <a:pt x="68833" y="957696"/>
                      <a:pt x="33040" y="976052"/>
                    </a:cubicBezTo>
                    <a:cubicBezTo>
                      <a:pt x="33040" y="985230"/>
                      <a:pt x="30746" y="989818"/>
                      <a:pt x="26157" y="989818"/>
                    </a:cubicBezTo>
                    <a:cubicBezTo>
                      <a:pt x="23404" y="989818"/>
                      <a:pt x="21568" y="988442"/>
                      <a:pt x="20650" y="985688"/>
                    </a:cubicBezTo>
                    <a:lnTo>
                      <a:pt x="4130" y="933375"/>
                    </a:lnTo>
                    <a:cubicBezTo>
                      <a:pt x="11472" y="933375"/>
                      <a:pt x="22945" y="931999"/>
                      <a:pt x="38547" y="929245"/>
                    </a:cubicBezTo>
                    <a:cubicBezTo>
                      <a:pt x="39465" y="929245"/>
                      <a:pt x="40841" y="928787"/>
                      <a:pt x="42677" y="927869"/>
                    </a:cubicBezTo>
                    <a:cubicBezTo>
                      <a:pt x="44512" y="927869"/>
                      <a:pt x="45889" y="927869"/>
                      <a:pt x="46807" y="927869"/>
                    </a:cubicBezTo>
                    <a:lnTo>
                      <a:pt x="46807" y="837009"/>
                    </a:lnTo>
                    <a:lnTo>
                      <a:pt x="5507" y="837009"/>
                    </a:lnTo>
                    <a:lnTo>
                      <a:pt x="5507" y="828749"/>
                    </a:lnTo>
                    <a:lnTo>
                      <a:pt x="46807" y="828749"/>
                    </a:lnTo>
                    <a:lnTo>
                      <a:pt x="46807" y="746150"/>
                    </a:lnTo>
                    <a:lnTo>
                      <a:pt x="6884" y="746150"/>
                    </a:lnTo>
                    <a:lnTo>
                      <a:pt x="6884" y="737890"/>
                    </a:lnTo>
                    <a:lnTo>
                      <a:pt x="83977" y="737890"/>
                    </a:lnTo>
                    <a:close/>
                    <a:moveTo>
                      <a:pt x="278086" y="708980"/>
                    </a:moveTo>
                    <a:lnTo>
                      <a:pt x="320762" y="725500"/>
                    </a:lnTo>
                    <a:cubicBezTo>
                      <a:pt x="323515" y="726417"/>
                      <a:pt x="324892" y="728253"/>
                      <a:pt x="324892" y="731006"/>
                    </a:cubicBezTo>
                    <a:cubicBezTo>
                      <a:pt x="325810" y="735595"/>
                      <a:pt x="321680" y="740643"/>
                      <a:pt x="312502" y="746150"/>
                    </a:cubicBezTo>
                    <a:lnTo>
                      <a:pt x="312502" y="790203"/>
                    </a:lnTo>
                    <a:cubicBezTo>
                      <a:pt x="312502" y="829667"/>
                      <a:pt x="312961" y="862707"/>
                      <a:pt x="313879" y="889322"/>
                    </a:cubicBezTo>
                    <a:cubicBezTo>
                      <a:pt x="313879" y="892993"/>
                      <a:pt x="311584" y="895747"/>
                      <a:pt x="306996" y="897582"/>
                    </a:cubicBezTo>
                    <a:cubicBezTo>
                      <a:pt x="302407" y="899418"/>
                      <a:pt x="293229" y="900794"/>
                      <a:pt x="279462" y="901712"/>
                    </a:cubicBezTo>
                    <a:cubicBezTo>
                      <a:pt x="275791" y="902630"/>
                      <a:pt x="273038" y="903089"/>
                      <a:pt x="271202" y="903089"/>
                    </a:cubicBezTo>
                    <a:lnTo>
                      <a:pt x="271202" y="737890"/>
                    </a:lnTo>
                    <a:lnTo>
                      <a:pt x="183096" y="737890"/>
                    </a:lnTo>
                    <a:lnTo>
                      <a:pt x="183096" y="897582"/>
                    </a:lnTo>
                    <a:cubicBezTo>
                      <a:pt x="183096" y="901253"/>
                      <a:pt x="180343" y="904007"/>
                      <a:pt x="174836" y="905842"/>
                    </a:cubicBezTo>
                    <a:cubicBezTo>
                      <a:pt x="158316" y="908595"/>
                      <a:pt x="147762" y="909972"/>
                      <a:pt x="143173" y="909972"/>
                    </a:cubicBezTo>
                    <a:lnTo>
                      <a:pt x="143173" y="780566"/>
                    </a:lnTo>
                    <a:cubicBezTo>
                      <a:pt x="143173" y="778731"/>
                      <a:pt x="143173" y="772306"/>
                      <a:pt x="143173" y="761293"/>
                    </a:cubicBezTo>
                    <a:cubicBezTo>
                      <a:pt x="142255" y="738348"/>
                      <a:pt x="141796" y="723664"/>
                      <a:pt x="141796" y="717240"/>
                    </a:cubicBezTo>
                    <a:lnTo>
                      <a:pt x="188603" y="729630"/>
                    </a:lnTo>
                    <a:lnTo>
                      <a:pt x="265696" y="729630"/>
                    </a:lnTo>
                    <a:close/>
                    <a:moveTo>
                      <a:pt x="432755" y="553454"/>
                    </a:moveTo>
                    <a:cubicBezTo>
                      <a:pt x="475891" y="559879"/>
                      <a:pt x="496999" y="572269"/>
                      <a:pt x="496082" y="590624"/>
                    </a:cubicBezTo>
                    <a:cubicBezTo>
                      <a:pt x="494246" y="608062"/>
                      <a:pt x="485986" y="618157"/>
                      <a:pt x="471302" y="620911"/>
                    </a:cubicBezTo>
                    <a:cubicBezTo>
                      <a:pt x="463042" y="620911"/>
                      <a:pt x="457535" y="616322"/>
                      <a:pt x="454782" y="607144"/>
                    </a:cubicBezTo>
                    <a:cubicBezTo>
                      <a:pt x="449275" y="587871"/>
                      <a:pt x="441474" y="570892"/>
                      <a:pt x="431379" y="556208"/>
                    </a:cubicBezTo>
                    <a:close/>
                    <a:moveTo>
                      <a:pt x="545641" y="530051"/>
                    </a:moveTo>
                    <a:lnTo>
                      <a:pt x="549771" y="532804"/>
                    </a:lnTo>
                    <a:lnTo>
                      <a:pt x="505718" y="653951"/>
                    </a:lnTo>
                    <a:cubicBezTo>
                      <a:pt x="500212" y="672306"/>
                      <a:pt x="497458" y="686532"/>
                      <a:pt x="497458" y="696627"/>
                    </a:cubicBezTo>
                    <a:cubicBezTo>
                      <a:pt x="497458" y="704887"/>
                      <a:pt x="499294" y="716359"/>
                      <a:pt x="502965" y="731044"/>
                    </a:cubicBezTo>
                    <a:cubicBezTo>
                      <a:pt x="504801" y="739304"/>
                      <a:pt x="505718" y="747105"/>
                      <a:pt x="505718" y="754447"/>
                    </a:cubicBezTo>
                    <a:cubicBezTo>
                      <a:pt x="504801" y="770049"/>
                      <a:pt x="495164" y="778309"/>
                      <a:pt x="476808" y="779227"/>
                    </a:cubicBezTo>
                    <a:cubicBezTo>
                      <a:pt x="462124" y="778309"/>
                      <a:pt x="454323" y="770508"/>
                      <a:pt x="453405" y="755823"/>
                    </a:cubicBezTo>
                    <a:cubicBezTo>
                      <a:pt x="453405" y="749399"/>
                      <a:pt x="454782" y="742057"/>
                      <a:pt x="457535" y="733797"/>
                    </a:cubicBezTo>
                    <a:cubicBezTo>
                      <a:pt x="460289" y="725537"/>
                      <a:pt x="461665" y="717277"/>
                      <a:pt x="461665" y="709017"/>
                    </a:cubicBezTo>
                    <a:cubicBezTo>
                      <a:pt x="462583" y="695250"/>
                      <a:pt x="452946" y="684237"/>
                      <a:pt x="432755" y="675977"/>
                    </a:cubicBezTo>
                    <a:lnTo>
                      <a:pt x="434132" y="670471"/>
                    </a:lnTo>
                    <a:cubicBezTo>
                      <a:pt x="455241" y="674142"/>
                      <a:pt x="468090" y="670471"/>
                      <a:pt x="472678" y="659457"/>
                    </a:cubicBezTo>
                    <a:close/>
                    <a:moveTo>
                      <a:pt x="269826" y="494221"/>
                    </a:moveTo>
                    <a:lnTo>
                      <a:pt x="311126" y="523131"/>
                    </a:lnTo>
                    <a:cubicBezTo>
                      <a:pt x="312961" y="524048"/>
                      <a:pt x="313879" y="525425"/>
                      <a:pt x="313879" y="527261"/>
                    </a:cubicBezTo>
                    <a:cubicBezTo>
                      <a:pt x="313879" y="530014"/>
                      <a:pt x="310667" y="531849"/>
                      <a:pt x="304242" y="532767"/>
                    </a:cubicBezTo>
                    <a:lnTo>
                      <a:pt x="192733" y="532767"/>
                    </a:lnTo>
                    <a:lnTo>
                      <a:pt x="192733" y="585080"/>
                    </a:lnTo>
                    <a:lnTo>
                      <a:pt x="240916" y="585080"/>
                    </a:lnTo>
                    <a:lnTo>
                      <a:pt x="264319" y="556171"/>
                    </a:lnTo>
                    <a:lnTo>
                      <a:pt x="304242" y="583704"/>
                    </a:lnTo>
                    <a:cubicBezTo>
                      <a:pt x="304242" y="583704"/>
                      <a:pt x="304701" y="584163"/>
                      <a:pt x="305619" y="585080"/>
                    </a:cubicBezTo>
                    <a:cubicBezTo>
                      <a:pt x="305619" y="585998"/>
                      <a:pt x="305619" y="586916"/>
                      <a:pt x="305619" y="587834"/>
                    </a:cubicBezTo>
                    <a:cubicBezTo>
                      <a:pt x="305619" y="590587"/>
                      <a:pt x="302407" y="592423"/>
                      <a:pt x="295982" y="593340"/>
                    </a:cubicBezTo>
                    <a:lnTo>
                      <a:pt x="192733" y="593340"/>
                    </a:lnTo>
                    <a:lnTo>
                      <a:pt x="192733" y="648407"/>
                    </a:lnTo>
                    <a:lnTo>
                      <a:pt x="267072" y="648407"/>
                    </a:lnTo>
                    <a:lnTo>
                      <a:pt x="291852" y="618120"/>
                    </a:lnTo>
                    <a:lnTo>
                      <a:pt x="334529" y="647030"/>
                    </a:lnTo>
                    <a:cubicBezTo>
                      <a:pt x="336364" y="647030"/>
                      <a:pt x="337282" y="648407"/>
                      <a:pt x="337282" y="651160"/>
                    </a:cubicBezTo>
                    <a:cubicBezTo>
                      <a:pt x="337282" y="654831"/>
                      <a:pt x="333611" y="656667"/>
                      <a:pt x="326269" y="656667"/>
                    </a:cubicBezTo>
                    <a:lnTo>
                      <a:pt x="6884" y="656667"/>
                    </a:lnTo>
                    <a:lnTo>
                      <a:pt x="6884" y="648407"/>
                    </a:lnTo>
                    <a:lnTo>
                      <a:pt x="145926" y="648407"/>
                    </a:lnTo>
                    <a:lnTo>
                      <a:pt x="145926" y="593340"/>
                    </a:lnTo>
                    <a:lnTo>
                      <a:pt x="46807" y="593340"/>
                    </a:lnTo>
                    <a:lnTo>
                      <a:pt x="46807" y="585080"/>
                    </a:lnTo>
                    <a:lnTo>
                      <a:pt x="145926" y="585080"/>
                    </a:lnTo>
                    <a:lnTo>
                      <a:pt x="145926" y="532767"/>
                    </a:lnTo>
                    <a:lnTo>
                      <a:pt x="28910" y="532767"/>
                    </a:lnTo>
                    <a:lnTo>
                      <a:pt x="28910" y="524507"/>
                    </a:lnTo>
                    <a:lnTo>
                      <a:pt x="247799" y="524507"/>
                    </a:lnTo>
                    <a:close/>
                    <a:moveTo>
                      <a:pt x="456159" y="476361"/>
                    </a:moveTo>
                    <a:cubicBezTo>
                      <a:pt x="500212" y="481868"/>
                      <a:pt x="523156" y="494717"/>
                      <a:pt x="524992" y="514908"/>
                    </a:cubicBezTo>
                    <a:cubicBezTo>
                      <a:pt x="523156" y="532346"/>
                      <a:pt x="514896" y="541982"/>
                      <a:pt x="500212" y="543818"/>
                    </a:cubicBezTo>
                    <a:cubicBezTo>
                      <a:pt x="491952" y="544736"/>
                      <a:pt x="486445" y="540606"/>
                      <a:pt x="483692" y="531428"/>
                    </a:cubicBezTo>
                    <a:cubicBezTo>
                      <a:pt x="475432" y="508484"/>
                      <a:pt x="465336" y="491046"/>
                      <a:pt x="453405" y="479115"/>
                    </a:cubicBezTo>
                    <a:close/>
                    <a:moveTo>
                      <a:pt x="714971" y="474985"/>
                    </a:moveTo>
                    <a:lnTo>
                      <a:pt x="756270" y="505271"/>
                    </a:lnTo>
                    <a:cubicBezTo>
                      <a:pt x="757188" y="506189"/>
                      <a:pt x="757647" y="507566"/>
                      <a:pt x="757647" y="509401"/>
                    </a:cubicBezTo>
                    <a:cubicBezTo>
                      <a:pt x="757647" y="512155"/>
                      <a:pt x="753976" y="513990"/>
                      <a:pt x="746634" y="514908"/>
                    </a:cubicBezTo>
                    <a:lnTo>
                      <a:pt x="655774" y="514908"/>
                    </a:lnTo>
                    <a:lnTo>
                      <a:pt x="655774" y="759953"/>
                    </a:lnTo>
                    <a:lnTo>
                      <a:pt x="695697" y="759953"/>
                    </a:lnTo>
                    <a:lnTo>
                      <a:pt x="721854" y="728290"/>
                    </a:lnTo>
                    <a:lnTo>
                      <a:pt x="764530" y="758577"/>
                    </a:lnTo>
                    <a:cubicBezTo>
                      <a:pt x="765448" y="760412"/>
                      <a:pt x="765907" y="761789"/>
                      <a:pt x="765907" y="762707"/>
                    </a:cubicBezTo>
                    <a:cubicBezTo>
                      <a:pt x="765907" y="766378"/>
                      <a:pt x="762236" y="768213"/>
                      <a:pt x="754894" y="768213"/>
                    </a:cubicBezTo>
                    <a:lnTo>
                      <a:pt x="519485" y="768213"/>
                    </a:lnTo>
                    <a:lnTo>
                      <a:pt x="519485" y="759953"/>
                    </a:lnTo>
                    <a:lnTo>
                      <a:pt x="610344" y="759953"/>
                    </a:lnTo>
                    <a:lnTo>
                      <a:pt x="610344" y="514908"/>
                    </a:lnTo>
                    <a:lnTo>
                      <a:pt x="537382" y="514908"/>
                    </a:lnTo>
                    <a:lnTo>
                      <a:pt x="537382" y="506648"/>
                    </a:lnTo>
                    <a:lnTo>
                      <a:pt x="691567" y="506648"/>
                    </a:lnTo>
                    <a:close/>
                    <a:moveTo>
                      <a:pt x="96367" y="390971"/>
                    </a:moveTo>
                    <a:lnTo>
                      <a:pt x="96367" y="469441"/>
                    </a:lnTo>
                    <a:lnTo>
                      <a:pt x="236786" y="469441"/>
                    </a:lnTo>
                    <a:lnTo>
                      <a:pt x="236786" y="390971"/>
                    </a:lnTo>
                    <a:close/>
                    <a:moveTo>
                      <a:pt x="243669" y="357931"/>
                    </a:moveTo>
                    <a:lnTo>
                      <a:pt x="287722" y="375828"/>
                    </a:lnTo>
                    <a:cubicBezTo>
                      <a:pt x="293229" y="377664"/>
                      <a:pt x="295523" y="379958"/>
                      <a:pt x="294606" y="382711"/>
                    </a:cubicBezTo>
                    <a:cubicBezTo>
                      <a:pt x="295523" y="387300"/>
                      <a:pt x="290476" y="392348"/>
                      <a:pt x="279462" y="397855"/>
                    </a:cubicBezTo>
                    <a:lnTo>
                      <a:pt x="279462" y="425388"/>
                    </a:lnTo>
                    <a:cubicBezTo>
                      <a:pt x="279462" y="429059"/>
                      <a:pt x="279462" y="435942"/>
                      <a:pt x="279462" y="446038"/>
                    </a:cubicBezTo>
                    <a:cubicBezTo>
                      <a:pt x="280380" y="460722"/>
                      <a:pt x="280839" y="472653"/>
                      <a:pt x="280839" y="481831"/>
                    </a:cubicBezTo>
                    <a:cubicBezTo>
                      <a:pt x="281757" y="486420"/>
                      <a:pt x="279462" y="489173"/>
                      <a:pt x="273956" y="490091"/>
                    </a:cubicBezTo>
                    <a:cubicBezTo>
                      <a:pt x="264778" y="492844"/>
                      <a:pt x="252388" y="494221"/>
                      <a:pt x="236786" y="494221"/>
                    </a:cubicBezTo>
                    <a:lnTo>
                      <a:pt x="236786" y="477701"/>
                    </a:lnTo>
                    <a:lnTo>
                      <a:pt x="96367" y="477701"/>
                    </a:lnTo>
                    <a:lnTo>
                      <a:pt x="96367" y="485961"/>
                    </a:lnTo>
                    <a:cubicBezTo>
                      <a:pt x="96367" y="493303"/>
                      <a:pt x="93154" y="496974"/>
                      <a:pt x="86730" y="496974"/>
                    </a:cubicBezTo>
                    <a:cubicBezTo>
                      <a:pt x="75717" y="499727"/>
                      <a:pt x="64244" y="501104"/>
                      <a:pt x="52313" y="501104"/>
                    </a:cubicBezTo>
                    <a:cubicBezTo>
                      <a:pt x="53231" y="485502"/>
                      <a:pt x="53690" y="464393"/>
                      <a:pt x="53690" y="437778"/>
                    </a:cubicBezTo>
                    <a:lnTo>
                      <a:pt x="53690" y="408868"/>
                    </a:lnTo>
                    <a:cubicBezTo>
                      <a:pt x="53690" y="406115"/>
                      <a:pt x="53690" y="401067"/>
                      <a:pt x="53690" y="393725"/>
                    </a:cubicBezTo>
                    <a:cubicBezTo>
                      <a:pt x="52772" y="382711"/>
                      <a:pt x="52313" y="374451"/>
                      <a:pt x="52313" y="368945"/>
                    </a:cubicBezTo>
                    <a:lnTo>
                      <a:pt x="106003" y="381335"/>
                    </a:lnTo>
                    <a:lnTo>
                      <a:pt x="229903" y="381335"/>
                    </a:lnTo>
                    <a:close/>
                    <a:moveTo>
                      <a:pt x="430002" y="201029"/>
                    </a:moveTo>
                    <a:cubicBezTo>
                      <a:pt x="466713" y="209289"/>
                      <a:pt x="484610" y="221220"/>
                      <a:pt x="483692" y="236823"/>
                    </a:cubicBezTo>
                    <a:cubicBezTo>
                      <a:pt x="482774" y="254260"/>
                      <a:pt x="475432" y="263438"/>
                      <a:pt x="461665" y="264356"/>
                    </a:cubicBezTo>
                    <a:cubicBezTo>
                      <a:pt x="454323" y="264356"/>
                      <a:pt x="449275" y="259767"/>
                      <a:pt x="446522" y="250589"/>
                    </a:cubicBezTo>
                    <a:cubicBezTo>
                      <a:pt x="443769" y="234987"/>
                      <a:pt x="437803" y="219385"/>
                      <a:pt x="428625" y="203783"/>
                    </a:cubicBezTo>
                    <a:close/>
                    <a:moveTo>
                      <a:pt x="144550" y="198239"/>
                    </a:moveTo>
                    <a:cubicBezTo>
                      <a:pt x="186767" y="206499"/>
                      <a:pt x="207876" y="220724"/>
                      <a:pt x="207876" y="240915"/>
                    </a:cubicBezTo>
                    <a:cubicBezTo>
                      <a:pt x="206040" y="256517"/>
                      <a:pt x="197322" y="265695"/>
                      <a:pt x="181719" y="268448"/>
                    </a:cubicBezTo>
                    <a:cubicBezTo>
                      <a:pt x="174377" y="269366"/>
                      <a:pt x="168871" y="263401"/>
                      <a:pt x="165200" y="250552"/>
                    </a:cubicBezTo>
                    <a:cubicBezTo>
                      <a:pt x="160611" y="231279"/>
                      <a:pt x="153268" y="214300"/>
                      <a:pt x="143173" y="199615"/>
                    </a:cubicBezTo>
                    <a:close/>
                    <a:moveTo>
                      <a:pt x="246423" y="133536"/>
                    </a:moveTo>
                    <a:lnTo>
                      <a:pt x="297359" y="139042"/>
                    </a:lnTo>
                    <a:cubicBezTo>
                      <a:pt x="301948" y="139042"/>
                      <a:pt x="304242" y="140419"/>
                      <a:pt x="304242" y="143172"/>
                    </a:cubicBezTo>
                    <a:cubicBezTo>
                      <a:pt x="305160" y="146843"/>
                      <a:pt x="300571" y="150515"/>
                      <a:pt x="290476" y="154186"/>
                    </a:cubicBezTo>
                    <a:lnTo>
                      <a:pt x="290476" y="177589"/>
                    </a:lnTo>
                    <a:lnTo>
                      <a:pt x="304242" y="161069"/>
                    </a:lnTo>
                    <a:lnTo>
                      <a:pt x="337282" y="183096"/>
                    </a:lnTo>
                    <a:cubicBezTo>
                      <a:pt x="339118" y="184013"/>
                      <a:pt x="340035" y="185390"/>
                      <a:pt x="340035" y="187226"/>
                    </a:cubicBezTo>
                    <a:cubicBezTo>
                      <a:pt x="340035" y="189979"/>
                      <a:pt x="336823" y="191356"/>
                      <a:pt x="330399" y="191356"/>
                    </a:cubicBezTo>
                    <a:lnTo>
                      <a:pt x="290476" y="191356"/>
                    </a:lnTo>
                    <a:lnTo>
                      <a:pt x="290476" y="200992"/>
                    </a:lnTo>
                    <a:cubicBezTo>
                      <a:pt x="290476" y="204663"/>
                      <a:pt x="290476" y="211547"/>
                      <a:pt x="290476" y="221642"/>
                    </a:cubicBezTo>
                    <a:cubicBezTo>
                      <a:pt x="291393" y="243669"/>
                      <a:pt x="291852" y="262483"/>
                      <a:pt x="291852" y="278085"/>
                    </a:cubicBezTo>
                    <a:cubicBezTo>
                      <a:pt x="294606" y="301029"/>
                      <a:pt x="273038" y="314337"/>
                      <a:pt x="227149" y="318008"/>
                    </a:cubicBezTo>
                    <a:cubicBezTo>
                      <a:pt x="228985" y="295982"/>
                      <a:pt x="215218" y="282674"/>
                      <a:pt x="185849" y="278085"/>
                    </a:cubicBezTo>
                    <a:lnTo>
                      <a:pt x="185849" y="272578"/>
                    </a:lnTo>
                    <a:lnTo>
                      <a:pt x="229903" y="275332"/>
                    </a:lnTo>
                    <a:cubicBezTo>
                      <a:pt x="241834" y="275332"/>
                      <a:pt x="247799" y="269366"/>
                      <a:pt x="247799" y="257435"/>
                    </a:cubicBezTo>
                    <a:lnTo>
                      <a:pt x="247799" y="203745"/>
                    </a:lnTo>
                    <a:lnTo>
                      <a:pt x="247799" y="191356"/>
                    </a:lnTo>
                    <a:lnTo>
                      <a:pt x="117016" y="191356"/>
                    </a:lnTo>
                    <a:lnTo>
                      <a:pt x="117016" y="183096"/>
                    </a:lnTo>
                    <a:lnTo>
                      <a:pt x="247799" y="183096"/>
                    </a:lnTo>
                    <a:cubicBezTo>
                      <a:pt x="247799" y="180342"/>
                      <a:pt x="247799" y="174836"/>
                      <a:pt x="247799" y="166576"/>
                    </a:cubicBezTo>
                    <a:cubicBezTo>
                      <a:pt x="246881" y="152809"/>
                      <a:pt x="246423" y="141796"/>
                      <a:pt x="246423" y="133536"/>
                    </a:cubicBezTo>
                    <a:close/>
                    <a:moveTo>
                      <a:pt x="449275" y="122560"/>
                    </a:moveTo>
                    <a:cubicBezTo>
                      <a:pt x="488739" y="129902"/>
                      <a:pt x="508013" y="141374"/>
                      <a:pt x="507095" y="156976"/>
                    </a:cubicBezTo>
                    <a:cubicBezTo>
                      <a:pt x="506177" y="174414"/>
                      <a:pt x="498835" y="183592"/>
                      <a:pt x="485068" y="184509"/>
                    </a:cubicBezTo>
                    <a:cubicBezTo>
                      <a:pt x="476808" y="184509"/>
                      <a:pt x="471302" y="179921"/>
                      <a:pt x="468549" y="170743"/>
                    </a:cubicBezTo>
                    <a:cubicBezTo>
                      <a:pt x="465795" y="156976"/>
                      <a:pt x="458453" y="141833"/>
                      <a:pt x="446522" y="125313"/>
                    </a:cubicBezTo>
                    <a:close/>
                    <a:moveTo>
                      <a:pt x="545641" y="117053"/>
                    </a:moveTo>
                    <a:lnTo>
                      <a:pt x="593825" y="121183"/>
                    </a:lnTo>
                    <a:cubicBezTo>
                      <a:pt x="597496" y="121183"/>
                      <a:pt x="599790" y="122560"/>
                      <a:pt x="600708" y="125313"/>
                    </a:cubicBezTo>
                    <a:cubicBezTo>
                      <a:pt x="600708" y="129902"/>
                      <a:pt x="596119" y="134950"/>
                      <a:pt x="586941" y="140456"/>
                    </a:cubicBezTo>
                    <a:lnTo>
                      <a:pt x="586941" y="192769"/>
                    </a:lnTo>
                    <a:lnTo>
                      <a:pt x="599331" y="173496"/>
                    </a:lnTo>
                    <a:lnTo>
                      <a:pt x="622734" y="192769"/>
                    </a:lnTo>
                    <a:cubicBezTo>
                      <a:pt x="624570" y="192769"/>
                      <a:pt x="625488" y="194146"/>
                      <a:pt x="625488" y="196899"/>
                    </a:cubicBezTo>
                    <a:cubicBezTo>
                      <a:pt x="625488" y="199653"/>
                      <a:pt x="621817" y="201029"/>
                      <a:pt x="614474" y="201029"/>
                    </a:cubicBezTo>
                    <a:lnTo>
                      <a:pt x="586941" y="201029"/>
                    </a:lnTo>
                    <a:lnTo>
                      <a:pt x="586941" y="260226"/>
                    </a:lnTo>
                    <a:cubicBezTo>
                      <a:pt x="597037" y="257472"/>
                      <a:pt x="608509" y="254719"/>
                      <a:pt x="621358" y="251966"/>
                    </a:cubicBezTo>
                    <a:lnTo>
                      <a:pt x="624111" y="257472"/>
                    </a:lnTo>
                    <a:cubicBezTo>
                      <a:pt x="621358" y="259308"/>
                      <a:pt x="617228" y="262061"/>
                      <a:pt x="611721" y="265732"/>
                    </a:cubicBezTo>
                    <a:cubicBezTo>
                      <a:pt x="605297" y="270321"/>
                      <a:pt x="597037" y="275369"/>
                      <a:pt x="586941" y="280876"/>
                    </a:cubicBezTo>
                    <a:lnTo>
                      <a:pt x="586941" y="395139"/>
                    </a:lnTo>
                    <a:cubicBezTo>
                      <a:pt x="586941" y="417165"/>
                      <a:pt x="570421" y="429555"/>
                      <a:pt x="537382" y="432308"/>
                    </a:cubicBezTo>
                    <a:cubicBezTo>
                      <a:pt x="540135" y="413035"/>
                      <a:pt x="530039" y="401104"/>
                      <a:pt x="507095" y="396515"/>
                    </a:cubicBezTo>
                    <a:lnTo>
                      <a:pt x="508472" y="392385"/>
                    </a:lnTo>
                    <a:lnTo>
                      <a:pt x="534628" y="392385"/>
                    </a:lnTo>
                    <a:cubicBezTo>
                      <a:pt x="542888" y="393303"/>
                      <a:pt x="547018" y="389173"/>
                      <a:pt x="547018" y="379995"/>
                    </a:cubicBezTo>
                    <a:lnTo>
                      <a:pt x="547018" y="305656"/>
                    </a:lnTo>
                    <a:lnTo>
                      <a:pt x="531875" y="312539"/>
                    </a:lnTo>
                    <a:cubicBezTo>
                      <a:pt x="530957" y="321717"/>
                      <a:pt x="527745" y="326305"/>
                      <a:pt x="522238" y="326305"/>
                    </a:cubicBezTo>
                    <a:cubicBezTo>
                      <a:pt x="520403" y="326305"/>
                      <a:pt x="518567" y="324011"/>
                      <a:pt x="516732" y="319422"/>
                    </a:cubicBezTo>
                    <a:lnTo>
                      <a:pt x="502965" y="273992"/>
                    </a:lnTo>
                    <a:cubicBezTo>
                      <a:pt x="503883" y="273992"/>
                      <a:pt x="505259" y="273992"/>
                      <a:pt x="507095" y="273992"/>
                    </a:cubicBezTo>
                    <a:cubicBezTo>
                      <a:pt x="518108" y="273075"/>
                      <a:pt x="531416" y="271239"/>
                      <a:pt x="547018" y="268486"/>
                    </a:cubicBezTo>
                    <a:lnTo>
                      <a:pt x="547018" y="201029"/>
                    </a:lnTo>
                    <a:lnTo>
                      <a:pt x="518108" y="201029"/>
                    </a:lnTo>
                    <a:lnTo>
                      <a:pt x="494705" y="308409"/>
                    </a:lnTo>
                    <a:cubicBezTo>
                      <a:pt x="491952" y="324011"/>
                      <a:pt x="490575" y="336860"/>
                      <a:pt x="490575" y="346955"/>
                    </a:cubicBezTo>
                    <a:cubicBezTo>
                      <a:pt x="490575" y="360722"/>
                      <a:pt x="491952" y="372194"/>
                      <a:pt x="494705" y="381372"/>
                    </a:cubicBezTo>
                    <a:cubicBezTo>
                      <a:pt x="494705" y="382290"/>
                      <a:pt x="495164" y="383666"/>
                      <a:pt x="496082" y="385502"/>
                    </a:cubicBezTo>
                    <a:cubicBezTo>
                      <a:pt x="498835" y="391926"/>
                      <a:pt x="500212" y="398351"/>
                      <a:pt x="500212" y="404775"/>
                    </a:cubicBezTo>
                    <a:cubicBezTo>
                      <a:pt x="499294" y="420377"/>
                      <a:pt x="489198" y="428637"/>
                      <a:pt x="469925" y="429555"/>
                    </a:cubicBezTo>
                    <a:cubicBezTo>
                      <a:pt x="456159" y="428637"/>
                      <a:pt x="448816" y="420836"/>
                      <a:pt x="447899" y="406152"/>
                    </a:cubicBezTo>
                    <a:cubicBezTo>
                      <a:pt x="447899" y="398810"/>
                      <a:pt x="449275" y="391926"/>
                      <a:pt x="452029" y="385502"/>
                    </a:cubicBezTo>
                    <a:cubicBezTo>
                      <a:pt x="454782" y="376324"/>
                      <a:pt x="456159" y="367605"/>
                      <a:pt x="456159" y="359345"/>
                    </a:cubicBezTo>
                    <a:cubicBezTo>
                      <a:pt x="457994" y="345579"/>
                      <a:pt x="449734" y="335024"/>
                      <a:pt x="431379" y="327682"/>
                    </a:cubicBezTo>
                    <a:lnTo>
                      <a:pt x="432755" y="323552"/>
                    </a:lnTo>
                    <a:cubicBezTo>
                      <a:pt x="454782" y="326305"/>
                      <a:pt x="466254" y="322175"/>
                      <a:pt x="467172" y="311162"/>
                    </a:cubicBezTo>
                    <a:lnTo>
                      <a:pt x="522238" y="156976"/>
                    </a:lnTo>
                    <a:lnTo>
                      <a:pt x="527745" y="159730"/>
                    </a:lnTo>
                    <a:lnTo>
                      <a:pt x="520862" y="192769"/>
                    </a:lnTo>
                    <a:lnTo>
                      <a:pt x="547018" y="192769"/>
                    </a:lnTo>
                    <a:cubicBezTo>
                      <a:pt x="547018" y="163401"/>
                      <a:pt x="546559" y="138162"/>
                      <a:pt x="545641" y="117053"/>
                    </a:cubicBezTo>
                    <a:close/>
                    <a:moveTo>
                      <a:pt x="720477" y="112923"/>
                    </a:moveTo>
                    <a:lnTo>
                      <a:pt x="759024" y="140456"/>
                    </a:lnTo>
                    <a:cubicBezTo>
                      <a:pt x="762695" y="142292"/>
                      <a:pt x="764530" y="144127"/>
                      <a:pt x="764530" y="145963"/>
                    </a:cubicBezTo>
                    <a:cubicBezTo>
                      <a:pt x="764530" y="151470"/>
                      <a:pt x="758106" y="153305"/>
                      <a:pt x="745257" y="151470"/>
                    </a:cubicBezTo>
                    <a:cubicBezTo>
                      <a:pt x="718642" y="159730"/>
                      <a:pt x="692944" y="165236"/>
                      <a:pt x="668164" y="167990"/>
                    </a:cubicBezTo>
                    <a:lnTo>
                      <a:pt x="668164" y="228563"/>
                    </a:lnTo>
                    <a:lnTo>
                      <a:pt x="668164" y="236823"/>
                    </a:lnTo>
                    <a:lnTo>
                      <a:pt x="709464" y="236823"/>
                    </a:lnTo>
                    <a:lnTo>
                      <a:pt x="728737" y="212043"/>
                    </a:lnTo>
                    <a:lnTo>
                      <a:pt x="765907" y="236823"/>
                    </a:lnTo>
                    <a:cubicBezTo>
                      <a:pt x="766825" y="237740"/>
                      <a:pt x="767284" y="239117"/>
                      <a:pt x="767284" y="240953"/>
                    </a:cubicBezTo>
                    <a:cubicBezTo>
                      <a:pt x="767284" y="243706"/>
                      <a:pt x="764072" y="245541"/>
                      <a:pt x="757647" y="246459"/>
                    </a:cubicBezTo>
                    <a:lnTo>
                      <a:pt x="732867" y="246459"/>
                    </a:lnTo>
                    <a:lnTo>
                      <a:pt x="732867" y="322175"/>
                    </a:lnTo>
                    <a:cubicBezTo>
                      <a:pt x="732867" y="353380"/>
                      <a:pt x="733326" y="385043"/>
                      <a:pt x="734244" y="417165"/>
                    </a:cubicBezTo>
                    <a:cubicBezTo>
                      <a:pt x="734244" y="422672"/>
                      <a:pt x="731491" y="426343"/>
                      <a:pt x="725984" y="428178"/>
                    </a:cubicBezTo>
                    <a:cubicBezTo>
                      <a:pt x="714053" y="430932"/>
                      <a:pt x="702122" y="432308"/>
                      <a:pt x="690191" y="432308"/>
                    </a:cubicBezTo>
                    <a:cubicBezTo>
                      <a:pt x="691109" y="397433"/>
                      <a:pt x="691567" y="360722"/>
                      <a:pt x="691567" y="322175"/>
                    </a:cubicBezTo>
                    <a:lnTo>
                      <a:pt x="691567" y="246459"/>
                    </a:lnTo>
                    <a:lnTo>
                      <a:pt x="668164" y="246459"/>
                    </a:lnTo>
                    <a:cubicBezTo>
                      <a:pt x="667246" y="336401"/>
                      <a:pt x="641549" y="398810"/>
                      <a:pt x="591071" y="433685"/>
                    </a:cubicBezTo>
                    <a:lnTo>
                      <a:pt x="586941" y="430932"/>
                    </a:lnTo>
                    <a:cubicBezTo>
                      <a:pt x="615392" y="386879"/>
                      <a:pt x="628700" y="318504"/>
                      <a:pt x="626864" y="225809"/>
                    </a:cubicBezTo>
                    <a:lnTo>
                      <a:pt x="626864" y="192769"/>
                    </a:lnTo>
                    <a:cubicBezTo>
                      <a:pt x="626864" y="190016"/>
                      <a:pt x="626864" y="185886"/>
                      <a:pt x="626864" y="180379"/>
                    </a:cubicBezTo>
                    <a:cubicBezTo>
                      <a:pt x="625947" y="167531"/>
                      <a:pt x="625488" y="155141"/>
                      <a:pt x="625488" y="143210"/>
                    </a:cubicBezTo>
                    <a:lnTo>
                      <a:pt x="666788" y="155600"/>
                    </a:lnTo>
                    <a:cubicBezTo>
                      <a:pt x="686979" y="144586"/>
                      <a:pt x="704875" y="130361"/>
                      <a:pt x="720477" y="112923"/>
                    </a:cubicBezTo>
                    <a:close/>
                    <a:moveTo>
                      <a:pt x="11014" y="56443"/>
                    </a:moveTo>
                    <a:cubicBezTo>
                      <a:pt x="46807" y="79387"/>
                      <a:pt x="64244" y="98660"/>
                      <a:pt x="63327" y="114263"/>
                    </a:cubicBezTo>
                    <a:cubicBezTo>
                      <a:pt x="62409" y="131700"/>
                      <a:pt x="54608" y="140878"/>
                      <a:pt x="39923" y="141796"/>
                    </a:cubicBezTo>
                    <a:cubicBezTo>
                      <a:pt x="30746" y="141796"/>
                      <a:pt x="25698" y="136289"/>
                      <a:pt x="24780" y="125276"/>
                    </a:cubicBezTo>
                    <a:cubicBezTo>
                      <a:pt x="21109" y="98660"/>
                      <a:pt x="15602" y="76634"/>
                      <a:pt x="8260" y="59196"/>
                    </a:cubicBezTo>
                    <a:close/>
                    <a:moveTo>
                      <a:pt x="200993" y="50936"/>
                    </a:moveTo>
                    <a:cubicBezTo>
                      <a:pt x="195486" y="60114"/>
                      <a:pt x="189062" y="68374"/>
                      <a:pt x="181719" y="75716"/>
                    </a:cubicBezTo>
                    <a:cubicBezTo>
                      <a:pt x="205582" y="79387"/>
                      <a:pt x="217971" y="86729"/>
                      <a:pt x="218889" y="97743"/>
                    </a:cubicBezTo>
                    <a:cubicBezTo>
                      <a:pt x="218889" y="99578"/>
                      <a:pt x="218889" y="101414"/>
                      <a:pt x="218889" y="103249"/>
                    </a:cubicBezTo>
                    <a:cubicBezTo>
                      <a:pt x="235409" y="87647"/>
                      <a:pt x="250552" y="70209"/>
                      <a:pt x="264319" y="50936"/>
                    </a:cubicBezTo>
                    <a:close/>
                    <a:moveTo>
                      <a:pt x="68833" y="2753"/>
                    </a:moveTo>
                    <a:lnTo>
                      <a:pt x="119770" y="6883"/>
                    </a:lnTo>
                    <a:cubicBezTo>
                      <a:pt x="124359" y="6883"/>
                      <a:pt x="126653" y="8260"/>
                      <a:pt x="126653" y="11013"/>
                    </a:cubicBezTo>
                    <a:cubicBezTo>
                      <a:pt x="127571" y="14684"/>
                      <a:pt x="122523" y="19273"/>
                      <a:pt x="111510" y="24780"/>
                    </a:cubicBezTo>
                    <a:lnTo>
                      <a:pt x="111510" y="178966"/>
                    </a:lnTo>
                    <a:cubicBezTo>
                      <a:pt x="111510" y="193650"/>
                      <a:pt x="111969" y="225772"/>
                      <a:pt x="112886" y="275332"/>
                    </a:cubicBezTo>
                    <a:cubicBezTo>
                      <a:pt x="113804" y="287263"/>
                      <a:pt x="114263" y="296900"/>
                      <a:pt x="114263" y="304242"/>
                    </a:cubicBezTo>
                    <a:cubicBezTo>
                      <a:pt x="115181" y="310666"/>
                      <a:pt x="111969" y="314337"/>
                      <a:pt x="104627" y="315255"/>
                    </a:cubicBezTo>
                    <a:cubicBezTo>
                      <a:pt x="93613" y="317091"/>
                      <a:pt x="81682" y="318008"/>
                      <a:pt x="68833" y="318008"/>
                    </a:cubicBezTo>
                    <a:cubicBezTo>
                      <a:pt x="69751" y="285886"/>
                      <a:pt x="70210" y="243669"/>
                      <a:pt x="70210" y="191356"/>
                    </a:cubicBezTo>
                    <a:lnTo>
                      <a:pt x="70210" y="185849"/>
                    </a:lnTo>
                    <a:cubicBezTo>
                      <a:pt x="58279" y="199615"/>
                      <a:pt x="45889" y="212005"/>
                      <a:pt x="33040" y="223019"/>
                    </a:cubicBezTo>
                    <a:cubicBezTo>
                      <a:pt x="33040" y="234032"/>
                      <a:pt x="30746" y="239539"/>
                      <a:pt x="26157" y="239539"/>
                    </a:cubicBezTo>
                    <a:cubicBezTo>
                      <a:pt x="23404" y="239539"/>
                      <a:pt x="21109" y="237244"/>
                      <a:pt x="19274" y="232655"/>
                    </a:cubicBezTo>
                    <a:lnTo>
                      <a:pt x="0" y="184472"/>
                    </a:lnTo>
                    <a:cubicBezTo>
                      <a:pt x="21109" y="180801"/>
                      <a:pt x="44512" y="173000"/>
                      <a:pt x="70210" y="161069"/>
                    </a:cubicBezTo>
                    <a:lnTo>
                      <a:pt x="70210" y="85353"/>
                    </a:lnTo>
                    <a:cubicBezTo>
                      <a:pt x="70210" y="79846"/>
                      <a:pt x="70210" y="68374"/>
                      <a:pt x="70210" y="50936"/>
                    </a:cubicBezTo>
                    <a:cubicBezTo>
                      <a:pt x="69292" y="27992"/>
                      <a:pt x="68833" y="11931"/>
                      <a:pt x="68833" y="2753"/>
                    </a:cubicBezTo>
                    <a:close/>
                    <a:moveTo>
                      <a:pt x="177590" y="0"/>
                    </a:moveTo>
                    <a:lnTo>
                      <a:pt x="227149" y="9636"/>
                    </a:lnTo>
                    <a:cubicBezTo>
                      <a:pt x="232656" y="9636"/>
                      <a:pt x="234950" y="11472"/>
                      <a:pt x="234033" y="15143"/>
                    </a:cubicBezTo>
                    <a:cubicBezTo>
                      <a:pt x="234033" y="19732"/>
                      <a:pt x="228985" y="22485"/>
                      <a:pt x="218889" y="23403"/>
                    </a:cubicBezTo>
                    <a:cubicBezTo>
                      <a:pt x="215218" y="30745"/>
                      <a:pt x="211088" y="37170"/>
                      <a:pt x="206499" y="42676"/>
                    </a:cubicBezTo>
                    <a:lnTo>
                      <a:pt x="261566" y="42676"/>
                    </a:lnTo>
                    <a:lnTo>
                      <a:pt x="280839" y="19273"/>
                    </a:lnTo>
                    <a:lnTo>
                      <a:pt x="323515" y="46806"/>
                    </a:lnTo>
                    <a:cubicBezTo>
                      <a:pt x="327187" y="48642"/>
                      <a:pt x="329022" y="50936"/>
                      <a:pt x="329022" y="53690"/>
                    </a:cubicBezTo>
                    <a:cubicBezTo>
                      <a:pt x="329022" y="58278"/>
                      <a:pt x="323057" y="61491"/>
                      <a:pt x="311126" y="63326"/>
                    </a:cubicBezTo>
                    <a:cubicBezTo>
                      <a:pt x="266155" y="122064"/>
                      <a:pt x="201452" y="157398"/>
                      <a:pt x="117016" y="169329"/>
                    </a:cubicBezTo>
                    <a:lnTo>
                      <a:pt x="115640" y="163822"/>
                    </a:lnTo>
                    <a:cubicBezTo>
                      <a:pt x="145926" y="150973"/>
                      <a:pt x="172083" y="137207"/>
                      <a:pt x="194109" y="122523"/>
                    </a:cubicBezTo>
                    <a:cubicBezTo>
                      <a:pt x="187685" y="121605"/>
                      <a:pt x="184014" y="118393"/>
                      <a:pt x="183096" y="112886"/>
                    </a:cubicBezTo>
                    <a:cubicBezTo>
                      <a:pt x="181261" y="101873"/>
                      <a:pt x="177590" y="92695"/>
                      <a:pt x="172083" y="85353"/>
                    </a:cubicBezTo>
                    <a:cubicBezTo>
                      <a:pt x="162905" y="95448"/>
                      <a:pt x="147762" y="107838"/>
                      <a:pt x="126653" y="122523"/>
                    </a:cubicBezTo>
                    <a:lnTo>
                      <a:pt x="121146" y="118393"/>
                    </a:lnTo>
                    <a:cubicBezTo>
                      <a:pt x="149597" y="78010"/>
                      <a:pt x="168412" y="38546"/>
                      <a:pt x="177590" y="0"/>
                    </a:cubicBezTo>
                    <a:close/>
                  </a:path>
                </a:pathLst>
              </a:custGeom>
              <a:solidFill>
                <a:schemeClr val="bg1"/>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方正粗雅宋_GBK" panose="02000000000000000000" pitchFamily="2" charset="-122"/>
                  <a:ea typeface="方正粗雅宋_GBK" panose="02000000000000000000" pitchFamily="2" charset="-122"/>
                  <a:cs typeface="+mn-cs"/>
                </a:endParaRPr>
              </a:p>
            </p:txBody>
          </p:sp>
        </p:grpSp>
      </p:grpSp>
      <p:sp>
        <p:nvSpPr>
          <p:cNvPr id="135" name="文本框 134"/>
          <p:cNvSpPr txBox="1"/>
          <p:nvPr/>
        </p:nvSpPr>
        <p:spPr>
          <a:xfrm>
            <a:off x="1230630" y="5951220"/>
            <a:ext cx="97307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（资料来源：</a:t>
            </a: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事关全局的探路示范</a:t>
            </a: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浙江高质量发展建设共同富裕示范区调研记</a:t>
            </a: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a:t>
            </a:r>
            <a:r>
              <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人民日报</a:t>
            </a: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》2021</a:t>
            </a:r>
            <a:r>
              <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年</a:t>
            </a: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08</a:t>
            </a:r>
            <a:r>
              <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月</a:t>
            </a: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1</a:t>
            </a:r>
            <a:r>
              <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日）</a:t>
            </a:r>
          </a:p>
        </p:txBody>
      </p:sp>
      <p:sp>
        <p:nvSpPr>
          <p:cNvPr id="26" name="对角圆角矩形 1">
            <a:extLst>
              <a:ext uri="{FF2B5EF4-FFF2-40B4-BE49-F238E27FC236}">
                <a16:creationId xmlns:a16="http://schemas.microsoft.com/office/drawing/2014/main" id="{28AE030E-161F-4C65-817F-8CD369D53AC6}"/>
              </a:ext>
            </a:extLst>
          </p:cNvPr>
          <p:cNvSpPr/>
          <p:nvPr/>
        </p:nvSpPr>
        <p:spPr>
          <a:xfrm flipH="1">
            <a:off x="3486001" y="757895"/>
            <a:ext cx="5219998"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坚持以人民为中心建设共同富裕示范区</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5288713" y="2064484"/>
            <a:ext cx="6193180" cy="3866310"/>
            <a:chOff x="6023446" y="2826094"/>
            <a:chExt cx="6193180" cy="3866310"/>
          </a:xfrm>
        </p:grpSpPr>
        <p:sp>
          <p:nvSpPr>
            <p:cNvPr id="27" name="矩形 26"/>
            <p:cNvSpPr/>
            <p:nvPr/>
          </p:nvSpPr>
          <p:spPr>
            <a:xfrm flipV="1">
              <a:off x="6096626" y="2912404"/>
              <a:ext cx="6120000" cy="378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8" name="矩形 27"/>
            <p:cNvSpPr/>
            <p:nvPr/>
          </p:nvSpPr>
          <p:spPr>
            <a:xfrm flipV="1">
              <a:off x="6023446" y="2826094"/>
              <a:ext cx="6120000" cy="378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29" name="对角圆角矩形 1"/>
          <p:cNvSpPr/>
          <p:nvPr/>
        </p:nvSpPr>
        <p:spPr>
          <a:xfrm flipH="1">
            <a:off x="3913188" y="935990"/>
            <a:ext cx="436562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把握扎实推动共同富裕的基本原则</a:t>
            </a:r>
          </a:p>
        </p:txBody>
      </p:sp>
      <p:pic>
        <p:nvPicPr>
          <p:cNvPr id="30" name="图片 29" descr="744a2622165edf0186634ca1d2680db"/>
          <p:cNvPicPr>
            <a:picLocks noChangeAspect="1"/>
          </p:cNvPicPr>
          <p:nvPr/>
        </p:nvPicPr>
        <p:blipFill>
          <a:blip r:embed="rId2"/>
          <a:stretch>
            <a:fillRect/>
          </a:stretch>
        </p:blipFill>
        <p:spPr>
          <a:xfrm>
            <a:off x="708887" y="1709059"/>
            <a:ext cx="4616789" cy="4320000"/>
          </a:xfrm>
          <a:prstGeom prst="rect">
            <a:avLst/>
          </a:prstGeom>
          <a:solidFill>
            <a:schemeClr val="bg1"/>
          </a:solidFill>
          <a:ln w="38100">
            <a:solidFill>
              <a:srgbClr val="FFFFFF"/>
            </a:solidFill>
            <a:miter lim="800000"/>
            <a:headEnd/>
            <a:tailEnd/>
          </a:ln>
          <a:effectLst>
            <a:outerShdw blurRad="50800" dist="38100" dir="2700000" algn="tl" rotWithShape="0">
              <a:prstClr val="black">
                <a:alpha val="40000"/>
              </a:prstClr>
            </a:outerShdw>
          </a:effectLst>
        </p:spPr>
      </p:pic>
      <p:grpSp>
        <p:nvGrpSpPr>
          <p:cNvPr id="31" name="组合 30"/>
          <p:cNvGrpSpPr/>
          <p:nvPr/>
        </p:nvGrpSpPr>
        <p:grpSpPr>
          <a:xfrm>
            <a:off x="6619899" y="1709059"/>
            <a:ext cx="3603989" cy="1007110"/>
            <a:chOff x="6099812" y="1992088"/>
            <a:chExt cx="3603989" cy="1007110"/>
          </a:xfrm>
        </p:grpSpPr>
        <p:grpSp>
          <p:nvGrpSpPr>
            <p:cNvPr id="32" name="组合 31"/>
            <p:cNvGrpSpPr/>
            <p:nvPr/>
          </p:nvGrpSpPr>
          <p:grpSpPr>
            <a:xfrm>
              <a:off x="6099812" y="1992088"/>
              <a:ext cx="1368916" cy="1007110"/>
              <a:chOff x="6099812" y="1992088"/>
              <a:chExt cx="1368916" cy="1007110"/>
            </a:xfrm>
          </p:grpSpPr>
          <p:sp>
            <p:nvSpPr>
              <p:cNvPr id="34" name="矩形: 对角圆角 33"/>
              <p:cNvSpPr/>
              <p:nvPr/>
            </p:nvSpPr>
            <p:spPr>
              <a:xfrm>
                <a:off x="6748728" y="2279198"/>
                <a:ext cx="720000" cy="720000"/>
              </a:xfrm>
              <a:prstGeom prst="round2DiagRect">
                <a:avLst/>
              </a:prstGeom>
              <a:solidFill>
                <a:schemeClr val="bg1"/>
              </a:solidFill>
              <a:ln w="6350">
                <a:gradFill>
                  <a:gsLst>
                    <a:gs pos="100000">
                      <a:srgbClr val="9E0406"/>
                    </a:gs>
                    <a:gs pos="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9E0406"/>
                    </a:solidFill>
                    <a:effectLst/>
                    <a:uLnTx/>
                    <a:uFillTx/>
                    <a:latin typeface="华文中宋" panose="02010600040101010101" pitchFamily="2" charset="-122"/>
                    <a:ea typeface="华文中宋" panose="02010600040101010101" pitchFamily="2" charset="-122"/>
                    <a:cs typeface="+mn-cs"/>
                  </a:rPr>
                  <a:t>励</a:t>
                </a:r>
              </a:p>
            </p:txBody>
          </p:sp>
          <p:sp>
            <p:nvSpPr>
              <p:cNvPr id="35" name="矩形: 对角圆角 34"/>
              <p:cNvSpPr/>
              <p:nvPr/>
            </p:nvSpPr>
            <p:spPr>
              <a:xfrm>
                <a:off x="6099812" y="1992088"/>
                <a:ext cx="720000" cy="720000"/>
              </a:xfrm>
              <a:prstGeom prst="round2DiagRect">
                <a:avLst/>
              </a:prstGeom>
              <a:solidFill>
                <a:schemeClr val="bg1"/>
              </a:solidFill>
              <a:ln w="6350">
                <a:gradFill>
                  <a:gsLst>
                    <a:gs pos="0">
                      <a:srgbClr val="9E0406"/>
                    </a:gs>
                    <a:gs pos="10000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9E0406"/>
                    </a:solidFill>
                    <a:effectLst/>
                    <a:uLnTx/>
                    <a:uFillTx/>
                    <a:latin typeface="华文中宋" panose="02010600040101010101" pitchFamily="2" charset="-122"/>
                    <a:ea typeface="华文中宋" panose="02010600040101010101" pitchFamily="2" charset="-122"/>
                    <a:cs typeface="+mn-cs"/>
                  </a:rPr>
                  <a:t>鼓</a:t>
                </a:r>
              </a:p>
            </p:txBody>
          </p:sp>
        </p:grpSp>
        <p:sp>
          <p:nvSpPr>
            <p:cNvPr id="33" name="文本框 32"/>
            <p:cNvSpPr txBox="1"/>
            <p:nvPr/>
          </p:nvSpPr>
          <p:spPr>
            <a:xfrm>
              <a:off x="7543801" y="2408365"/>
              <a:ext cx="216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华文中宋" panose="02010600040101010101" pitchFamily="2" charset="-122"/>
                  <a:ea typeface="华文中宋" panose="02010600040101010101" pitchFamily="2" charset="-122"/>
                  <a:cs typeface="+mn-cs"/>
                </a:rPr>
                <a:t>勤劳创新致富</a:t>
              </a:r>
            </a:p>
          </p:txBody>
        </p:sp>
      </p:grpSp>
      <p:sp>
        <p:nvSpPr>
          <p:cNvPr id="36" name="文本框 35"/>
          <p:cNvSpPr txBox="1"/>
          <p:nvPr/>
        </p:nvSpPr>
        <p:spPr>
          <a:xfrm>
            <a:off x="5721893" y="2840326"/>
            <a:ext cx="5400000" cy="28800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幸福生活都是奋斗出来的，共同富裕要靠勤劳智慧来创造。要坚持在发展中保障和改善民生，把推动高质量发展放在首位，为人民提高受教育程度、增强发展能力创造更加普惠公平的条件，提升全社会人力资本和专业技能，提高就业创业能力，增强致富本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şlídê"/>
          <p:cNvSpPr/>
          <p:nvPr/>
        </p:nvSpPr>
        <p:spPr>
          <a:xfrm>
            <a:off x="1061499" y="2118372"/>
            <a:ext cx="4680000" cy="4140000"/>
          </a:xfrm>
          <a:prstGeom prst="rect">
            <a:avLst/>
          </a:prstGeom>
          <a:solidFill>
            <a:schemeClr val="bg1"/>
          </a:solidFill>
          <a:ln w="6350">
            <a:gradFill>
              <a:gsLst>
                <a:gs pos="0">
                  <a:srgbClr val="9E0406"/>
                </a:gs>
                <a:gs pos="100000">
                  <a:srgbClr val="9E0406">
                    <a:alpha val="0"/>
                  </a:srgbClr>
                </a:gs>
              </a:gsLst>
              <a:lin ang="5400000" scaled="1"/>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1" name="文本框 20"/>
          <p:cNvSpPr txBox="1"/>
          <p:nvPr/>
        </p:nvSpPr>
        <p:spPr>
          <a:xfrm>
            <a:off x="1331499" y="3281854"/>
            <a:ext cx="4140000" cy="2554545"/>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健全完善终身职业技能培训体系</a:t>
            </a:r>
          </a:p>
          <a:p>
            <a:pPr marL="342900" marR="0" lvl="0" indent="-342900" algn="just"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提升职业技能培训供给能力</a:t>
            </a:r>
          </a:p>
          <a:p>
            <a:pPr marL="342900" marR="0" lvl="0" indent="-342900" algn="just"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提高职业技能培训质量</a:t>
            </a:r>
          </a:p>
          <a:p>
            <a:pPr marL="342900" marR="0" lvl="0" indent="-342900" algn="just"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加强职业技能培训标准化建设</a:t>
            </a:r>
          </a:p>
          <a:p>
            <a:pPr marL="342900" marR="0" lvl="0" indent="-342900" algn="just" defTabSz="914400" rtl="0" eaLnBrk="1" fontAlgn="auto" latinLnBrk="0" hangingPunct="1">
              <a:lnSpc>
                <a:spcPct val="100000"/>
              </a:lnSpc>
              <a:spcBef>
                <a:spcPts val="0"/>
              </a:spcBef>
              <a:spcAft>
                <a:spcPts val="18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完善技能人才职业发展通道</a:t>
            </a:r>
          </a:p>
        </p:txBody>
      </p:sp>
      <p:cxnSp>
        <p:nvCxnSpPr>
          <p:cNvPr id="22" name="直接连接符 21"/>
          <p:cNvCxnSpPr/>
          <p:nvPr/>
        </p:nvCxnSpPr>
        <p:spPr>
          <a:xfrm>
            <a:off x="1511499" y="3040623"/>
            <a:ext cx="3780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3" name="işlídê"/>
          <p:cNvSpPr/>
          <p:nvPr/>
        </p:nvSpPr>
        <p:spPr>
          <a:xfrm>
            <a:off x="6455435" y="2118372"/>
            <a:ext cx="4680000" cy="4140000"/>
          </a:xfrm>
          <a:prstGeom prst="rect">
            <a:avLst/>
          </a:prstGeom>
          <a:solidFill>
            <a:schemeClr val="bg1"/>
          </a:solidFill>
          <a:ln w="6350">
            <a:gradFill>
              <a:gsLst>
                <a:gs pos="0">
                  <a:srgbClr val="9E0406"/>
                </a:gs>
                <a:gs pos="100000">
                  <a:srgbClr val="9E0406">
                    <a:alpha val="0"/>
                  </a:srgb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24" name="直接连接符 23"/>
          <p:cNvCxnSpPr/>
          <p:nvPr/>
        </p:nvCxnSpPr>
        <p:spPr>
          <a:xfrm>
            <a:off x="6905435" y="3040623"/>
            <a:ext cx="3780000" cy="0"/>
          </a:xfrm>
          <a:prstGeom prst="line">
            <a:avLst/>
          </a:prstGeom>
          <a:ln>
            <a:solidFill>
              <a:srgbClr val="9E040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3687535" y="1472142"/>
            <a:ext cx="48169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十四五”职业技能培训规划</a:t>
            </a:r>
            <a:r>
              <a:rPr kumimoji="0" lang="en-US" altLang="zh-CN" sz="20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a:t>
            </a:r>
            <a:endParaRPr kumimoji="0" lang="zh-CN" altLang="en-US" sz="20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endParaRPr>
          </a:p>
        </p:txBody>
      </p:sp>
      <p:sp>
        <p:nvSpPr>
          <p:cNvPr id="37" name="文本框 36"/>
          <p:cNvSpPr txBox="1"/>
          <p:nvPr/>
        </p:nvSpPr>
        <p:spPr>
          <a:xfrm>
            <a:off x="1889406" y="2446671"/>
            <a:ext cx="3024187" cy="352722"/>
          </a:xfrm>
          <a:custGeom>
            <a:avLst/>
            <a:gdLst/>
            <a:ahLst/>
            <a:cxnLst/>
            <a:rect l="l" t="t" r="r" b="b"/>
            <a:pathLst>
              <a:path w="3024187" h="352722">
                <a:moveTo>
                  <a:pt x="2169914" y="254496"/>
                </a:moveTo>
                <a:cubicBezTo>
                  <a:pt x="2222500" y="266402"/>
                  <a:pt x="2248296" y="284757"/>
                  <a:pt x="2247304" y="309562"/>
                </a:cubicBezTo>
                <a:cubicBezTo>
                  <a:pt x="2245320" y="327421"/>
                  <a:pt x="2235398" y="337343"/>
                  <a:pt x="2217539" y="339328"/>
                </a:cubicBezTo>
                <a:cubicBezTo>
                  <a:pt x="2206625" y="339328"/>
                  <a:pt x="2199679" y="334367"/>
                  <a:pt x="2196703" y="324445"/>
                </a:cubicBezTo>
                <a:cubicBezTo>
                  <a:pt x="2190750" y="301625"/>
                  <a:pt x="2180332" y="279300"/>
                  <a:pt x="2165449" y="257472"/>
                </a:cubicBezTo>
                <a:close/>
                <a:moveTo>
                  <a:pt x="2018109" y="253007"/>
                </a:moveTo>
                <a:cubicBezTo>
                  <a:pt x="2052836" y="272851"/>
                  <a:pt x="2069703" y="292199"/>
                  <a:pt x="2068711" y="311050"/>
                </a:cubicBezTo>
                <a:cubicBezTo>
                  <a:pt x="2066726" y="327918"/>
                  <a:pt x="2056308" y="337343"/>
                  <a:pt x="2037457" y="339328"/>
                </a:cubicBezTo>
                <a:cubicBezTo>
                  <a:pt x="2025550" y="338335"/>
                  <a:pt x="2019597" y="330894"/>
                  <a:pt x="2019597" y="317003"/>
                </a:cubicBezTo>
                <a:cubicBezTo>
                  <a:pt x="2021582" y="297160"/>
                  <a:pt x="2019597" y="276820"/>
                  <a:pt x="2013644" y="255984"/>
                </a:cubicBezTo>
                <a:close/>
                <a:moveTo>
                  <a:pt x="2092523" y="251519"/>
                </a:moveTo>
                <a:cubicBezTo>
                  <a:pt x="2133203" y="269378"/>
                  <a:pt x="2152551" y="288726"/>
                  <a:pt x="2150566" y="309562"/>
                </a:cubicBezTo>
                <a:cubicBezTo>
                  <a:pt x="2148582" y="325437"/>
                  <a:pt x="2138164" y="333871"/>
                  <a:pt x="2119312" y="334863"/>
                </a:cubicBezTo>
                <a:cubicBezTo>
                  <a:pt x="2109390" y="335855"/>
                  <a:pt x="2103933" y="328910"/>
                  <a:pt x="2102941" y="314027"/>
                </a:cubicBezTo>
                <a:cubicBezTo>
                  <a:pt x="2101949" y="294183"/>
                  <a:pt x="2097484" y="274339"/>
                  <a:pt x="2089547" y="254496"/>
                </a:cubicBezTo>
                <a:close/>
                <a:moveTo>
                  <a:pt x="1968996" y="251519"/>
                </a:moveTo>
                <a:lnTo>
                  <a:pt x="1976437" y="253007"/>
                </a:lnTo>
                <a:cubicBezTo>
                  <a:pt x="1977429" y="259953"/>
                  <a:pt x="1977926" y="270867"/>
                  <a:pt x="1977926" y="285750"/>
                </a:cubicBezTo>
                <a:cubicBezTo>
                  <a:pt x="1975941" y="321468"/>
                  <a:pt x="1961554" y="340816"/>
                  <a:pt x="1934765" y="343792"/>
                </a:cubicBezTo>
                <a:cubicBezTo>
                  <a:pt x="1916906" y="342800"/>
                  <a:pt x="1907976" y="332878"/>
                  <a:pt x="1907976" y="314027"/>
                </a:cubicBezTo>
                <a:cubicBezTo>
                  <a:pt x="1907976" y="306089"/>
                  <a:pt x="1913929" y="298648"/>
                  <a:pt x="1925836" y="291703"/>
                </a:cubicBezTo>
                <a:cubicBezTo>
                  <a:pt x="1947664" y="282773"/>
                  <a:pt x="1962051" y="269378"/>
                  <a:pt x="1968996" y="251519"/>
                </a:cubicBezTo>
                <a:close/>
                <a:moveTo>
                  <a:pt x="1297781" y="248542"/>
                </a:moveTo>
                <a:lnTo>
                  <a:pt x="1297781" y="309562"/>
                </a:lnTo>
                <a:lnTo>
                  <a:pt x="1342429" y="309562"/>
                </a:lnTo>
                <a:lnTo>
                  <a:pt x="1342429" y="248542"/>
                </a:lnTo>
                <a:close/>
                <a:moveTo>
                  <a:pt x="1724918" y="235148"/>
                </a:moveTo>
                <a:lnTo>
                  <a:pt x="1724918" y="272355"/>
                </a:lnTo>
                <a:lnTo>
                  <a:pt x="1790402" y="272355"/>
                </a:lnTo>
                <a:lnTo>
                  <a:pt x="1811238" y="245566"/>
                </a:lnTo>
                <a:cubicBezTo>
                  <a:pt x="1803300" y="246558"/>
                  <a:pt x="1794867" y="247054"/>
                  <a:pt x="1785937" y="247054"/>
                </a:cubicBezTo>
                <a:lnTo>
                  <a:pt x="1785937" y="235148"/>
                </a:lnTo>
                <a:close/>
                <a:moveTo>
                  <a:pt x="1724918" y="184546"/>
                </a:moveTo>
                <a:lnTo>
                  <a:pt x="1724918" y="226218"/>
                </a:lnTo>
                <a:lnTo>
                  <a:pt x="1785937" y="226218"/>
                </a:lnTo>
                <a:lnTo>
                  <a:pt x="1785937" y="184546"/>
                </a:lnTo>
                <a:close/>
                <a:moveTo>
                  <a:pt x="1617761" y="184546"/>
                </a:moveTo>
                <a:lnTo>
                  <a:pt x="1617761" y="226218"/>
                </a:lnTo>
                <a:lnTo>
                  <a:pt x="1677293" y="226218"/>
                </a:lnTo>
                <a:lnTo>
                  <a:pt x="1677293" y="184546"/>
                </a:lnTo>
                <a:close/>
                <a:moveTo>
                  <a:pt x="1297781" y="181570"/>
                </a:moveTo>
                <a:lnTo>
                  <a:pt x="1297781" y="239613"/>
                </a:lnTo>
                <a:lnTo>
                  <a:pt x="1342429" y="239613"/>
                </a:lnTo>
                <a:lnTo>
                  <a:pt x="1342429" y="181570"/>
                </a:lnTo>
                <a:close/>
                <a:moveTo>
                  <a:pt x="147340" y="163710"/>
                </a:moveTo>
                <a:lnTo>
                  <a:pt x="123527" y="312539"/>
                </a:lnTo>
                <a:lnTo>
                  <a:pt x="229195" y="312539"/>
                </a:lnTo>
                <a:lnTo>
                  <a:pt x="229195" y="163710"/>
                </a:lnTo>
                <a:close/>
                <a:moveTo>
                  <a:pt x="1724918" y="133945"/>
                </a:moveTo>
                <a:lnTo>
                  <a:pt x="1724918" y="175617"/>
                </a:lnTo>
                <a:lnTo>
                  <a:pt x="1785937" y="175617"/>
                </a:lnTo>
                <a:lnTo>
                  <a:pt x="1785937" y="133945"/>
                </a:lnTo>
                <a:close/>
                <a:moveTo>
                  <a:pt x="1617761" y="133945"/>
                </a:moveTo>
                <a:lnTo>
                  <a:pt x="1617761" y="175617"/>
                </a:lnTo>
                <a:lnTo>
                  <a:pt x="1677293" y="175617"/>
                </a:lnTo>
                <a:lnTo>
                  <a:pt x="1677293" y="133945"/>
                </a:lnTo>
                <a:close/>
                <a:moveTo>
                  <a:pt x="2007691" y="129480"/>
                </a:moveTo>
                <a:lnTo>
                  <a:pt x="2007691" y="212824"/>
                </a:lnTo>
                <a:lnTo>
                  <a:pt x="2155031" y="212824"/>
                </a:lnTo>
                <a:lnTo>
                  <a:pt x="2155031" y="129480"/>
                </a:lnTo>
                <a:close/>
                <a:moveTo>
                  <a:pt x="1387078" y="116085"/>
                </a:moveTo>
                <a:lnTo>
                  <a:pt x="1387078" y="309562"/>
                </a:lnTo>
                <a:lnTo>
                  <a:pt x="1424285" y="309562"/>
                </a:lnTo>
                <a:lnTo>
                  <a:pt x="1424285" y="116085"/>
                </a:lnTo>
                <a:close/>
                <a:moveTo>
                  <a:pt x="1297781" y="116085"/>
                </a:moveTo>
                <a:lnTo>
                  <a:pt x="1297781" y="172640"/>
                </a:lnTo>
                <a:lnTo>
                  <a:pt x="1342429" y="172640"/>
                </a:lnTo>
                <a:lnTo>
                  <a:pt x="1342429" y="116085"/>
                </a:lnTo>
                <a:close/>
                <a:moveTo>
                  <a:pt x="1214437" y="116085"/>
                </a:moveTo>
                <a:lnTo>
                  <a:pt x="1214437" y="309562"/>
                </a:lnTo>
                <a:lnTo>
                  <a:pt x="1253133" y="309562"/>
                </a:lnTo>
                <a:lnTo>
                  <a:pt x="1253133" y="116085"/>
                </a:lnTo>
                <a:close/>
                <a:moveTo>
                  <a:pt x="531316" y="108644"/>
                </a:moveTo>
                <a:lnTo>
                  <a:pt x="592336" y="113109"/>
                </a:lnTo>
                <a:cubicBezTo>
                  <a:pt x="596305" y="113109"/>
                  <a:pt x="598289" y="114597"/>
                  <a:pt x="598289" y="117574"/>
                </a:cubicBezTo>
                <a:cubicBezTo>
                  <a:pt x="599281" y="123527"/>
                  <a:pt x="593824" y="128488"/>
                  <a:pt x="581918" y="132457"/>
                </a:cubicBezTo>
                <a:lnTo>
                  <a:pt x="581918" y="218777"/>
                </a:lnTo>
                <a:cubicBezTo>
                  <a:pt x="581918" y="224730"/>
                  <a:pt x="582414" y="243582"/>
                  <a:pt x="583406" y="275332"/>
                </a:cubicBezTo>
                <a:cubicBezTo>
                  <a:pt x="583406" y="306089"/>
                  <a:pt x="583406" y="324445"/>
                  <a:pt x="583406" y="330398"/>
                </a:cubicBezTo>
                <a:cubicBezTo>
                  <a:pt x="583406" y="337343"/>
                  <a:pt x="581422" y="340816"/>
                  <a:pt x="577453" y="340816"/>
                </a:cubicBezTo>
                <a:cubicBezTo>
                  <a:pt x="562570" y="343792"/>
                  <a:pt x="546695" y="345281"/>
                  <a:pt x="529828" y="345281"/>
                </a:cubicBezTo>
                <a:cubicBezTo>
                  <a:pt x="531812" y="303609"/>
                  <a:pt x="532804" y="261441"/>
                  <a:pt x="532804" y="218777"/>
                </a:cubicBezTo>
                <a:lnTo>
                  <a:pt x="532804" y="184546"/>
                </a:lnTo>
                <a:cubicBezTo>
                  <a:pt x="532804" y="149820"/>
                  <a:pt x="532308" y="124519"/>
                  <a:pt x="531316" y="108644"/>
                </a:cubicBezTo>
                <a:close/>
                <a:moveTo>
                  <a:pt x="2803922" y="50601"/>
                </a:moveTo>
                <a:cubicBezTo>
                  <a:pt x="2802929" y="52585"/>
                  <a:pt x="2801441" y="55066"/>
                  <a:pt x="2799457" y="58042"/>
                </a:cubicBezTo>
                <a:cubicBezTo>
                  <a:pt x="2798465" y="59035"/>
                  <a:pt x="2797968" y="60027"/>
                  <a:pt x="2797968" y="61019"/>
                </a:cubicBezTo>
                <a:cubicBezTo>
                  <a:pt x="2810867" y="76894"/>
                  <a:pt x="2827734" y="90785"/>
                  <a:pt x="2848570" y="102691"/>
                </a:cubicBezTo>
                <a:cubicBezTo>
                  <a:pt x="2864445" y="86816"/>
                  <a:pt x="2878832" y="69453"/>
                  <a:pt x="2891730" y="50601"/>
                </a:cubicBezTo>
                <a:close/>
                <a:moveTo>
                  <a:pt x="1067097" y="41671"/>
                </a:moveTo>
                <a:lnTo>
                  <a:pt x="1114722" y="74414"/>
                </a:lnTo>
                <a:cubicBezTo>
                  <a:pt x="1117699" y="77390"/>
                  <a:pt x="1118691" y="79374"/>
                  <a:pt x="1117699" y="80367"/>
                </a:cubicBezTo>
                <a:cubicBezTo>
                  <a:pt x="1117699" y="83343"/>
                  <a:pt x="1113730" y="85328"/>
                  <a:pt x="1105793" y="86320"/>
                </a:cubicBezTo>
                <a:lnTo>
                  <a:pt x="927199" y="86320"/>
                </a:lnTo>
                <a:cubicBezTo>
                  <a:pt x="927199" y="110132"/>
                  <a:pt x="926207" y="131464"/>
                  <a:pt x="924222" y="150316"/>
                </a:cubicBezTo>
                <a:lnTo>
                  <a:pt x="1004590" y="150316"/>
                </a:lnTo>
                <a:lnTo>
                  <a:pt x="1020961" y="122039"/>
                </a:lnTo>
                <a:lnTo>
                  <a:pt x="1071562" y="142875"/>
                </a:lnTo>
                <a:cubicBezTo>
                  <a:pt x="1076523" y="144859"/>
                  <a:pt x="1079004" y="147339"/>
                  <a:pt x="1079004" y="150316"/>
                </a:cubicBezTo>
                <a:cubicBezTo>
                  <a:pt x="1079996" y="154285"/>
                  <a:pt x="1075035" y="160734"/>
                  <a:pt x="1064121" y="169664"/>
                </a:cubicBezTo>
                <a:cubicBezTo>
                  <a:pt x="1062137" y="207367"/>
                  <a:pt x="1059160" y="240605"/>
                  <a:pt x="1055191" y="269378"/>
                </a:cubicBezTo>
                <a:cubicBezTo>
                  <a:pt x="1054199" y="315019"/>
                  <a:pt x="1023441" y="338832"/>
                  <a:pt x="962918" y="340816"/>
                </a:cubicBezTo>
                <a:cubicBezTo>
                  <a:pt x="963910" y="316011"/>
                  <a:pt x="944562" y="300136"/>
                  <a:pt x="904875" y="293191"/>
                </a:cubicBezTo>
                <a:lnTo>
                  <a:pt x="906363" y="285750"/>
                </a:lnTo>
                <a:lnTo>
                  <a:pt x="968871" y="290214"/>
                </a:lnTo>
                <a:cubicBezTo>
                  <a:pt x="989707" y="293191"/>
                  <a:pt x="1001117" y="282277"/>
                  <a:pt x="1003101" y="257472"/>
                </a:cubicBezTo>
                <a:cubicBezTo>
                  <a:pt x="1007070" y="227707"/>
                  <a:pt x="1010047" y="194964"/>
                  <a:pt x="1012031" y="159246"/>
                </a:cubicBezTo>
                <a:lnTo>
                  <a:pt x="922734" y="159246"/>
                </a:lnTo>
                <a:cubicBezTo>
                  <a:pt x="912812" y="243582"/>
                  <a:pt x="863203" y="306585"/>
                  <a:pt x="773906" y="348257"/>
                </a:cubicBezTo>
                <a:lnTo>
                  <a:pt x="767953" y="342304"/>
                </a:lnTo>
                <a:cubicBezTo>
                  <a:pt x="842367" y="281781"/>
                  <a:pt x="877590" y="196453"/>
                  <a:pt x="873621" y="86320"/>
                </a:cubicBezTo>
                <a:lnTo>
                  <a:pt x="769441" y="86320"/>
                </a:lnTo>
                <a:lnTo>
                  <a:pt x="769441" y="77390"/>
                </a:lnTo>
                <a:lnTo>
                  <a:pt x="1038820" y="77390"/>
                </a:lnTo>
                <a:close/>
                <a:moveTo>
                  <a:pt x="2573238" y="10417"/>
                </a:moveTo>
                <a:lnTo>
                  <a:pt x="2614910" y="47625"/>
                </a:lnTo>
                <a:cubicBezTo>
                  <a:pt x="2618879" y="50601"/>
                  <a:pt x="2620863" y="53578"/>
                  <a:pt x="2620863" y="56554"/>
                </a:cubicBezTo>
                <a:cubicBezTo>
                  <a:pt x="2620863" y="59531"/>
                  <a:pt x="2617886" y="61515"/>
                  <a:pt x="2611933" y="62507"/>
                </a:cubicBezTo>
                <a:cubicBezTo>
                  <a:pt x="2607965" y="62507"/>
                  <a:pt x="2602507" y="61515"/>
                  <a:pt x="2595562" y="59531"/>
                </a:cubicBezTo>
                <a:cubicBezTo>
                  <a:pt x="2591594" y="60523"/>
                  <a:pt x="2586136" y="61515"/>
                  <a:pt x="2579191" y="62507"/>
                </a:cubicBezTo>
                <a:cubicBezTo>
                  <a:pt x="2557363" y="66476"/>
                  <a:pt x="2540496" y="69453"/>
                  <a:pt x="2528590" y="71437"/>
                </a:cubicBezTo>
                <a:lnTo>
                  <a:pt x="2528590" y="175617"/>
                </a:lnTo>
                <a:lnTo>
                  <a:pt x="2565797" y="175617"/>
                </a:lnTo>
                <a:lnTo>
                  <a:pt x="2592586" y="139898"/>
                </a:lnTo>
                <a:lnTo>
                  <a:pt x="2638722" y="174128"/>
                </a:lnTo>
                <a:cubicBezTo>
                  <a:pt x="2640707" y="175121"/>
                  <a:pt x="2641699" y="177105"/>
                  <a:pt x="2641699" y="180082"/>
                </a:cubicBezTo>
                <a:cubicBezTo>
                  <a:pt x="2641699" y="183058"/>
                  <a:pt x="2638226" y="185042"/>
                  <a:pt x="2631281" y="186035"/>
                </a:cubicBezTo>
                <a:lnTo>
                  <a:pt x="2528590" y="186035"/>
                </a:lnTo>
                <a:lnTo>
                  <a:pt x="2528590" y="312539"/>
                </a:lnTo>
                <a:lnTo>
                  <a:pt x="2564308" y="312539"/>
                </a:lnTo>
                <a:lnTo>
                  <a:pt x="2591097" y="282773"/>
                </a:lnTo>
                <a:lnTo>
                  <a:pt x="2634258" y="311050"/>
                </a:lnTo>
                <a:cubicBezTo>
                  <a:pt x="2636242" y="313035"/>
                  <a:pt x="2637234" y="314523"/>
                  <a:pt x="2637234" y="315515"/>
                </a:cubicBezTo>
                <a:cubicBezTo>
                  <a:pt x="2636242" y="319484"/>
                  <a:pt x="2632273" y="321468"/>
                  <a:pt x="2625328" y="321468"/>
                </a:cubicBezTo>
                <a:lnTo>
                  <a:pt x="2396133" y="321468"/>
                </a:lnTo>
                <a:lnTo>
                  <a:pt x="2396133" y="312539"/>
                </a:lnTo>
                <a:lnTo>
                  <a:pt x="2480965" y="312539"/>
                </a:lnTo>
                <a:lnTo>
                  <a:pt x="2480965" y="186035"/>
                </a:lnTo>
                <a:lnTo>
                  <a:pt x="2385715" y="186035"/>
                </a:lnTo>
                <a:lnTo>
                  <a:pt x="2385715" y="175617"/>
                </a:lnTo>
                <a:lnTo>
                  <a:pt x="2480965" y="175617"/>
                </a:lnTo>
                <a:lnTo>
                  <a:pt x="2480965" y="77390"/>
                </a:lnTo>
                <a:cubicBezTo>
                  <a:pt x="2476004" y="77390"/>
                  <a:pt x="2468562" y="77886"/>
                  <a:pt x="2458640" y="78878"/>
                </a:cubicBezTo>
                <a:cubicBezTo>
                  <a:pt x="2432843" y="80863"/>
                  <a:pt x="2411512" y="81855"/>
                  <a:pt x="2394644" y="81855"/>
                </a:cubicBezTo>
                <a:lnTo>
                  <a:pt x="2393156" y="71437"/>
                </a:lnTo>
                <a:cubicBezTo>
                  <a:pt x="2490390" y="47625"/>
                  <a:pt x="2550418" y="27285"/>
                  <a:pt x="2573238" y="10417"/>
                </a:cubicBezTo>
                <a:close/>
                <a:moveTo>
                  <a:pt x="2052340" y="5953"/>
                </a:moveTo>
                <a:lnTo>
                  <a:pt x="2110383" y="10417"/>
                </a:lnTo>
                <a:cubicBezTo>
                  <a:pt x="2114351" y="10417"/>
                  <a:pt x="2116336" y="11906"/>
                  <a:pt x="2116336" y="14882"/>
                </a:cubicBezTo>
                <a:cubicBezTo>
                  <a:pt x="2116336" y="18851"/>
                  <a:pt x="2111375" y="23316"/>
                  <a:pt x="2101453" y="28277"/>
                </a:cubicBezTo>
                <a:lnTo>
                  <a:pt x="2101453" y="59531"/>
                </a:lnTo>
                <a:lnTo>
                  <a:pt x="2172890" y="59531"/>
                </a:lnTo>
                <a:lnTo>
                  <a:pt x="2198191" y="26789"/>
                </a:lnTo>
                <a:lnTo>
                  <a:pt x="2239863" y="58042"/>
                </a:lnTo>
                <a:cubicBezTo>
                  <a:pt x="2240855" y="59035"/>
                  <a:pt x="2241351" y="60523"/>
                  <a:pt x="2241351" y="62507"/>
                </a:cubicBezTo>
                <a:cubicBezTo>
                  <a:pt x="2241351" y="65484"/>
                  <a:pt x="2237383" y="67468"/>
                  <a:pt x="2229445" y="68460"/>
                </a:cubicBezTo>
                <a:lnTo>
                  <a:pt x="2101453" y="68460"/>
                </a:lnTo>
                <a:lnTo>
                  <a:pt x="2101453" y="120550"/>
                </a:lnTo>
                <a:lnTo>
                  <a:pt x="2149078" y="120550"/>
                </a:lnTo>
                <a:lnTo>
                  <a:pt x="2162472" y="95250"/>
                </a:lnTo>
                <a:lnTo>
                  <a:pt x="2210097" y="113109"/>
                </a:lnTo>
                <a:cubicBezTo>
                  <a:pt x="2214066" y="115093"/>
                  <a:pt x="2216050" y="117574"/>
                  <a:pt x="2216050" y="120550"/>
                </a:cubicBezTo>
                <a:cubicBezTo>
                  <a:pt x="2217043" y="125511"/>
                  <a:pt x="2212578" y="131464"/>
                  <a:pt x="2202656" y="138410"/>
                </a:cubicBezTo>
                <a:lnTo>
                  <a:pt x="2202656" y="159246"/>
                </a:lnTo>
                <a:cubicBezTo>
                  <a:pt x="2202656" y="189011"/>
                  <a:pt x="2203152" y="212328"/>
                  <a:pt x="2204144" y="229195"/>
                </a:cubicBezTo>
                <a:cubicBezTo>
                  <a:pt x="2204144" y="234156"/>
                  <a:pt x="2201664" y="237628"/>
                  <a:pt x="2196703" y="239613"/>
                </a:cubicBezTo>
                <a:cubicBezTo>
                  <a:pt x="2192734" y="239613"/>
                  <a:pt x="2185789" y="240109"/>
                  <a:pt x="2175867" y="241101"/>
                </a:cubicBezTo>
                <a:cubicBezTo>
                  <a:pt x="2166937" y="242093"/>
                  <a:pt x="2159992" y="243085"/>
                  <a:pt x="2155031" y="244078"/>
                </a:cubicBezTo>
                <a:lnTo>
                  <a:pt x="2155031" y="223242"/>
                </a:lnTo>
                <a:lnTo>
                  <a:pt x="2007691" y="223242"/>
                </a:lnTo>
                <a:lnTo>
                  <a:pt x="2007691" y="232171"/>
                </a:lnTo>
                <a:cubicBezTo>
                  <a:pt x="2007691" y="238125"/>
                  <a:pt x="2004715" y="241597"/>
                  <a:pt x="1998761" y="242589"/>
                </a:cubicBezTo>
                <a:cubicBezTo>
                  <a:pt x="1985863" y="245566"/>
                  <a:pt x="1972469" y="247550"/>
                  <a:pt x="1958578" y="248542"/>
                </a:cubicBezTo>
                <a:cubicBezTo>
                  <a:pt x="1959570" y="225722"/>
                  <a:pt x="1960562" y="203894"/>
                  <a:pt x="1961554" y="183058"/>
                </a:cubicBezTo>
                <a:lnTo>
                  <a:pt x="1961554" y="153292"/>
                </a:lnTo>
                <a:cubicBezTo>
                  <a:pt x="1961554" y="152300"/>
                  <a:pt x="1961554" y="145851"/>
                  <a:pt x="1961554" y="133945"/>
                </a:cubicBezTo>
                <a:cubicBezTo>
                  <a:pt x="1960562" y="118070"/>
                  <a:pt x="1960066" y="108644"/>
                  <a:pt x="1960066" y="105667"/>
                </a:cubicBezTo>
                <a:lnTo>
                  <a:pt x="2025550" y="120550"/>
                </a:lnTo>
                <a:lnTo>
                  <a:pt x="2053828" y="120550"/>
                </a:lnTo>
                <a:lnTo>
                  <a:pt x="2053828" y="80367"/>
                </a:lnTo>
                <a:cubicBezTo>
                  <a:pt x="2053828" y="77390"/>
                  <a:pt x="2053828" y="67468"/>
                  <a:pt x="2053828" y="50601"/>
                </a:cubicBezTo>
                <a:cubicBezTo>
                  <a:pt x="2052836" y="26789"/>
                  <a:pt x="2052340" y="11906"/>
                  <a:pt x="2052340" y="5953"/>
                </a:cubicBezTo>
                <a:close/>
                <a:moveTo>
                  <a:pt x="285750" y="5953"/>
                </a:moveTo>
                <a:lnTo>
                  <a:pt x="334863" y="40183"/>
                </a:lnTo>
                <a:cubicBezTo>
                  <a:pt x="336847" y="41175"/>
                  <a:pt x="337840" y="42664"/>
                  <a:pt x="337840" y="44648"/>
                </a:cubicBezTo>
                <a:cubicBezTo>
                  <a:pt x="337840" y="47625"/>
                  <a:pt x="333871" y="49609"/>
                  <a:pt x="325933" y="50601"/>
                </a:cubicBezTo>
                <a:lnTo>
                  <a:pt x="165199" y="50601"/>
                </a:lnTo>
                <a:lnTo>
                  <a:pt x="148828" y="154781"/>
                </a:lnTo>
                <a:lnTo>
                  <a:pt x="221754" y="154781"/>
                </a:lnTo>
                <a:lnTo>
                  <a:pt x="238125" y="125015"/>
                </a:lnTo>
                <a:lnTo>
                  <a:pt x="291703" y="148828"/>
                </a:lnTo>
                <a:cubicBezTo>
                  <a:pt x="295672" y="150812"/>
                  <a:pt x="297656" y="153292"/>
                  <a:pt x="297656" y="156269"/>
                </a:cubicBezTo>
                <a:cubicBezTo>
                  <a:pt x="297656" y="162222"/>
                  <a:pt x="292199" y="168671"/>
                  <a:pt x="281285" y="175617"/>
                </a:cubicBezTo>
                <a:lnTo>
                  <a:pt x="281285" y="312539"/>
                </a:lnTo>
                <a:lnTo>
                  <a:pt x="288726" y="312539"/>
                </a:lnTo>
                <a:lnTo>
                  <a:pt x="312539" y="281285"/>
                </a:lnTo>
                <a:lnTo>
                  <a:pt x="354211" y="311050"/>
                </a:lnTo>
                <a:cubicBezTo>
                  <a:pt x="357187" y="313035"/>
                  <a:pt x="358180" y="314523"/>
                  <a:pt x="357187" y="315515"/>
                </a:cubicBezTo>
                <a:cubicBezTo>
                  <a:pt x="357187" y="319484"/>
                  <a:pt x="353715" y="321468"/>
                  <a:pt x="346769" y="321468"/>
                </a:cubicBezTo>
                <a:lnTo>
                  <a:pt x="0" y="321468"/>
                </a:lnTo>
                <a:lnTo>
                  <a:pt x="0" y="312539"/>
                </a:lnTo>
                <a:lnTo>
                  <a:pt x="72925" y="312539"/>
                </a:lnTo>
                <a:lnTo>
                  <a:pt x="95250" y="163710"/>
                </a:lnTo>
                <a:lnTo>
                  <a:pt x="23812" y="163710"/>
                </a:lnTo>
                <a:lnTo>
                  <a:pt x="23812" y="154781"/>
                </a:lnTo>
                <a:lnTo>
                  <a:pt x="96738" y="154781"/>
                </a:lnTo>
                <a:lnTo>
                  <a:pt x="113109" y="50601"/>
                </a:lnTo>
                <a:lnTo>
                  <a:pt x="10418" y="50601"/>
                </a:lnTo>
                <a:lnTo>
                  <a:pt x="10418" y="41671"/>
                </a:lnTo>
                <a:lnTo>
                  <a:pt x="260449" y="41671"/>
                </a:lnTo>
                <a:close/>
                <a:moveTo>
                  <a:pt x="2352972" y="2976"/>
                </a:moveTo>
                <a:lnTo>
                  <a:pt x="2412504" y="17859"/>
                </a:lnTo>
                <a:cubicBezTo>
                  <a:pt x="2416472" y="19843"/>
                  <a:pt x="2418457" y="22324"/>
                  <a:pt x="2418457" y="25300"/>
                </a:cubicBezTo>
                <a:cubicBezTo>
                  <a:pt x="2418457" y="30261"/>
                  <a:pt x="2412504" y="34230"/>
                  <a:pt x="2400597" y="37207"/>
                </a:cubicBezTo>
                <a:cubicBezTo>
                  <a:pt x="2398613" y="40183"/>
                  <a:pt x="2396629" y="45144"/>
                  <a:pt x="2394644" y="52089"/>
                </a:cubicBezTo>
                <a:cubicBezTo>
                  <a:pt x="2388691" y="64988"/>
                  <a:pt x="2380754" y="80367"/>
                  <a:pt x="2370832" y="98226"/>
                </a:cubicBezTo>
                <a:lnTo>
                  <a:pt x="2382738" y="99714"/>
                </a:lnTo>
                <a:cubicBezTo>
                  <a:pt x="2388691" y="101699"/>
                  <a:pt x="2391171" y="104179"/>
                  <a:pt x="2390179" y="107156"/>
                </a:cubicBezTo>
                <a:cubicBezTo>
                  <a:pt x="2391171" y="111125"/>
                  <a:pt x="2385715" y="115093"/>
                  <a:pt x="2373808" y="119062"/>
                </a:cubicBezTo>
                <a:lnTo>
                  <a:pt x="2373808" y="325933"/>
                </a:lnTo>
                <a:cubicBezTo>
                  <a:pt x="2374800" y="334863"/>
                  <a:pt x="2371328" y="339824"/>
                  <a:pt x="2363390" y="340816"/>
                </a:cubicBezTo>
                <a:cubicBezTo>
                  <a:pt x="2351484" y="342800"/>
                  <a:pt x="2339578" y="343792"/>
                  <a:pt x="2327672" y="343792"/>
                </a:cubicBezTo>
                <a:cubicBezTo>
                  <a:pt x="2327672" y="317996"/>
                  <a:pt x="2328168" y="286742"/>
                  <a:pt x="2329160" y="250031"/>
                </a:cubicBezTo>
                <a:cubicBezTo>
                  <a:pt x="2329160" y="234156"/>
                  <a:pt x="2329160" y="223242"/>
                  <a:pt x="2329160" y="217289"/>
                </a:cubicBezTo>
                <a:lnTo>
                  <a:pt x="2329160" y="160734"/>
                </a:lnTo>
                <a:cubicBezTo>
                  <a:pt x="2314277" y="176609"/>
                  <a:pt x="2299394" y="190996"/>
                  <a:pt x="2284511" y="203894"/>
                </a:cubicBezTo>
                <a:lnTo>
                  <a:pt x="2280047" y="200917"/>
                </a:lnTo>
                <a:cubicBezTo>
                  <a:pt x="2308820" y="148332"/>
                  <a:pt x="2329160" y="100210"/>
                  <a:pt x="2341066" y="56554"/>
                </a:cubicBezTo>
                <a:cubicBezTo>
                  <a:pt x="2345035" y="44648"/>
                  <a:pt x="2348508" y="28277"/>
                  <a:pt x="2351484" y="7441"/>
                </a:cubicBezTo>
                <a:cubicBezTo>
                  <a:pt x="2352476" y="5457"/>
                  <a:pt x="2352972" y="3968"/>
                  <a:pt x="2352972" y="2976"/>
                </a:cubicBezTo>
                <a:close/>
                <a:moveTo>
                  <a:pt x="1452562" y="2976"/>
                </a:moveTo>
                <a:lnTo>
                  <a:pt x="1497211" y="34230"/>
                </a:lnTo>
                <a:cubicBezTo>
                  <a:pt x="1498203" y="34230"/>
                  <a:pt x="1498699" y="35222"/>
                  <a:pt x="1498699" y="37207"/>
                </a:cubicBezTo>
                <a:cubicBezTo>
                  <a:pt x="1497707" y="40183"/>
                  <a:pt x="1495226" y="41671"/>
                  <a:pt x="1491258" y="41671"/>
                </a:cubicBezTo>
                <a:lnTo>
                  <a:pt x="1334988" y="41671"/>
                </a:lnTo>
                <a:cubicBezTo>
                  <a:pt x="1319113" y="68460"/>
                  <a:pt x="1303238" y="90289"/>
                  <a:pt x="1287363" y="107156"/>
                </a:cubicBezTo>
                <a:lnTo>
                  <a:pt x="1416844" y="107156"/>
                </a:lnTo>
                <a:lnTo>
                  <a:pt x="1431726" y="80367"/>
                </a:lnTo>
                <a:lnTo>
                  <a:pt x="1479351" y="99714"/>
                </a:lnTo>
                <a:cubicBezTo>
                  <a:pt x="1485304" y="101699"/>
                  <a:pt x="1487785" y="104179"/>
                  <a:pt x="1486793" y="107156"/>
                </a:cubicBezTo>
                <a:cubicBezTo>
                  <a:pt x="1487785" y="111125"/>
                  <a:pt x="1482328" y="116582"/>
                  <a:pt x="1470422" y="123527"/>
                </a:cubicBezTo>
                <a:lnTo>
                  <a:pt x="1470422" y="241101"/>
                </a:lnTo>
                <a:cubicBezTo>
                  <a:pt x="1470422" y="247054"/>
                  <a:pt x="1470422" y="259953"/>
                  <a:pt x="1470422" y="279796"/>
                </a:cubicBezTo>
                <a:cubicBezTo>
                  <a:pt x="1471414" y="302617"/>
                  <a:pt x="1471910" y="318988"/>
                  <a:pt x="1471910" y="328910"/>
                </a:cubicBezTo>
                <a:cubicBezTo>
                  <a:pt x="1471910" y="333871"/>
                  <a:pt x="1470422" y="336847"/>
                  <a:pt x="1467445" y="337839"/>
                </a:cubicBezTo>
                <a:cubicBezTo>
                  <a:pt x="1454547" y="340816"/>
                  <a:pt x="1440160" y="342304"/>
                  <a:pt x="1424285" y="342304"/>
                </a:cubicBezTo>
                <a:lnTo>
                  <a:pt x="1424285" y="315515"/>
                </a:lnTo>
                <a:lnTo>
                  <a:pt x="1214437" y="315515"/>
                </a:lnTo>
                <a:lnTo>
                  <a:pt x="1214437" y="331886"/>
                </a:lnTo>
                <a:cubicBezTo>
                  <a:pt x="1215430" y="336847"/>
                  <a:pt x="1212949" y="339824"/>
                  <a:pt x="1206996" y="340816"/>
                </a:cubicBezTo>
                <a:cubicBezTo>
                  <a:pt x="1192113" y="343792"/>
                  <a:pt x="1178222" y="345281"/>
                  <a:pt x="1165324" y="345281"/>
                </a:cubicBezTo>
                <a:cubicBezTo>
                  <a:pt x="1167308" y="302617"/>
                  <a:pt x="1168301" y="269378"/>
                  <a:pt x="1168301" y="245566"/>
                </a:cubicBezTo>
                <a:lnTo>
                  <a:pt x="1168301" y="166687"/>
                </a:lnTo>
                <a:cubicBezTo>
                  <a:pt x="1168301" y="129976"/>
                  <a:pt x="1167805" y="105171"/>
                  <a:pt x="1166812" y="92273"/>
                </a:cubicBezTo>
                <a:lnTo>
                  <a:pt x="1221879" y="107156"/>
                </a:lnTo>
                <a:lnTo>
                  <a:pt x="1263551" y="107156"/>
                </a:lnTo>
                <a:cubicBezTo>
                  <a:pt x="1266527" y="83343"/>
                  <a:pt x="1268015" y="61515"/>
                  <a:pt x="1268015" y="41671"/>
                </a:cubicBezTo>
                <a:lnTo>
                  <a:pt x="1144488" y="41671"/>
                </a:lnTo>
                <a:lnTo>
                  <a:pt x="1144488" y="32742"/>
                </a:lnTo>
                <a:lnTo>
                  <a:pt x="1428750" y="32742"/>
                </a:lnTo>
                <a:close/>
                <a:moveTo>
                  <a:pt x="894457" y="2976"/>
                </a:moveTo>
                <a:cubicBezTo>
                  <a:pt x="943074" y="8929"/>
                  <a:pt x="967383" y="22324"/>
                  <a:pt x="967383" y="43160"/>
                </a:cubicBezTo>
                <a:cubicBezTo>
                  <a:pt x="965398" y="62011"/>
                  <a:pt x="953988" y="72429"/>
                  <a:pt x="933152" y="74414"/>
                </a:cubicBezTo>
                <a:cubicBezTo>
                  <a:pt x="921246" y="74414"/>
                  <a:pt x="914797" y="68957"/>
                  <a:pt x="913804" y="58042"/>
                </a:cubicBezTo>
                <a:cubicBezTo>
                  <a:pt x="909836" y="36214"/>
                  <a:pt x="902890" y="18355"/>
                  <a:pt x="892969" y="4464"/>
                </a:cubicBezTo>
                <a:close/>
                <a:moveTo>
                  <a:pt x="2769691" y="1488"/>
                </a:moveTo>
                <a:lnTo>
                  <a:pt x="2829222" y="14882"/>
                </a:lnTo>
                <a:cubicBezTo>
                  <a:pt x="2835175" y="15875"/>
                  <a:pt x="2837656" y="17859"/>
                  <a:pt x="2836664" y="20835"/>
                </a:cubicBezTo>
                <a:cubicBezTo>
                  <a:pt x="2838648" y="26789"/>
                  <a:pt x="2831207" y="30757"/>
                  <a:pt x="2814340" y="32742"/>
                </a:cubicBezTo>
                <a:cubicBezTo>
                  <a:pt x="2813347" y="35718"/>
                  <a:pt x="2811859" y="38695"/>
                  <a:pt x="2809875" y="41671"/>
                </a:cubicBezTo>
                <a:lnTo>
                  <a:pt x="2891730" y="41671"/>
                </a:lnTo>
                <a:lnTo>
                  <a:pt x="2912566" y="16371"/>
                </a:lnTo>
                <a:lnTo>
                  <a:pt x="2963168" y="44648"/>
                </a:lnTo>
                <a:cubicBezTo>
                  <a:pt x="2966144" y="45640"/>
                  <a:pt x="2967633" y="48617"/>
                  <a:pt x="2967633" y="53578"/>
                </a:cubicBezTo>
                <a:cubicBezTo>
                  <a:pt x="2969617" y="59531"/>
                  <a:pt x="2962176" y="63996"/>
                  <a:pt x="2945308" y="66972"/>
                </a:cubicBezTo>
                <a:cubicBezTo>
                  <a:pt x="2932410" y="84832"/>
                  <a:pt x="2915543" y="103187"/>
                  <a:pt x="2894707" y="122039"/>
                </a:cubicBezTo>
                <a:cubicBezTo>
                  <a:pt x="2928441" y="130968"/>
                  <a:pt x="2971601" y="133945"/>
                  <a:pt x="3024187" y="130968"/>
                </a:cubicBezTo>
                <a:lnTo>
                  <a:pt x="3024187" y="138410"/>
                </a:lnTo>
                <a:cubicBezTo>
                  <a:pt x="3016250" y="139402"/>
                  <a:pt x="3006824" y="156269"/>
                  <a:pt x="2995910" y="189011"/>
                </a:cubicBezTo>
                <a:cubicBezTo>
                  <a:pt x="2937371" y="181074"/>
                  <a:pt x="2890738" y="167183"/>
                  <a:pt x="2856011" y="147339"/>
                </a:cubicBezTo>
                <a:cubicBezTo>
                  <a:pt x="2839144" y="156269"/>
                  <a:pt x="2820293" y="164207"/>
                  <a:pt x="2799457" y="171152"/>
                </a:cubicBezTo>
                <a:lnTo>
                  <a:pt x="2851547" y="174128"/>
                </a:lnTo>
                <a:cubicBezTo>
                  <a:pt x="2855515" y="174128"/>
                  <a:pt x="2857996" y="175617"/>
                  <a:pt x="2858988" y="178593"/>
                </a:cubicBezTo>
                <a:cubicBezTo>
                  <a:pt x="2859980" y="184546"/>
                  <a:pt x="2854523" y="189507"/>
                  <a:pt x="2842617" y="193476"/>
                </a:cubicBezTo>
                <a:cubicBezTo>
                  <a:pt x="2842617" y="195460"/>
                  <a:pt x="2842121" y="198437"/>
                  <a:pt x="2841129" y="202406"/>
                </a:cubicBezTo>
                <a:cubicBezTo>
                  <a:pt x="2841129" y="207367"/>
                  <a:pt x="2840632" y="210839"/>
                  <a:pt x="2839640" y="212824"/>
                </a:cubicBezTo>
                <a:lnTo>
                  <a:pt x="2912566" y="212824"/>
                </a:lnTo>
                <a:lnTo>
                  <a:pt x="2928937" y="187523"/>
                </a:lnTo>
                <a:lnTo>
                  <a:pt x="2978050" y="208359"/>
                </a:lnTo>
                <a:cubicBezTo>
                  <a:pt x="2982019" y="210343"/>
                  <a:pt x="2984004" y="212824"/>
                  <a:pt x="2984004" y="215800"/>
                </a:cubicBezTo>
                <a:cubicBezTo>
                  <a:pt x="2984996" y="220761"/>
                  <a:pt x="2980035" y="226218"/>
                  <a:pt x="2969121" y="232171"/>
                </a:cubicBezTo>
                <a:cubicBezTo>
                  <a:pt x="2967136" y="254992"/>
                  <a:pt x="2964656" y="276820"/>
                  <a:pt x="2961679" y="297656"/>
                </a:cubicBezTo>
                <a:cubicBezTo>
                  <a:pt x="2958703" y="329406"/>
                  <a:pt x="2931914" y="345777"/>
                  <a:pt x="2881312" y="346769"/>
                </a:cubicBezTo>
                <a:cubicBezTo>
                  <a:pt x="2881312" y="320972"/>
                  <a:pt x="2864445" y="305097"/>
                  <a:pt x="2830711" y="299144"/>
                </a:cubicBezTo>
                <a:lnTo>
                  <a:pt x="2832199" y="293191"/>
                </a:lnTo>
                <a:lnTo>
                  <a:pt x="2890242" y="297656"/>
                </a:lnTo>
                <a:cubicBezTo>
                  <a:pt x="2903140" y="299640"/>
                  <a:pt x="2910582" y="294183"/>
                  <a:pt x="2912566" y="281285"/>
                </a:cubicBezTo>
                <a:cubicBezTo>
                  <a:pt x="2913558" y="274339"/>
                  <a:pt x="2915046" y="264417"/>
                  <a:pt x="2917031" y="251519"/>
                </a:cubicBezTo>
                <a:cubicBezTo>
                  <a:pt x="2918023" y="237628"/>
                  <a:pt x="2919015" y="227707"/>
                  <a:pt x="2920008" y="221753"/>
                </a:cubicBezTo>
                <a:lnTo>
                  <a:pt x="2838152" y="221753"/>
                </a:lnTo>
                <a:cubicBezTo>
                  <a:pt x="2834183" y="291207"/>
                  <a:pt x="2777133" y="334863"/>
                  <a:pt x="2667000" y="352722"/>
                </a:cubicBezTo>
                <a:lnTo>
                  <a:pt x="2664023" y="345281"/>
                </a:lnTo>
                <a:cubicBezTo>
                  <a:pt x="2740422" y="314523"/>
                  <a:pt x="2781101" y="274339"/>
                  <a:pt x="2786062" y="224730"/>
                </a:cubicBezTo>
                <a:cubicBezTo>
                  <a:pt x="2786062" y="223738"/>
                  <a:pt x="2786062" y="222746"/>
                  <a:pt x="2786062" y="221753"/>
                </a:cubicBezTo>
                <a:lnTo>
                  <a:pt x="2696765" y="221753"/>
                </a:lnTo>
                <a:lnTo>
                  <a:pt x="2696765" y="212824"/>
                </a:lnTo>
                <a:lnTo>
                  <a:pt x="2787550" y="212824"/>
                </a:lnTo>
                <a:cubicBezTo>
                  <a:pt x="2789535" y="200917"/>
                  <a:pt x="2789535" y="188019"/>
                  <a:pt x="2787550" y="174128"/>
                </a:cubicBezTo>
                <a:cubicBezTo>
                  <a:pt x="2754808" y="184050"/>
                  <a:pt x="2714129" y="192484"/>
                  <a:pt x="2665511" y="199429"/>
                </a:cubicBezTo>
                <a:lnTo>
                  <a:pt x="2664023" y="191988"/>
                </a:lnTo>
                <a:cubicBezTo>
                  <a:pt x="2732484" y="171152"/>
                  <a:pt x="2785566" y="147835"/>
                  <a:pt x="2823269" y="122039"/>
                </a:cubicBezTo>
                <a:cubicBezTo>
                  <a:pt x="2810371" y="107156"/>
                  <a:pt x="2798961" y="90785"/>
                  <a:pt x="2789039" y="72925"/>
                </a:cubicBezTo>
                <a:cubicBezTo>
                  <a:pt x="2768203" y="98722"/>
                  <a:pt x="2741414" y="122535"/>
                  <a:pt x="2708672" y="144363"/>
                </a:cubicBezTo>
                <a:lnTo>
                  <a:pt x="2704207" y="139898"/>
                </a:lnTo>
                <a:cubicBezTo>
                  <a:pt x="2739925" y="91281"/>
                  <a:pt x="2761754" y="45144"/>
                  <a:pt x="2769691" y="1488"/>
                </a:cubicBezTo>
                <a:close/>
                <a:moveTo>
                  <a:pt x="1787426" y="1488"/>
                </a:moveTo>
                <a:lnTo>
                  <a:pt x="1829097" y="34230"/>
                </a:lnTo>
                <a:cubicBezTo>
                  <a:pt x="1832074" y="37207"/>
                  <a:pt x="1833562" y="40183"/>
                  <a:pt x="1833562" y="43160"/>
                </a:cubicBezTo>
                <a:cubicBezTo>
                  <a:pt x="1833562" y="46136"/>
                  <a:pt x="1831082" y="47625"/>
                  <a:pt x="1826121" y="47625"/>
                </a:cubicBezTo>
                <a:cubicBezTo>
                  <a:pt x="1822152" y="47625"/>
                  <a:pt x="1815703" y="46632"/>
                  <a:pt x="1806773" y="44648"/>
                </a:cubicBezTo>
                <a:cubicBezTo>
                  <a:pt x="1782961" y="47625"/>
                  <a:pt x="1755675" y="50105"/>
                  <a:pt x="1724918" y="52089"/>
                </a:cubicBezTo>
                <a:lnTo>
                  <a:pt x="1724918" y="84832"/>
                </a:lnTo>
                <a:lnTo>
                  <a:pt x="1799332" y="84832"/>
                </a:lnTo>
                <a:lnTo>
                  <a:pt x="1821656" y="53578"/>
                </a:lnTo>
                <a:lnTo>
                  <a:pt x="1863328" y="83343"/>
                </a:lnTo>
                <a:cubicBezTo>
                  <a:pt x="1866304" y="84335"/>
                  <a:pt x="1867297" y="85824"/>
                  <a:pt x="1866304" y="87808"/>
                </a:cubicBezTo>
                <a:cubicBezTo>
                  <a:pt x="1866304" y="91777"/>
                  <a:pt x="1862336" y="93761"/>
                  <a:pt x="1854398" y="93761"/>
                </a:cubicBezTo>
                <a:lnTo>
                  <a:pt x="1724918" y="93761"/>
                </a:lnTo>
                <a:lnTo>
                  <a:pt x="1724918" y="125015"/>
                </a:lnTo>
                <a:lnTo>
                  <a:pt x="1778496" y="125015"/>
                </a:lnTo>
                <a:lnTo>
                  <a:pt x="1793379" y="101203"/>
                </a:lnTo>
                <a:lnTo>
                  <a:pt x="1839515" y="120550"/>
                </a:lnTo>
                <a:cubicBezTo>
                  <a:pt x="1843484" y="121542"/>
                  <a:pt x="1845469" y="123527"/>
                  <a:pt x="1845469" y="126503"/>
                </a:cubicBezTo>
                <a:cubicBezTo>
                  <a:pt x="1845469" y="130472"/>
                  <a:pt x="1840507" y="135929"/>
                  <a:pt x="1830586" y="142875"/>
                </a:cubicBezTo>
                <a:lnTo>
                  <a:pt x="1830586" y="163710"/>
                </a:lnTo>
                <a:cubicBezTo>
                  <a:pt x="1830586" y="166687"/>
                  <a:pt x="1830586" y="175121"/>
                  <a:pt x="1830586" y="189011"/>
                </a:cubicBezTo>
                <a:cubicBezTo>
                  <a:pt x="1831578" y="208855"/>
                  <a:pt x="1832074" y="222746"/>
                  <a:pt x="1832074" y="230683"/>
                </a:cubicBezTo>
                <a:cubicBezTo>
                  <a:pt x="1833066" y="237628"/>
                  <a:pt x="1830090" y="241597"/>
                  <a:pt x="1823144" y="242589"/>
                </a:cubicBezTo>
                <a:cubicBezTo>
                  <a:pt x="1822152" y="242589"/>
                  <a:pt x="1820664" y="243085"/>
                  <a:pt x="1818679" y="244078"/>
                </a:cubicBezTo>
                <a:cubicBezTo>
                  <a:pt x="1817687" y="244078"/>
                  <a:pt x="1817191" y="244078"/>
                  <a:pt x="1817191" y="244078"/>
                </a:cubicBezTo>
                <a:lnTo>
                  <a:pt x="1855886" y="270867"/>
                </a:lnTo>
                <a:cubicBezTo>
                  <a:pt x="1857871" y="271859"/>
                  <a:pt x="1858863" y="273347"/>
                  <a:pt x="1858863" y="275332"/>
                </a:cubicBezTo>
                <a:cubicBezTo>
                  <a:pt x="1858863" y="279300"/>
                  <a:pt x="1854894" y="281285"/>
                  <a:pt x="1846957" y="281285"/>
                </a:cubicBezTo>
                <a:lnTo>
                  <a:pt x="1724918" y="281285"/>
                </a:lnTo>
                <a:lnTo>
                  <a:pt x="1724918" y="319980"/>
                </a:lnTo>
                <a:lnTo>
                  <a:pt x="1802308" y="319980"/>
                </a:lnTo>
                <a:lnTo>
                  <a:pt x="1830586" y="287238"/>
                </a:lnTo>
                <a:lnTo>
                  <a:pt x="1878211" y="318492"/>
                </a:lnTo>
                <a:cubicBezTo>
                  <a:pt x="1880195" y="320476"/>
                  <a:pt x="1881187" y="321964"/>
                  <a:pt x="1881187" y="322957"/>
                </a:cubicBezTo>
                <a:cubicBezTo>
                  <a:pt x="1881187" y="326925"/>
                  <a:pt x="1877219" y="328910"/>
                  <a:pt x="1869281" y="328910"/>
                </a:cubicBezTo>
                <a:lnTo>
                  <a:pt x="1525488" y="328910"/>
                </a:lnTo>
                <a:lnTo>
                  <a:pt x="1525488" y="319980"/>
                </a:lnTo>
                <a:lnTo>
                  <a:pt x="1677293" y="319980"/>
                </a:lnTo>
                <a:lnTo>
                  <a:pt x="1677293" y="281285"/>
                </a:lnTo>
                <a:lnTo>
                  <a:pt x="1547812" y="281285"/>
                </a:lnTo>
                <a:lnTo>
                  <a:pt x="1547812" y="272355"/>
                </a:lnTo>
                <a:lnTo>
                  <a:pt x="1677293" y="272355"/>
                </a:lnTo>
                <a:lnTo>
                  <a:pt x="1677293" y="235148"/>
                </a:lnTo>
                <a:lnTo>
                  <a:pt x="1617761" y="235148"/>
                </a:lnTo>
                <a:lnTo>
                  <a:pt x="1617761" y="236636"/>
                </a:lnTo>
                <a:cubicBezTo>
                  <a:pt x="1617761" y="243582"/>
                  <a:pt x="1614785" y="247550"/>
                  <a:pt x="1608832" y="248542"/>
                </a:cubicBezTo>
                <a:cubicBezTo>
                  <a:pt x="1597918" y="251519"/>
                  <a:pt x="1585019" y="253007"/>
                  <a:pt x="1570136" y="253007"/>
                </a:cubicBezTo>
                <a:cubicBezTo>
                  <a:pt x="1571129" y="229195"/>
                  <a:pt x="1571625" y="206871"/>
                  <a:pt x="1571625" y="186035"/>
                </a:cubicBezTo>
                <a:lnTo>
                  <a:pt x="1571625" y="165199"/>
                </a:lnTo>
                <a:cubicBezTo>
                  <a:pt x="1571625" y="156269"/>
                  <a:pt x="1571625" y="138410"/>
                  <a:pt x="1571625" y="111621"/>
                </a:cubicBezTo>
                <a:lnTo>
                  <a:pt x="1629668" y="125015"/>
                </a:lnTo>
                <a:lnTo>
                  <a:pt x="1677293" y="125015"/>
                </a:lnTo>
                <a:lnTo>
                  <a:pt x="1677293" y="93761"/>
                </a:lnTo>
                <a:lnTo>
                  <a:pt x="1538883" y="93761"/>
                </a:lnTo>
                <a:lnTo>
                  <a:pt x="1538883" y="84832"/>
                </a:lnTo>
                <a:lnTo>
                  <a:pt x="1677293" y="84832"/>
                </a:lnTo>
                <a:lnTo>
                  <a:pt x="1677293" y="55066"/>
                </a:lnTo>
                <a:cubicBezTo>
                  <a:pt x="1662410" y="56058"/>
                  <a:pt x="1646039" y="56554"/>
                  <a:pt x="1628179" y="56554"/>
                </a:cubicBezTo>
                <a:cubicBezTo>
                  <a:pt x="1612305" y="56554"/>
                  <a:pt x="1587996" y="56554"/>
                  <a:pt x="1555254" y="56554"/>
                </a:cubicBezTo>
                <a:lnTo>
                  <a:pt x="1553765" y="50601"/>
                </a:lnTo>
                <a:cubicBezTo>
                  <a:pt x="1658937" y="35718"/>
                  <a:pt x="1736824" y="19347"/>
                  <a:pt x="1787426" y="1488"/>
                </a:cubicBezTo>
                <a:close/>
                <a:moveTo>
                  <a:pt x="520898" y="0"/>
                </a:moveTo>
                <a:lnTo>
                  <a:pt x="586383" y="11906"/>
                </a:lnTo>
                <a:cubicBezTo>
                  <a:pt x="591344" y="13890"/>
                  <a:pt x="593824" y="15875"/>
                  <a:pt x="593824" y="17859"/>
                </a:cubicBezTo>
                <a:cubicBezTo>
                  <a:pt x="593824" y="23812"/>
                  <a:pt x="587375" y="27781"/>
                  <a:pt x="574476" y="29765"/>
                </a:cubicBezTo>
                <a:cubicBezTo>
                  <a:pt x="623094" y="75406"/>
                  <a:pt x="680144" y="103187"/>
                  <a:pt x="745629" y="113109"/>
                </a:cubicBezTo>
                <a:lnTo>
                  <a:pt x="744140" y="119062"/>
                </a:lnTo>
                <a:cubicBezTo>
                  <a:pt x="732234" y="123031"/>
                  <a:pt x="722312" y="140394"/>
                  <a:pt x="714375" y="171152"/>
                </a:cubicBezTo>
                <a:cubicBezTo>
                  <a:pt x="644922" y="143371"/>
                  <a:pt x="596801" y="99218"/>
                  <a:pt x="570012" y="38695"/>
                </a:cubicBezTo>
                <a:cubicBezTo>
                  <a:pt x="523379" y="109140"/>
                  <a:pt x="460375" y="159246"/>
                  <a:pt x="381000" y="189011"/>
                </a:cubicBezTo>
                <a:lnTo>
                  <a:pt x="378023" y="184546"/>
                </a:lnTo>
                <a:cubicBezTo>
                  <a:pt x="431601" y="139898"/>
                  <a:pt x="473273" y="92273"/>
                  <a:pt x="503039" y="41671"/>
                </a:cubicBezTo>
                <a:cubicBezTo>
                  <a:pt x="511969" y="26789"/>
                  <a:pt x="517922" y="12898"/>
                  <a:pt x="520898" y="0"/>
                </a:cubicBezTo>
                <a:close/>
              </a:path>
            </a:pathLst>
          </a:custGeom>
          <a:gradFill>
            <a:gsLst>
              <a:gs pos="0">
                <a:srgbClr val="9E0406"/>
              </a:gs>
              <a:gs pos="100000">
                <a:schemeClr val="accent2"/>
              </a:gs>
            </a:gsLst>
            <a:lin ang="1200000" scaled="0"/>
          </a:gradFill>
          <a:ln>
            <a:noFill/>
          </a:ln>
          <a:effectLst>
            <a:outerShdw blurRad="50800" dist="38100" dir="2700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ctr">
              <a:defRPr sz="3000" kern="0">
                <a:solidFill>
                  <a:srgbClr val="9E0406"/>
                </a:solidFill>
                <a:latin typeface="方正粗雅宋_GBK" panose="02000000000000000000" pitchFamily="2" charset="-122"/>
                <a:ea typeface="方正粗雅宋_GBK"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000" b="0" i="0" u="none" strike="noStrike" kern="0" cap="none" spc="0" normalizeH="0" baseline="0" noProof="0" dirty="0">
              <a:ln>
                <a:noFill/>
              </a:ln>
              <a:solidFill>
                <a:srgbClr val="9E0406"/>
              </a:solidFill>
              <a:effectLst/>
              <a:uLnTx/>
              <a:uFillTx/>
              <a:ea typeface="方正粗雅宋_GBK" panose="02000000000000000000" pitchFamily="2" charset="-122"/>
              <a:cs typeface="+mn-cs"/>
            </a:endParaRPr>
          </a:p>
        </p:txBody>
      </p:sp>
      <p:sp>
        <p:nvSpPr>
          <p:cNvPr id="38" name="文本框 37"/>
          <p:cNvSpPr txBox="1"/>
          <p:nvPr/>
        </p:nvSpPr>
        <p:spPr>
          <a:xfrm>
            <a:off x="7664341" y="2449647"/>
            <a:ext cx="2262187" cy="349746"/>
          </a:xfrm>
          <a:custGeom>
            <a:avLst/>
            <a:gdLst/>
            <a:ahLst/>
            <a:cxnLst/>
            <a:rect l="l" t="t" r="r" b="b"/>
            <a:pathLst>
              <a:path w="2262187" h="349746">
                <a:moveTo>
                  <a:pt x="303609" y="267891"/>
                </a:moveTo>
                <a:lnTo>
                  <a:pt x="352723" y="305098"/>
                </a:lnTo>
                <a:cubicBezTo>
                  <a:pt x="354707" y="306090"/>
                  <a:pt x="355699" y="307578"/>
                  <a:pt x="355699" y="309563"/>
                </a:cubicBezTo>
                <a:cubicBezTo>
                  <a:pt x="354707" y="312539"/>
                  <a:pt x="350242" y="314028"/>
                  <a:pt x="342305" y="314028"/>
                </a:cubicBezTo>
                <a:lnTo>
                  <a:pt x="0" y="314028"/>
                </a:lnTo>
                <a:lnTo>
                  <a:pt x="0" y="306586"/>
                </a:lnTo>
                <a:lnTo>
                  <a:pt x="272356" y="306586"/>
                </a:lnTo>
                <a:close/>
                <a:moveTo>
                  <a:pt x="1720453" y="260449"/>
                </a:moveTo>
                <a:lnTo>
                  <a:pt x="1720453" y="311051"/>
                </a:lnTo>
                <a:lnTo>
                  <a:pt x="1805285" y="311051"/>
                </a:lnTo>
                <a:lnTo>
                  <a:pt x="1805285" y="260449"/>
                </a:lnTo>
                <a:close/>
                <a:moveTo>
                  <a:pt x="1293316" y="221754"/>
                </a:moveTo>
                <a:cubicBezTo>
                  <a:pt x="1290340" y="225723"/>
                  <a:pt x="1286371" y="231676"/>
                  <a:pt x="1281410" y="239614"/>
                </a:cubicBezTo>
                <a:cubicBezTo>
                  <a:pt x="1275457" y="247551"/>
                  <a:pt x="1270992" y="254000"/>
                  <a:pt x="1268015" y="258961"/>
                </a:cubicBezTo>
                <a:cubicBezTo>
                  <a:pt x="1273969" y="259953"/>
                  <a:pt x="1283394" y="261442"/>
                  <a:pt x="1296293" y="263426"/>
                </a:cubicBezTo>
                <a:cubicBezTo>
                  <a:pt x="1308199" y="264418"/>
                  <a:pt x="1317129" y="265410"/>
                  <a:pt x="1323082" y="266403"/>
                </a:cubicBezTo>
                <a:cubicBezTo>
                  <a:pt x="1334988" y="250528"/>
                  <a:pt x="1343918" y="235645"/>
                  <a:pt x="1349871" y="221754"/>
                </a:cubicBezTo>
                <a:close/>
                <a:moveTo>
                  <a:pt x="1720453" y="199430"/>
                </a:moveTo>
                <a:lnTo>
                  <a:pt x="1720453" y="251520"/>
                </a:lnTo>
                <a:lnTo>
                  <a:pt x="1805285" y="251520"/>
                </a:lnTo>
                <a:lnTo>
                  <a:pt x="1805285" y="199430"/>
                </a:lnTo>
                <a:close/>
                <a:moveTo>
                  <a:pt x="1812726" y="165199"/>
                </a:moveTo>
                <a:lnTo>
                  <a:pt x="1857375" y="183059"/>
                </a:lnTo>
                <a:cubicBezTo>
                  <a:pt x="1863328" y="185043"/>
                  <a:pt x="1865808" y="188020"/>
                  <a:pt x="1864816" y="191989"/>
                </a:cubicBezTo>
                <a:cubicBezTo>
                  <a:pt x="1864816" y="195957"/>
                  <a:pt x="1860351" y="201414"/>
                  <a:pt x="1851422" y="208360"/>
                </a:cubicBezTo>
                <a:lnTo>
                  <a:pt x="1851422" y="264914"/>
                </a:lnTo>
                <a:cubicBezTo>
                  <a:pt x="1851422" y="267891"/>
                  <a:pt x="1851422" y="276821"/>
                  <a:pt x="1851422" y="291703"/>
                </a:cubicBezTo>
                <a:cubicBezTo>
                  <a:pt x="1852414" y="312539"/>
                  <a:pt x="1852910" y="326430"/>
                  <a:pt x="1852910" y="333375"/>
                </a:cubicBezTo>
                <a:cubicBezTo>
                  <a:pt x="1852910" y="339328"/>
                  <a:pt x="1850925" y="342305"/>
                  <a:pt x="1846957" y="342305"/>
                </a:cubicBezTo>
                <a:cubicBezTo>
                  <a:pt x="1835051" y="345281"/>
                  <a:pt x="1821160" y="346770"/>
                  <a:pt x="1805285" y="346770"/>
                </a:cubicBezTo>
                <a:lnTo>
                  <a:pt x="1805285" y="319981"/>
                </a:lnTo>
                <a:lnTo>
                  <a:pt x="1720453" y="319981"/>
                </a:lnTo>
                <a:lnTo>
                  <a:pt x="1720453" y="333375"/>
                </a:lnTo>
                <a:cubicBezTo>
                  <a:pt x="1721445" y="339328"/>
                  <a:pt x="1718469" y="342801"/>
                  <a:pt x="1711523" y="343793"/>
                </a:cubicBezTo>
                <a:cubicBezTo>
                  <a:pt x="1697633" y="346770"/>
                  <a:pt x="1684734" y="348258"/>
                  <a:pt x="1672828" y="348258"/>
                </a:cubicBezTo>
                <a:cubicBezTo>
                  <a:pt x="1673820" y="336352"/>
                  <a:pt x="1674316" y="313531"/>
                  <a:pt x="1674316" y="279797"/>
                </a:cubicBezTo>
                <a:lnTo>
                  <a:pt x="1674316" y="227707"/>
                </a:lnTo>
                <a:cubicBezTo>
                  <a:pt x="1674316" y="211832"/>
                  <a:pt x="1674316" y="194965"/>
                  <a:pt x="1674316" y="177106"/>
                </a:cubicBezTo>
                <a:lnTo>
                  <a:pt x="1729383" y="190500"/>
                </a:lnTo>
                <a:lnTo>
                  <a:pt x="1799332" y="190500"/>
                </a:lnTo>
                <a:close/>
                <a:moveTo>
                  <a:pt x="2174379" y="162223"/>
                </a:moveTo>
                <a:cubicBezTo>
                  <a:pt x="2226965" y="194965"/>
                  <a:pt x="2253754" y="226219"/>
                  <a:pt x="2254746" y="255985"/>
                </a:cubicBezTo>
                <a:cubicBezTo>
                  <a:pt x="2252761" y="276821"/>
                  <a:pt x="2242840" y="288231"/>
                  <a:pt x="2224980" y="290215"/>
                </a:cubicBezTo>
                <a:cubicBezTo>
                  <a:pt x="2215059" y="291207"/>
                  <a:pt x="2209105" y="285254"/>
                  <a:pt x="2207121" y="272356"/>
                </a:cubicBezTo>
                <a:cubicBezTo>
                  <a:pt x="2199183" y="227707"/>
                  <a:pt x="2186781" y="192485"/>
                  <a:pt x="2169914" y="166688"/>
                </a:cubicBezTo>
                <a:close/>
                <a:moveTo>
                  <a:pt x="264914" y="135434"/>
                </a:moveTo>
                <a:lnTo>
                  <a:pt x="311051" y="169664"/>
                </a:lnTo>
                <a:cubicBezTo>
                  <a:pt x="312043" y="170656"/>
                  <a:pt x="312539" y="172145"/>
                  <a:pt x="312539" y="174129"/>
                </a:cubicBezTo>
                <a:cubicBezTo>
                  <a:pt x="312539" y="179090"/>
                  <a:pt x="308570" y="181571"/>
                  <a:pt x="300633" y="181571"/>
                </a:cubicBezTo>
                <a:lnTo>
                  <a:pt x="40184" y="181571"/>
                </a:lnTo>
                <a:lnTo>
                  <a:pt x="40184" y="171153"/>
                </a:lnTo>
                <a:lnTo>
                  <a:pt x="239613" y="171153"/>
                </a:lnTo>
                <a:close/>
                <a:moveTo>
                  <a:pt x="529828" y="110133"/>
                </a:moveTo>
                <a:lnTo>
                  <a:pt x="590848" y="114598"/>
                </a:lnTo>
                <a:cubicBezTo>
                  <a:pt x="594817" y="114598"/>
                  <a:pt x="596801" y="116086"/>
                  <a:pt x="596801" y="119063"/>
                </a:cubicBezTo>
                <a:cubicBezTo>
                  <a:pt x="597793" y="125016"/>
                  <a:pt x="592336" y="129977"/>
                  <a:pt x="580430" y="133946"/>
                </a:cubicBezTo>
                <a:lnTo>
                  <a:pt x="580430" y="220266"/>
                </a:lnTo>
                <a:cubicBezTo>
                  <a:pt x="580430" y="226219"/>
                  <a:pt x="580926" y="245071"/>
                  <a:pt x="581918" y="276821"/>
                </a:cubicBezTo>
                <a:cubicBezTo>
                  <a:pt x="581918" y="307578"/>
                  <a:pt x="581918" y="325934"/>
                  <a:pt x="581918" y="331887"/>
                </a:cubicBezTo>
                <a:cubicBezTo>
                  <a:pt x="581918" y="338832"/>
                  <a:pt x="579934" y="342305"/>
                  <a:pt x="575965" y="342305"/>
                </a:cubicBezTo>
                <a:cubicBezTo>
                  <a:pt x="561082" y="345281"/>
                  <a:pt x="545207" y="346770"/>
                  <a:pt x="528340" y="346770"/>
                </a:cubicBezTo>
                <a:cubicBezTo>
                  <a:pt x="530324" y="305098"/>
                  <a:pt x="531316" y="262930"/>
                  <a:pt x="531316" y="220266"/>
                </a:cubicBezTo>
                <a:lnTo>
                  <a:pt x="531316" y="186035"/>
                </a:lnTo>
                <a:cubicBezTo>
                  <a:pt x="531316" y="151309"/>
                  <a:pt x="530820" y="126008"/>
                  <a:pt x="529828" y="110133"/>
                </a:cubicBezTo>
                <a:close/>
                <a:moveTo>
                  <a:pt x="2217539" y="90785"/>
                </a:moveTo>
                <a:lnTo>
                  <a:pt x="2259211" y="120551"/>
                </a:lnTo>
                <a:cubicBezTo>
                  <a:pt x="2261195" y="121543"/>
                  <a:pt x="2262187" y="123031"/>
                  <a:pt x="2262187" y="125016"/>
                </a:cubicBezTo>
                <a:cubicBezTo>
                  <a:pt x="2260203" y="128985"/>
                  <a:pt x="2256234" y="131465"/>
                  <a:pt x="2250281" y="132457"/>
                </a:cubicBezTo>
                <a:lnTo>
                  <a:pt x="2168426" y="132457"/>
                </a:lnTo>
                <a:lnTo>
                  <a:pt x="2168426" y="189012"/>
                </a:lnTo>
                <a:cubicBezTo>
                  <a:pt x="2168426" y="227707"/>
                  <a:pt x="2168922" y="265410"/>
                  <a:pt x="2169914" y="302121"/>
                </a:cubicBezTo>
                <a:cubicBezTo>
                  <a:pt x="2170906" y="326926"/>
                  <a:pt x="2150070" y="341313"/>
                  <a:pt x="2107406" y="345281"/>
                </a:cubicBezTo>
                <a:cubicBezTo>
                  <a:pt x="2107406" y="322461"/>
                  <a:pt x="2092027" y="309067"/>
                  <a:pt x="2061269" y="305098"/>
                </a:cubicBezTo>
                <a:lnTo>
                  <a:pt x="2061269" y="299145"/>
                </a:lnTo>
                <a:lnTo>
                  <a:pt x="2104429" y="300633"/>
                </a:lnTo>
                <a:cubicBezTo>
                  <a:pt x="2117328" y="301625"/>
                  <a:pt x="2123281" y="295672"/>
                  <a:pt x="2122289" y="282774"/>
                </a:cubicBezTo>
                <a:lnTo>
                  <a:pt x="2122289" y="191989"/>
                </a:lnTo>
                <a:cubicBezTo>
                  <a:pt x="2120305" y="193973"/>
                  <a:pt x="2116336" y="194965"/>
                  <a:pt x="2110383" y="194965"/>
                </a:cubicBezTo>
                <a:cubicBezTo>
                  <a:pt x="2089547" y="235645"/>
                  <a:pt x="2060773" y="273348"/>
                  <a:pt x="2024062" y="308074"/>
                </a:cubicBezTo>
                <a:lnTo>
                  <a:pt x="2018109" y="303610"/>
                </a:lnTo>
                <a:cubicBezTo>
                  <a:pt x="2046883" y="246063"/>
                  <a:pt x="2063750" y="198934"/>
                  <a:pt x="2068711" y="162223"/>
                </a:cubicBezTo>
                <a:lnTo>
                  <a:pt x="2120801" y="178594"/>
                </a:lnTo>
                <a:cubicBezTo>
                  <a:pt x="2121793" y="178594"/>
                  <a:pt x="2122289" y="179090"/>
                  <a:pt x="2122289" y="180082"/>
                </a:cubicBezTo>
                <a:lnTo>
                  <a:pt x="2122289" y="132457"/>
                </a:lnTo>
                <a:lnTo>
                  <a:pt x="2047875" y="132457"/>
                </a:lnTo>
                <a:lnTo>
                  <a:pt x="2047875" y="123528"/>
                </a:lnTo>
                <a:lnTo>
                  <a:pt x="2193727" y="123528"/>
                </a:lnTo>
                <a:close/>
                <a:moveTo>
                  <a:pt x="1379637" y="90785"/>
                </a:moveTo>
                <a:lnTo>
                  <a:pt x="1379637" y="154781"/>
                </a:lnTo>
                <a:lnTo>
                  <a:pt x="1412379" y="154781"/>
                </a:lnTo>
                <a:lnTo>
                  <a:pt x="1412379" y="90785"/>
                </a:lnTo>
                <a:close/>
                <a:moveTo>
                  <a:pt x="1302246" y="90785"/>
                </a:moveTo>
                <a:lnTo>
                  <a:pt x="1302246" y="154781"/>
                </a:lnTo>
                <a:lnTo>
                  <a:pt x="1336476" y="154781"/>
                </a:lnTo>
                <a:lnTo>
                  <a:pt x="1336476" y="90785"/>
                </a:lnTo>
                <a:close/>
                <a:moveTo>
                  <a:pt x="1226344" y="90785"/>
                </a:moveTo>
                <a:lnTo>
                  <a:pt x="1226344" y="154781"/>
                </a:lnTo>
                <a:lnTo>
                  <a:pt x="1260574" y="154781"/>
                </a:lnTo>
                <a:lnTo>
                  <a:pt x="1260574" y="90785"/>
                </a:lnTo>
                <a:close/>
                <a:moveTo>
                  <a:pt x="1056679" y="50602"/>
                </a:moveTo>
                <a:lnTo>
                  <a:pt x="1102816" y="84832"/>
                </a:lnTo>
                <a:cubicBezTo>
                  <a:pt x="1104801" y="85824"/>
                  <a:pt x="1105793" y="87313"/>
                  <a:pt x="1105793" y="89297"/>
                </a:cubicBezTo>
                <a:cubicBezTo>
                  <a:pt x="1105793" y="92274"/>
                  <a:pt x="1101824" y="94258"/>
                  <a:pt x="1093887" y="95250"/>
                </a:cubicBezTo>
                <a:lnTo>
                  <a:pt x="962918" y="95250"/>
                </a:lnTo>
                <a:lnTo>
                  <a:pt x="962918" y="191989"/>
                </a:lnTo>
                <a:lnTo>
                  <a:pt x="1009055" y="191989"/>
                </a:lnTo>
                <a:lnTo>
                  <a:pt x="1035843" y="156270"/>
                </a:lnTo>
                <a:lnTo>
                  <a:pt x="1080492" y="190500"/>
                </a:lnTo>
                <a:cubicBezTo>
                  <a:pt x="1082476" y="191492"/>
                  <a:pt x="1083469" y="193477"/>
                  <a:pt x="1083469" y="196453"/>
                </a:cubicBezTo>
                <a:cubicBezTo>
                  <a:pt x="1081484" y="200422"/>
                  <a:pt x="1078011" y="202406"/>
                  <a:pt x="1073051" y="202406"/>
                </a:cubicBezTo>
                <a:lnTo>
                  <a:pt x="962918" y="202406"/>
                </a:lnTo>
                <a:lnTo>
                  <a:pt x="962918" y="319981"/>
                </a:lnTo>
                <a:lnTo>
                  <a:pt x="1038820" y="319981"/>
                </a:lnTo>
                <a:lnTo>
                  <a:pt x="1067097" y="285750"/>
                </a:lnTo>
                <a:lnTo>
                  <a:pt x="1114723" y="318492"/>
                </a:lnTo>
                <a:cubicBezTo>
                  <a:pt x="1116707" y="318492"/>
                  <a:pt x="1117699" y="319981"/>
                  <a:pt x="1117699" y="322957"/>
                </a:cubicBezTo>
                <a:cubicBezTo>
                  <a:pt x="1117699" y="326926"/>
                  <a:pt x="1113730" y="328910"/>
                  <a:pt x="1105793" y="328910"/>
                </a:cubicBezTo>
                <a:lnTo>
                  <a:pt x="759023" y="328910"/>
                </a:lnTo>
                <a:lnTo>
                  <a:pt x="759023" y="319981"/>
                </a:lnTo>
                <a:lnTo>
                  <a:pt x="910828" y="319981"/>
                </a:lnTo>
                <a:lnTo>
                  <a:pt x="910828" y="202406"/>
                </a:lnTo>
                <a:lnTo>
                  <a:pt x="800695" y="202406"/>
                </a:lnTo>
                <a:lnTo>
                  <a:pt x="800695" y="191989"/>
                </a:lnTo>
                <a:lnTo>
                  <a:pt x="910828" y="191989"/>
                </a:lnTo>
                <a:lnTo>
                  <a:pt x="910828" y="95250"/>
                </a:lnTo>
                <a:lnTo>
                  <a:pt x="773906" y="95250"/>
                </a:lnTo>
                <a:lnTo>
                  <a:pt x="773906" y="86321"/>
                </a:lnTo>
                <a:lnTo>
                  <a:pt x="1029890" y="86321"/>
                </a:lnTo>
                <a:close/>
                <a:moveTo>
                  <a:pt x="1302246" y="38696"/>
                </a:moveTo>
                <a:lnTo>
                  <a:pt x="1302246" y="81856"/>
                </a:lnTo>
                <a:lnTo>
                  <a:pt x="1336476" y="81856"/>
                </a:lnTo>
                <a:lnTo>
                  <a:pt x="1336476" y="38696"/>
                </a:lnTo>
                <a:close/>
                <a:moveTo>
                  <a:pt x="287238" y="13395"/>
                </a:moveTo>
                <a:lnTo>
                  <a:pt x="333375" y="47625"/>
                </a:lnTo>
                <a:cubicBezTo>
                  <a:pt x="336352" y="48617"/>
                  <a:pt x="337344" y="50106"/>
                  <a:pt x="336352" y="52090"/>
                </a:cubicBezTo>
                <a:cubicBezTo>
                  <a:pt x="336352" y="57051"/>
                  <a:pt x="332383" y="59531"/>
                  <a:pt x="324445" y="59531"/>
                </a:cubicBezTo>
                <a:lnTo>
                  <a:pt x="17859" y="59531"/>
                </a:lnTo>
                <a:lnTo>
                  <a:pt x="17859" y="49114"/>
                </a:lnTo>
                <a:lnTo>
                  <a:pt x="261938" y="49114"/>
                </a:lnTo>
                <a:close/>
                <a:moveTo>
                  <a:pt x="2190750" y="5953"/>
                </a:moveTo>
                <a:lnTo>
                  <a:pt x="2230933" y="34231"/>
                </a:lnTo>
                <a:cubicBezTo>
                  <a:pt x="2231925" y="35223"/>
                  <a:pt x="2232422" y="36711"/>
                  <a:pt x="2232422" y="38696"/>
                </a:cubicBezTo>
                <a:cubicBezTo>
                  <a:pt x="2232422" y="43656"/>
                  <a:pt x="2228453" y="46137"/>
                  <a:pt x="2220515" y="46137"/>
                </a:cubicBezTo>
                <a:lnTo>
                  <a:pt x="2065734" y="46137"/>
                </a:lnTo>
                <a:lnTo>
                  <a:pt x="2065734" y="37207"/>
                </a:lnTo>
                <a:lnTo>
                  <a:pt x="2168426" y="37207"/>
                </a:lnTo>
                <a:close/>
                <a:moveTo>
                  <a:pt x="1574601" y="5953"/>
                </a:moveTo>
                <a:lnTo>
                  <a:pt x="1628179" y="11906"/>
                </a:lnTo>
                <a:cubicBezTo>
                  <a:pt x="1634133" y="11906"/>
                  <a:pt x="1636613" y="13395"/>
                  <a:pt x="1635621" y="16371"/>
                </a:cubicBezTo>
                <a:cubicBezTo>
                  <a:pt x="1635621" y="20340"/>
                  <a:pt x="1630660" y="24805"/>
                  <a:pt x="1620738" y="29766"/>
                </a:cubicBezTo>
                <a:lnTo>
                  <a:pt x="1620738" y="90785"/>
                </a:lnTo>
                <a:lnTo>
                  <a:pt x="1626691" y="90785"/>
                </a:lnTo>
                <a:lnTo>
                  <a:pt x="1641574" y="68461"/>
                </a:lnTo>
                <a:lnTo>
                  <a:pt x="1671340" y="89297"/>
                </a:lnTo>
                <a:lnTo>
                  <a:pt x="1671340" y="52090"/>
                </a:lnTo>
                <a:cubicBezTo>
                  <a:pt x="1671340" y="45145"/>
                  <a:pt x="1670843" y="29766"/>
                  <a:pt x="1669851" y="5953"/>
                </a:cubicBezTo>
                <a:lnTo>
                  <a:pt x="1726406" y="11906"/>
                </a:lnTo>
                <a:cubicBezTo>
                  <a:pt x="1731367" y="11906"/>
                  <a:pt x="1733847" y="13395"/>
                  <a:pt x="1733847" y="16371"/>
                </a:cubicBezTo>
                <a:cubicBezTo>
                  <a:pt x="1734840" y="20340"/>
                  <a:pt x="1729383" y="24805"/>
                  <a:pt x="1717476" y="29766"/>
                </a:cubicBezTo>
                <a:lnTo>
                  <a:pt x="1717476" y="65485"/>
                </a:lnTo>
                <a:cubicBezTo>
                  <a:pt x="1773039" y="43656"/>
                  <a:pt x="1806277" y="25301"/>
                  <a:pt x="1817191" y="10418"/>
                </a:cubicBezTo>
                <a:lnTo>
                  <a:pt x="1864816" y="40184"/>
                </a:lnTo>
                <a:cubicBezTo>
                  <a:pt x="1867793" y="43160"/>
                  <a:pt x="1869281" y="45145"/>
                  <a:pt x="1869281" y="46137"/>
                </a:cubicBezTo>
                <a:cubicBezTo>
                  <a:pt x="1869281" y="53082"/>
                  <a:pt x="1862832" y="55067"/>
                  <a:pt x="1849933" y="52090"/>
                </a:cubicBezTo>
                <a:cubicBezTo>
                  <a:pt x="1808262" y="63004"/>
                  <a:pt x="1764109" y="71438"/>
                  <a:pt x="1717476" y="77391"/>
                </a:cubicBezTo>
                <a:lnTo>
                  <a:pt x="1717476" y="96739"/>
                </a:lnTo>
                <a:cubicBezTo>
                  <a:pt x="1716484" y="109637"/>
                  <a:pt x="1722437" y="115590"/>
                  <a:pt x="1735336" y="114598"/>
                </a:cubicBezTo>
                <a:lnTo>
                  <a:pt x="1814215" y="114598"/>
                </a:lnTo>
                <a:cubicBezTo>
                  <a:pt x="1823144" y="115590"/>
                  <a:pt x="1830586" y="110133"/>
                  <a:pt x="1836539" y="98227"/>
                </a:cubicBezTo>
                <a:lnTo>
                  <a:pt x="1857375" y="62508"/>
                </a:lnTo>
                <a:lnTo>
                  <a:pt x="1861840" y="63996"/>
                </a:lnTo>
                <a:lnTo>
                  <a:pt x="1861840" y="98227"/>
                </a:lnTo>
                <a:cubicBezTo>
                  <a:pt x="1861840" y="107156"/>
                  <a:pt x="1864320" y="113110"/>
                  <a:pt x="1869281" y="116086"/>
                </a:cubicBezTo>
                <a:cubicBezTo>
                  <a:pt x="1875234" y="119063"/>
                  <a:pt x="1878211" y="123528"/>
                  <a:pt x="1878211" y="129481"/>
                </a:cubicBezTo>
                <a:cubicBezTo>
                  <a:pt x="1878211" y="146348"/>
                  <a:pt x="1859855" y="154781"/>
                  <a:pt x="1823144" y="154781"/>
                </a:cubicBezTo>
                <a:lnTo>
                  <a:pt x="1713012" y="154781"/>
                </a:lnTo>
                <a:cubicBezTo>
                  <a:pt x="1683246" y="156766"/>
                  <a:pt x="1669355" y="143371"/>
                  <a:pt x="1671340" y="114598"/>
                </a:cubicBezTo>
                <a:lnTo>
                  <a:pt x="1671340" y="98227"/>
                </a:lnTo>
                <a:cubicBezTo>
                  <a:pt x="1669355" y="99219"/>
                  <a:pt x="1666875" y="99715"/>
                  <a:pt x="1663898" y="99715"/>
                </a:cubicBezTo>
                <a:lnTo>
                  <a:pt x="1620738" y="99715"/>
                </a:lnTo>
                <a:lnTo>
                  <a:pt x="1620738" y="168176"/>
                </a:lnTo>
                <a:cubicBezTo>
                  <a:pt x="1626691" y="166192"/>
                  <a:pt x="1635125" y="164207"/>
                  <a:pt x="1646039" y="162223"/>
                </a:cubicBezTo>
                <a:cubicBezTo>
                  <a:pt x="1656953" y="159246"/>
                  <a:pt x="1664890" y="157262"/>
                  <a:pt x="1669851" y="156270"/>
                </a:cubicBezTo>
                <a:lnTo>
                  <a:pt x="1671340" y="160735"/>
                </a:lnTo>
                <a:cubicBezTo>
                  <a:pt x="1655465" y="172641"/>
                  <a:pt x="1638597" y="183555"/>
                  <a:pt x="1620738" y="193477"/>
                </a:cubicBezTo>
                <a:lnTo>
                  <a:pt x="1620738" y="309563"/>
                </a:lnTo>
                <a:cubicBezTo>
                  <a:pt x="1622723" y="331391"/>
                  <a:pt x="1602383" y="343793"/>
                  <a:pt x="1559719" y="346770"/>
                </a:cubicBezTo>
                <a:cubicBezTo>
                  <a:pt x="1557734" y="321965"/>
                  <a:pt x="1546820" y="307578"/>
                  <a:pt x="1526976" y="303610"/>
                </a:cubicBezTo>
                <a:lnTo>
                  <a:pt x="1526976" y="297656"/>
                </a:lnTo>
                <a:lnTo>
                  <a:pt x="1561207" y="300633"/>
                </a:lnTo>
                <a:cubicBezTo>
                  <a:pt x="1571129" y="300633"/>
                  <a:pt x="1576090" y="295176"/>
                  <a:pt x="1576090" y="284262"/>
                </a:cubicBezTo>
                <a:lnTo>
                  <a:pt x="1576090" y="215801"/>
                </a:lnTo>
                <a:cubicBezTo>
                  <a:pt x="1573113" y="216793"/>
                  <a:pt x="1569145" y="218778"/>
                  <a:pt x="1564183" y="221754"/>
                </a:cubicBezTo>
                <a:cubicBezTo>
                  <a:pt x="1558230" y="223739"/>
                  <a:pt x="1553765" y="225723"/>
                  <a:pt x="1550789" y="227707"/>
                </a:cubicBezTo>
                <a:cubicBezTo>
                  <a:pt x="1550789" y="239614"/>
                  <a:pt x="1547812" y="245567"/>
                  <a:pt x="1541859" y="245567"/>
                </a:cubicBezTo>
                <a:cubicBezTo>
                  <a:pt x="1538883" y="245567"/>
                  <a:pt x="1536898" y="243086"/>
                  <a:pt x="1535906" y="238125"/>
                </a:cubicBezTo>
                <a:lnTo>
                  <a:pt x="1521023" y="184547"/>
                </a:lnTo>
                <a:cubicBezTo>
                  <a:pt x="1533922" y="184547"/>
                  <a:pt x="1546820" y="183059"/>
                  <a:pt x="1559719" y="180082"/>
                </a:cubicBezTo>
                <a:cubicBezTo>
                  <a:pt x="1564680" y="180082"/>
                  <a:pt x="1570137" y="179090"/>
                  <a:pt x="1576090" y="177106"/>
                </a:cubicBezTo>
                <a:lnTo>
                  <a:pt x="1576090" y="99715"/>
                </a:lnTo>
                <a:lnTo>
                  <a:pt x="1526976" y="99715"/>
                </a:lnTo>
                <a:lnTo>
                  <a:pt x="1526976" y="90785"/>
                </a:lnTo>
                <a:lnTo>
                  <a:pt x="1576090" y="90785"/>
                </a:lnTo>
                <a:lnTo>
                  <a:pt x="1576090" y="83344"/>
                </a:lnTo>
                <a:cubicBezTo>
                  <a:pt x="1576090" y="47625"/>
                  <a:pt x="1575593" y="21828"/>
                  <a:pt x="1574601" y="5953"/>
                </a:cubicBezTo>
                <a:close/>
                <a:moveTo>
                  <a:pt x="1955601" y="4465"/>
                </a:moveTo>
                <a:lnTo>
                  <a:pt x="2007691" y="8930"/>
                </a:lnTo>
                <a:cubicBezTo>
                  <a:pt x="2012652" y="8930"/>
                  <a:pt x="2015133" y="10418"/>
                  <a:pt x="2015133" y="13395"/>
                </a:cubicBezTo>
                <a:cubicBezTo>
                  <a:pt x="2016125" y="17364"/>
                  <a:pt x="2011164" y="21828"/>
                  <a:pt x="2000250" y="26789"/>
                </a:cubicBezTo>
                <a:lnTo>
                  <a:pt x="2000250" y="93762"/>
                </a:lnTo>
                <a:lnTo>
                  <a:pt x="2004715" y="93762"/>
                </a:lnTo>
                <a:lnTo>
                  <a:pt x="2024062" y="65485"/>
                </a:lnTo>
                <a:lnTo>
                  <a:pt x="2059781" y="93762"/>
                </a:lnTo>
                <a:cubicBezTo>
                  <a:pt x="2061765" y="95746"/>
                  <a:pt x="2062758" y="96739"/>
                  <a:pt x="2062758" y="96739"/>
                </a:cubicBezTo>
                <a:cubicBezTo>
                  <a:pt x="2062758" y="100707"/>
                  <a:pt x="2059285" y="102692"/>
                  <a:pt x="2052340" y="102692"/>
                </a:cubicBezTo>
                <a:lnTo>
                  <a:pt x="2000250" y="102692"/>
                </a:lnTo>
                <a:lnTo>
                  <a:pt x="2000250" y="135434"/>
                </a:lnTo>
                <a:cubicBezTo>
                  <a:pt x="2033984" y="146348"/>
                  <a:pt x="2050355" y="159246"/>
                  <a:pt x="2049363" y="174129"/>
                </a:cubicBezTo>
                <a:cubicBezTo>
                  <a:pt x="2048371" y="190996"/>
                  <a:pt x="2039937" y="200422"/>
                  <a:pt x="2024062" y="202406"/>
                </a:cubicBezTo>
                <a:cubicBezTo>
                  <a:pt x="2017117" y="202406"/>
                  <a:pt x="2012652" y="197942"/>
                  <a:pt x="2010668" y="189012"/>
                </a:cubicBezTo>
                <a:cubicBezTo>
                  <a:pt x="2009676" y="170160"/>
                  <a:pt x="2006203" y="156766"/>
                  <a:pt x="2000250" y="148828"/>
                </a:cubicBezTo>
                <a:lnTo>
                  <a:pt x="2000250" y="331887"/>
                </a:lnTo>
                <a:cubicBezTo>
                  <a:pt x="2001242" y="338832"/>
                  <a:pt x="1997769" y="342801"/>
                  <a:pt x="1989832" y="343793"/>
                </a:cubicBezTo>
                <a:cubicBezTo>
                  <a:pt x="1975941" y="345778"/>
                  <a:pt x="1964531" y="346770"/>
                  <a:pt x="1955601" y="346770"/>
                </a:cubicBezTo>
                <a:cubicBezTo>
                  <a:pt x="1955601" y="327918"/>
                  <a:pt x="1956098" y="299145"/>
                  <a:pt x="1957090" y="260449"/>
                </a:cubicBezTo>
                <a:cubicBezTo>
                  <a:pt x="1957090" y="227707"/>
                  <a:pt x="1957090" y="205383"/>
                  <a:pt x="1957090" y="193477"/>
                </a:cubicBezTo>
                <a:cubicBezTo>
                  <a:pt x="1942207" y="221258"/>
                  <a:pt x="1922859" y="248047"/>
                  <a:pt x="1899047" y="273844"/>
                </a:cubicBezTo>
                <a:lnTo>
                  <a:pt x="1896070" y="270867"/>
                </a:lnTo>
                <a:cubicBezTo>
                  <a:pt x="1921867" y="210344"/>
                  <a:pt x="1938734" y="154285"/>
                  <a:pt x="1946672" y="102692"/>
                </a:cubicBezTo>
                <a:lnTo>
                  <a:pt x="1903512" y="102692"/>
                </a:lnTo>
                <a:lnTo>
                  <a:pt x="1903512" y="93762"/>
                </a:lnTo>
                <a:lnTo>
                  <a:pt x="1957090" y="93762"/>
                </a:lnTo>
                <a:lnTo>
                  <a:pt x="1957090" y="75903"/>
                </a:lnTo>
                <a:cubicBezTo>
                  <a:pt x="1957090" y="45145"/>
                  <a:pt x="1956593" y="21332"/>
                  <a:pt x="1955601" y="4465"/>
                </a:cubicBezTo>
                <a:close/>
                <a:moveTo>
                  <a:pt x="884039" y="2977"/>
                </a:moveTo>
                <a:cubicBezTo>
                  <a:pt x="941586" y="6946"/>
                  <a:pt x="969863" y="21828"/>
                  <a:pt x="968871" y="47625"/>
                </a:cubicBezTo>
                <a:cubicBezTo>
                  <a:pt x="967879" y="68461"/>
                  <a:pt x="955972" y="79871"/>
                  <a:pt x="933152" y="81856"/>
                </a:cubicBezTo>
                <a:cubicBezTo>
                  <a:pt x="919262" y="82848"/>
                  <a:pt x="911324" y="76399"/>
                  <a:pt x="909340" y="62508"/>
                </a:cubicBezTo>
                <a:cubicBezTo>
                  <a:pt x="905371" y="41672"/>
                  <a:pt x="895945" y="22821"/>
                  <a:pt x="881062" y="5953"/>
                </a:cubicBezTo>
                <a:close/>
                <a:moveTo>
                  <a:pt x="519410" y="1489"/>
                </a:moveTo>
                <a:lnTo>
                  <a:pt x="584895" y="13395"/>
                </a:lnTo>
                <a:cubicBezTo>
                  <a:pt x="589856" y="15379"/>
                  <a:pt x="592336" y="17364"/>
                  <a:pt x="592336" y="19348"/>
                </a:cubicBezTo>
                <a:cubicBezTo>
                  <a:pt x="592336" y="25301"/>
                  <a:pt x="585887" y="29270"/>
                  <a:pt x="572988" y="31254"/>
                </a:cubicBezTo>
                <a:cubicBezTo>
                  <a:pt x="621605" y="76895"/>
                  <a:pt x="678656" y="104676"/>
                  <a:pt x="744141" y="114598"/>
                </a:cubicBezTo>
                <a:lnTo>
                  <a:pt x="742652" y="120551"/>
                </a:lnTo>
                <a:cubicBezTo>
                  <a:pt x="730746" y="124520"/>
                  <a:pt x="720824" y="141883"/>
                  <a:pt x="712887" y="172641"/>
                </a:cubicBezTo>
                <a:cubicBezTo>
                  <a:pt x="643433" y="144860"/>
                  <a:pt x="595313" y="100707"/>
                  <a:pt x="568524" y="40184"/>
                </a:cubicBezTo>
                <a:cubicBezTo>
                  <a:pt x="521891" y="110629"/>
                  <a:pt x="458887" y="160735"/>
                  <a:pt x="379512" y="190500"/>
                </a:cubicBezTo>
                <a:lnTo>
                  <a:pt x="376535" y="186035"/>
                </a:lnTo>
                <a:cubicBezTo>
                  <a:pt x="430113" y="141387"/>
                  <a:pt x="471785" y="93762"/>
                  <a:pt x="501551" y="43160"/>
                </a:cubicBezTo>
                <a:cubicBezTo>
                  <a:pt x="510481" y="28278"/>
                  <a:pt x="516434" y="14387"/>
                  <a:pt x="519410" y="1489"/>
                </a:cubicBezTo>
                <a:close/>
                <a:moveTo>
                  <a:pt x="1442144" y="0"/>
                </a:moveTo>
                <a:lnTo>
                  <a:pt x="1488281" y="28278"/>
                </a:lnTo>
                <a:cubicBezTo>
                  <a:pt x="1490265" y="29270"/>
                  <a:pt x="1491258" y="30758"/>
                  <a:pt x="1491258" y="32742"/>
                </a:cubicBezTo>
                <a:cubicBezTo>
                  <a:pt x="1491258" y="35719"/>
                  <a:pt x="1487289" y="37703"/>
                  <a:pt x="1479351" y="38696"/>
                </a:cubicBezTo>
                <a:lnTo>
                  <a:pt x="1379637" y="38696"/>
                </a:lnTo>
                <a:lnTo>
                  <a:pt x="1379637" y="81856"/>
                </a:lnTo>
                <a:lnTo>
                  <a:pt x="1404937" y="81856"/>
                </a:lnTo>
                <a:lnTo>
                  <a:pt x="1419820" y="61020"/>
                </a:lnTo>
                <a:lnTo>
                  <a:pt x="1465957" y="78879"/>
                </a:lnTo>
                <a:cubicBezTo>
                  <a:pt x="1469926" y="78879"/>
                  <a:pt x="1471910" y="80863"/>
                  <a:pt x="1471910" y="84832"/>
                </a:cubicBezTo>
                <a:cubicBezTo>
                  <a:pt x="1471910" y="88801"/>
                  <a:pt x="1467445" y="94258"/>
                  <a:pt x="1458515" y="101203"/>
                </a:cubicBezTo>
                <a:lnTo>
                  <a:pt x="1458515" y="123528"/>
                </a:lnTo>
                <a:cubicBezTo>
                  <a:pt x="1458515" y="137418"/>
                  <a:pt x="1459011" y="150813"/>
                  <a:pt x="1460004" y="163711"/>
                </a:cubicBezTo>
                <a:cubicBezTo>
                  <a:pt x="1460004" y="169664"/>
                  <a:pt x="1457027" y="173137"/>
                  <a:pt x="1451074" y="174129"/>
                </a:cubicBezTo>
                <a:cubicBezTo>
                  <a:pt x="1439168" y="177106"/>
                  <a:pt x="1426269" y="178594"/>
                  <a:pt x="1412379" y="178594"/>
                </a:cubicBezTo>
                <a:lnTo>
                  <a:pt x="1412379" y="163711"/>
                </a:lnTo>
                <a:lnTo>
                  <a:pt x="1282898" y="163711"/>
                </a:lnTo>
                <a:lnTo>
                  <a:pt x="1323082" y="174129"/>
                </a:lnTo>
                <a:cubicBezTo>
                  <a:pt x="1328043" y="175121"/>
                  <a:pt x="1330523" y="177106"/>
                  <a:pt x="1330523" y="180082"/>
                </a:cubicBezTo>
                <a:cubicBezTo>
                  <a:pt x="1330523" y="185043"/>
                  <a:pt x="1324074" y="189012"/>
                  <a:pt x="1311176" y="191989"/>
                </a:cubicBezTo>
                <a:cubicBezTo>
                  <a:pt x="1306215" y="199926"/>
                  <a:pt x="1302246" y="206871"/>
                  <a:pt x="1299269" y="212824"/>
                </a:cubicBezTo>
                <a:lnTo>
                  <a:pt x="1422797" y="212824"/>
                </a:lnTo>
                <a:lnTo>
                  <a:pt x="1448097" y="181571"/>
                </a:lnTo>
                <a:lnTo>
                  <a:pt x="1494234" y="211336"/>
                </a:lnTo>
                <a:cubicBezTo>
                  <a:pt x="1496219" y="212328"/>
                  <a:pt x="1497211" y="213817"/>
                  <a:pt x="1497211" y="215801"/>
                </a:cubicBezTo>
                <a:cubicBezTo>
                  <a:pt x="1496219" y="218778"/>
                  <a:pt x="1492250" y="220762"/>
                  <a:pt x="1485305" y="221754"/>
                </a:cubicBezTo>
                <a:lnTo>
                  <a:pt x="1406426" y="221754"/>
                </a:lnTo>
                <a:cubicBezTo>
                  <a:pt x="1397496" y="242590"/>
                  <a:pt x="1387078" y="260449"/>
                  <a:pt x="1375172" y="275332"/>
                </a:cubicBezTo>
                <a:cubicBezTo>
                  <a:pt x="1378148" y="276324"/>
                  <a:pt x="1382117" y="277317"/>
                  <a:pt x="1387078" y="278309"/>
                </a:cubicBezTo>
                <a:cubicBezTo>
                  <a:pt x="1393031" y="279301"/>
                  <a:pt x="1400473" y="280789"/>
                  <a:pt x="1409402" y="282774"/>
                </a:cubicBezTo>
                <a:cubicBezTo>
                  <a:pt x="1444129" y="290711"/>
                  <a:pt x="1460996" y="304106"/>
                  <a:pt x="1460004" y="322957"/>
                </a:cubicBezTo>
                <a:cubicBezTo>
                  <a:pt x="1459011" y="336848"/>
                  <a:pt x="1452562" y="344289"/>
                  <a:pt x="1440656" y="345281"/>
                </a:cubicBezTo>
                <a:cubicBezTo>
                  <a:pt x="1434703" y="345281"/>
                  <a:pt x="1428254" y="343793"/>
                  <a:pt x="1421309" y="340817"/>
                </a:cubicBezTo>
                <a:cubicBezTo>
                  <a:pt x="1388566" y="322957"/>
                  <a:pt x="1362273" y="311547"/>
                  <a:pt x="1342429" y="306586"/>
                </a:cubicBezTo>
                <a:cubicBezTo>
                  <a:pt x="1303734" y="331391"/>
                  <a:pt x="1239242" y="345778"/>
                  <a:pt x="1148953" y="349746"/>
                </a:cubicBezTo>
                <a:lnTo>
                  <a:pt x="1147465" y="343793"/>
                </a:lnTo>
                <a:cubicBezTo>
                  <a:pt x="1219895" y="328910"/>
                  <a:pt x="1270000" y="311051"/>
                  <a:pt x="1297781" y="290215"/>
                </a:cubicBezTo>
                <a:cubicBezTo>
                  <a:pt x="1285875" y="286246"/>
                  <a:pt x="1267023" y="281285"/>
                  <a:pt x="1241226" y="275332"/>
                </a:cubicBezTo>
                <a:cubicBezTo>
                  <a:pt x="1230312" y="272356"/>
                  <a:pt x="1221879" y="270371"/>
                  <a:pt x="1215926" y="269379"/>
                </a:cubicBezTo>
                <a:cubicBezTo>
                  <a:pt x="1214933" y="269379"/>
                  <a:pt x="1214933" y="268387"/>
                  <a:pt x="1215926" y="266403"/>
                </a:cubicBezTo>
                <a:cubicBezTo>
                  <a:pt x="1225848" y="251520"/>
                  <a:pt x="1235273" y="236637"/>
                  <a:pt x="1244203" y="221754"/>
                </a:cubicBezTo>
                <a:lnTo>
                  <a:pt x="1141512" y="221754"/>
                </a:lnTo>
                <a:lnTo>
                  <a:pt x="1141512" y="212824"/>
                </a:lnTo>
                <a:lnTo>
                  <a:pt x="1248668" y="212824"/>
                </a:lnTo>
                <a:cubicBezTo>
                  <a:pt x="1257597" y="194965"/>
                  <a:pt x="1264047" y="178594"/>
                  <a:pt x="1268015" y="163711"/>
                </a:cubicBezTo>
                <a:lnTo>
                  <a:pt x="1226344" y="163711"/>
                </a:lnTo>
                <a:lnTo>
                  <a:pt x="1226344" y="169664"/>
                </a:lnTo>
                <a:cubicBezTo>
                  <a:pt x="1226344" y="175617"/>
                  <a:pt x="1223367" y="179586"/>
                  <a:pt x="1217414" y="181571"/>
                </a:cubicBezTo>
                <a:cubicBezTo>
                  <a:pt x="1203523" y="184547"/>
                  <a:pt x="1191121" y="186035"/>
                  <a:pt x="1180207" y="186035"/>
                </a:cubicBezTo>
                <a:cubicBezTo>
                  <a:pt x="1181199" y="162223"/>
                  <a:pt x="1181695" y="146348"/>
                  <a:pt x="1181695" y="138410"/>
                </a:cubicBezTo>
                <a:lnTo>
                  <a:pt x="1181695" y="102692"/>
                </a:lnTo>
                <a:cubicBezTo>
                  <a:pt x="1181695" y="94754"/>
                  <a:pt x="1181695" y="83840"/>
                  <a:pt x="1181695" y="69949"/>
                </a:cubicBezTo>
                <a:lnTo>
                  <a:pt x="1235273" y="81856"/>
                </a:lnTo>
                <a:lnTo>
                  <a:pt x="1260574" y="81856"/>
                </a:lnTo>
                <a:lnTo>
                  <a:pt x="1260574" y="38696"/>
                </a:lnTo>
                <a:lnTo>
                  <a:pt x="1148953" y="38696"/>
                </a:lnTo>
                <a:lnTo>
                  <a:pt x="1148953" y="29766"/>
                </a:lnTo>
                <a:lnTo>
                  <a:pt x="1418332" y="29766"/>
                </a:lnTo>
                <a:close/>
              </a:path>
            </a:pathLst>
          </a:custGeom>
          <a:gradFill>
            <a:gsLst>
              <a:gs pos="0">
                <a:srgbClr val="9E0406"/>
              </a:gs>
              <a:gs pos="100000">
                <a:schemeClr val="accent2"/>
              </a:gs>
            </a:gsLst>
            <a:lin ang="1200000" scaled="0"/>
          </a:gradFill>
          <a:ln>
            <a:noFill/>
          </a:ln>
          <a:effectLst>
            <a:outerShdw blurRad="50800" dist="38100" dir="2700000" algn="tl" rotWithShape="0">
              <a:prstClr val="black">
                <a:alpha val="1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ctr">
              <a:defRPr sz="3000" kern="0">
                <a:solidFill>
                  <a:srgbClr val="9E0406"/>
                </a:solidFill>
                <a:latin typeface="方正粗雅宋_GBK" panose="02000000000000000000" pitchFamily="2" charset="-122"/>
                <a:ea typeface="方正粗雅宋_GBK" panose="020000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000" b="0" i="0" u="none" strike="noStrike" kern="0" cap="none" spc="0" normalizeH="0" baseline="0" noProof="0" dirty="0">
              <a:ln>
                <a:noFill/>
              </a:ln>
              <a:solidFill>
                <a:srgbClr val="9E0406"/>
              </a:solidFill>
              <a:effectLst/>
              <a:uLnTx/>
              <a:uFillTx/>
              <a:ea typeface="方正粗雅宋_GBK" panose="02000000000000000000" pitchFamily="2" charset="-122"/>
              <a:cs typeface="+mn-cs"/>
            </a:endParaRPr>
          </a:p>
        </p:txBody>
      </p:sp>
      <p:sp>
        <p:nvSpPr>
          <p:cNvPr id="39" name="文本框 38"/>
          <p:cNvSpPr txBox="1"/>
          <p:nvPr/>
        </p:nvSpPr>
        <p:spPr>
          <a:xfrm>
            <a:off x="6635434" y="3213420"/>
            <a:ext cx="4320000" cy="2708434"/>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12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组织实施政府补贴性培训</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7500</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万人次以上</a:t>
            </a:r>
          </a:p>
          <a:p>
            <a:pPr marL="342900" marR="0" lvl="0" indent="-342900" algn="just" defTabSz="914400" rtl="0" eaLnBrk="1" fontAlgn="auto" latinLnBrk="0" hangingPunct="1">
              <a:lnSpc>
                <a:spcPct val="150000"/>
              </a:lnSpc>
              <a:spcBef>
                <a:spcPts val="0"/>
              </a:spcBef>
              <a:spcAft>
                <a:spcPts val="12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新增取得职业资格证书或职业技能等级证书</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4000</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万人次以上</a:t>
            </a:r>
          </a:p>
          <a:p>
            <a:pPr marL="342900" marR="0" lvl="0" indent="-342900" algn="just" defTabSz="914400" rtl="0" eaLnBrk="1" fontAlgn="auto" latinLnBrk="0" hangingPunct="1">
              <a:lnSpc>
                <a:spcPct val="150000"/>
              </a:lnSpc>
              <a:spcBef>
                <a:spcPts val="0"/>
              </a:spcBef>
              <a:spcAft>
                <a:spcPts val="1200"/>
              </a:spcAft>
              <a:buClr>
                <a:srgbClr val="9E0406"/>
              </a:buClr>
              <a:buSzPct val="80000"/>
              <a:buFont typeface="Wingdings" panose="05000000000000000000" pitchFamily="2" charset="2"/>
              <a:buChar char="n"/>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新增公共实训基地</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200</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个</a:t>
            </a:r>
          </a:p>
        </p:txBody>
      </p:sp>
      <p:sp>
        <p:nvSpPr>
          <p:cNvPr id="26" name="对角圆角矩形 1">
            <a:extLst>
              <a:ext uri="{FF2B5EF4-FFF2-40B4-BE49-F238E27FC236}">
                <a16:creationId xmlns:a16="http://schemas.microsoft.com/office/drawing/2014/main" id="{0A4A2526-25EC-4FE5-9715-557942AAF9A5}"/>
              </a:ext>
            </a:extLst>
          </p:cNvPr>
          <p:cNvSpPr/>
          <p:nvPr/>
        </p:nvSpPr>
        <p:spPr>
          <a:xfrm flipH="1">
            <a:off x="2875737" y="757895"/>
            <a:ext cx="6440527"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掌握就业创业真本领，端上勤劳创新致富“金饭碗”</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5506427" y="1539247"/>
            <a:ext cx="6193180" cy="3866310"/>
            <a:chOff x="6023446" y="2826094"/>
            <a:chExt cx="6193180" cy="3866310"/>
          </a:xfrm>
        </p:grpSpPr>
        <p:sp>
          <p:nvSpPr>
            <p:cNvPr id="27" name="矩形 26"/>
            <p:cNvSpPr/>
            <p:nvPr/>
          </p:nvSpPr>
          <p:spPr>
            <a:xfrm flipV="1">
              <a:off x="6096626" y="2912404"/>
              <a:ext cx="6120000" cy="378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8" name="矩形 27"/>
            <p:cNvSpPr/>
            <p:nvPr/>
          </p:nvSpPr>
          <p:spPr>
            <a:xfrm flipV="1">
              <a:off x="6023446" y="2826094"/>
              <a:ext cx="6120000" cy="378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29" name="组合 28"/>
          <p:cNvGrpSpPr/>
          <p:nvPr/>
        </p:nvGrpSpPr>
        <p:grpSpPr>
          <a:xfrm>
            <a:off x="6781348" y="1183822"/>
            <a:ext cx="3603989" cy="1007110"/>
            <a:chOff x="6099812" y="1992088"/>
            <a:chExt cx="3603989" cy="1007110"/>
          </a:xfrm>
        </p:grpSpPr>
        <p:grpSp>
          <p:nvGrpSpPr>
            <p:cNvPr id="30" name="组合 29"/>
            <p:cNvGrpSpPr/>
            <p:nvPr/>
          </p:nvGrpSpPr>
          <p:grpSpPr>
            <a:xfrm>
              <a:off x="6099812" y="1992088"/>
              <a:ext cx="1368916" cy="1007110"/>
              <a:chOff x="6099812" y="1992088"/>
              <a:chExt cx="1368916" cy="1007110"/>
            </a:xfrm>
          </p:grpSpPr>
          <p:sp>
            <p:nvSpPr>
              <p:cNvPr id="32" name="矩形: 对角圆角 31"/>
              <p:cNvSpPr/>
              <p:nvPr/>
            </p:nvSpPr>
            <p:spPr>
              <a:xfrm>
                <a:off x="6748728" y="2279198"/>
                <a:ext cx="720000" cy="720000"/>
              </a:xfrm>
              <a:prstGeom prst="round2DiagRect">
                <a:avLst/>
              </a:prstGeom>
              <a:solidFill>
                <a:schemeClr val="bg1"/>
              </a:solidFill>
              <a:ln w="6350">
                <a:gradFill>
                  <a:gsLst>
                    <a:gs pos="100000">
                      <a:srgbClr val="9E0406"/>
                    </a:gs>
                    <a:gs pos="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9E0406"/>
                    </a:solidFill>
                    <a:effectLst/>
                    <a:uLnTx/>
                    <a:uFillTx/>
                    <a:latin typeface="华文中宋" panose="02010600040101010101" pitchFamily="2" charset="-122"/>
                    <a:ea typeface="华文中宋" panose="02010600040101010101" pitchFamily="2" charset="-122"/>
                    <a:cs typeface="+mn-cs"/>
                  </a:rPr>
                  <a:t>持</a:t>
                </a:r>
              </a:p>
            </p:txBody>
          </p:sp>
          <p:sp>
            <p:nvSpPr>
              <p:cNvPr id="33" name="矩形: 对角圆角 32"/>
              <p:cNvSpPr/>
              <p:nvPr/>
            </p:nvSpPr>
            <p:spPr>
              <a:xfrm>
                <a:off x="6099812" y="1992088"/>
                <a:ext cx="720000" cy="720000"/>
              </a:xfrm>
              <a:prstGeom prst="round2DiagRect">
                <a:avLst/>
              </a:prstGeom>
              <a:solidFill>
                <a:schemeClr val="bg1"/>
              </a:solidFill>
              <a:ln w="6350">
                <a:gradFill>
                  <a:gsLst>
                    <a:gs pos="0">
                      <a:srgbClr val="9E0406"/>
                    </a:gs>
                    <a:gs pos="10000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9E0406"/>
                    </a:solidFill>
                    <a:effectLst/>
                    <a:uLnTx/>
                    <a:uFillTx/>
                    <a:latin typeface="华文中宋" panose="02010600040101010101" pitchFamily="2" charset="-122"/>
                    <a:ea typeface="华文中宋" panose="02010600040101010101" pitchFamily="2" charset="-122"/>
                    <a:cs typeface="+mn-cs"/>
                  </a:rPr>
                  <a:t>坚</a:t>
                </a:r>
              </a:p>
            </p:txBody>
          </p:sp>
        </p:grpSp>
        <p:sp>
          <p:nvSpPr>
            <p:cNvPr id="31" name="文本框 30"/>
            <p:cNvSpPr txBox="1"/>
            <p:nvPr/>
          </p:nvSpPr>
          <p:spPr>
            <a:xfrm>
              <a:off x="7543801" y="2408365"/>
              <a:ext cx="216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华文中宋" panose="02010600040101010101" pitchFamily="2" charset="-122"/>
                  <a:ea typeface="华文中宋" panose="02010600040101010101" pitchFamily="2" charset="-122"/>
                  <a:cs typeface="+mn-cs"/>
                </a:rPr>
                <a:t>基本经济制度</a:t>
              </a:r>
            </a:p>
          </p:txBody>
        </p:sp>
      </p:grpSp>
      <p:sp>
        <p:nvSpPr>
          <p:cNvPr id="34" name="文本框 33"/>
          <p:cNvSpPr txBox="1"/>
          <p:nvPr/>
        </p:nvSpPr>
        <p:spPr>
          <a:xfrm>
            <a:off x="6063342" y="2315089"/>
            <a:ext cx="5040000" cy="280794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要立足社会主义初级阶段，坚持“两个毫不动摇”</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。要坚持公有制为主体、多种所有制经济共同发展，大力发挥公有制经济在促进共同富裕中的重要作用，同时要促进非公有制经济健康发展、非公有制经济人士健康成长。</a:t>
            </a:r>
          </a:p>
        </p:txBody>
      </p:sp>
      <p:pic>
        <p:nvPicPr>
          <p:cNvPr id="35" name="图片 34"/>
          <p:cNvPicPr/>
          <p:nvPr/>
        </p:nvPicPr>
        <p:blipFill>
          <a:blip r:embed="rId2"/>
          <a:stretch>
            <a:fillRect/>
          </a:stretch>
        </p:blipFill>
        <p:spPr>
          <a:xfrm>
            <a:off x="609600" y="1539240"/>
            <a:ext cx="4634230" cy="386651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695410" y="1786897"/>
            <a:ext cx="10801180" cy="3866310"/>
            <a:chOff x="1450770" y="2826094"/>
            <a:chExt cx="10801180" cy="3866310"/>
          </a:xfrm>
        </p:grpSpPr>
        <p:sp>
          <p:nvSpPr>
            <p:cNvPr id="17" name="矩形 16"/>
            <p:cNvSpPr/>
            <p:nvPr/>
          </p:nvSpPr>
          <p:spPr>
            <a:xfrm flipV="1">
              <a:off x="1523950" y="2912404"/>
              <a:ext cx="10728000" cy="3780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矩形 17"/>
            <p:cNvSpPr/>
            <p:nvPr/>
          </p:nvSpPr>
          <p:spPr>
            <a:xfrm flipV="1">
              <a:off x="1450770" y="2826094"/>
              <a:ext cx="10728000" cy="3780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19" name="组合 18"/>
          <p:cNvGrpSpPr/>
          <p:nvPr/>
        </p:nvGrpSpPr>
        <p:grpSpPr>
          <a:xfrm>
            <a:off x="6832475" y="1431472"/>
            <a:ext cx="3603989" cy="1007110"/>
            <a:chOff x="6099812" y="1992088"/>
            <a:chExt cx="3603989" cy="1007110"/>
          </a:xfrm>
        </p:grpSpPr>
        <p:grpSp>
          <p:nvGrpSpPr>
            <p:cNvPr id="20" name="组合 19"/>
            <p:cNvGrpSpPr/>
            <p:nvPr/>
          </p:nvGrpSpPr>
          <p:grpSpPr>
            <a:xfrm>
              <a:off x="6099812" y="1992088"/>
              <a:ext cx="1368916" cy="1007110"/>
              <a:chOff x="6099812" y="1992088"/>
              <a:chExt cx="1368916" cy="1007110"/>
            </a:xfrm>
          </p:grpSpPr>
          <p:sp>
            <p:nvSpPr>
              <p:cNvPr id="22" name="矩形: 对角圆角 21"/>
              <p:cNvSpPr/>
              <p:nvPr/>
            </p:nvSpPr>
            <p:spPr>
              <a:xfrm>
                <a:off x="6748728" y="2279198"/>
                <a:ext cx="720000" cy="720000"/>
              </a:xfrm>
              <a:prstGeom prst="round2DiagRect">
                <a:avLst/>
              </a:prstGeom>
              <a:solidFill>
                <a:schemeClr val="bg1"/>
              </a:solidFill>
              <a:ln w="6350">
                <a:gradFill>
                  <a:gsLst>
                    <a:gs pos="100000">
                      <a:srgbClr val="9E0406"/>
                    </a:gs>
                    <a:gs pos="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9E0406"/>
                    </a:solidFill>
                    <a:effectLst/>
                    <a:uLnTx/>
                    <a:uFillTx/>
                    <a:latin typeface="华文中宋" panose="02010600040101010101" pitchFamily="2" charset="-122"/>
                    <a:ea typeface="华文中宋" panose="02010600040101010101" pitchFamily="2" charset="-122"/>
                    <a:cs typeface="+mn-cs"/>
                  </a:rPr>
                  <a:t>力</a:t>
                </a:r>
              </a:p>
            </p:txBody>
          </p:sp>
          <p:sp>
            <p:nvSpPr>
              <p:cNvPr id="23" name="矩形: 对角圆角 22"/>
              <p:cNvSpPr/>
              <p:nvPr/>
            </p:nvSpPr>
            <p:spPr>
              <a:xfrm>
                <a:off x="6099812" y="1992088"/>
                <a:ext cx="720000" cy="720000"/>
              </a:xfrm>
              <a:prstGeom prst="round2DiagRect">
                <a:avLst/>
              </a:prstGeom>
              <a:solidFill>
                <a:schemeClr val="bg1"/>
              </a:solidFill>
              <a:ln w="6350">
                <a:gradFill>
                  <a:gsLst>
                    <a:gs pos="0">
                      <a:srgbClr val="9E0406"/>
                    </a:gs>
                    <a:gs pos="10000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9E0406"/>
                    </a:solidFill>
                    <a:effectLst/>
                    <a:uLnTx/>
                    <a:uFillTx/>
                    <a:latin typeface="华文中宋" panose="02010600040101010101" pitchFamily="2" charset="-122"/>
                    <a:ea typeface="华文中宋" panose="02010600040101010101" pitchFamily="2" charset="-122"/>
                    <a:cs typeface="+mn-cs"/>
                  </a:rPr>
                  <a:t>尽</a:t>
                </a:r>
              </a:p>
            </p:txBody>
          </p:sp>
        </p:grpSp>
        <p:sp>
          <p:nvSpPr>
            <p:cNvPr id="21" name="文本框 20"/>
            <p:cNvSpPr txBox="1"/>
            <p:nvPr/>
          </p:nvSpPr>
          <p:spPr>
            <a:xfrm>
              <a:off x="7543801" y="2408365"/>
              <a:ext cx="216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华文中宋" panose="02010600040101010101" pitchFamily="2" charset="-122"/>
                  <a:ea typeface="华文中宋" panose="02010600040101010101" pitchFamily="2" charset="-122"/>
                  <a:cs typeface="+mn-cs"/>
                </a:rPr>
                <a:t>而为量力而行</a:t>
              </a:r>
            </a:p>
          </p:txBody>
        </p:sp>
      </p:grpSp>
      <p:sp>
        <p:nvSpPr>
          <p:cNvPr id="24" name="文本框 23"/>
          <p:cNvSpPr txBox="1"/>
          <p:nvPr/>
        </p:nvSpPr>
        <p:spPr>
          <a:xfrm>
            <a:off x="6378064" y="2539550"/>
            <a:ext cx="4500000" cy="280794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要建立科学的公共政策体系，把蛋糕分好，形成人人享有的合理分配格局</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。要以更大的力度、更实的举措让人民群众有更多获得感。要统筹需要和可能，重点加强基础性、普惠性、兜底性民生保障建设。</a:t>
            </a:r>
          </a:p>
        </p:txBody>
      </p:sp>
      <p:grpSp>
        <p:nvGrpSpPr>
          <p:cNvPr id="25" name="组合 24"/>
          <p:cNvGrpSpPr/>
          <p:nvPr/>
        </p:nvGrpSpPr>
        <p:grpSpPr>
          <a:xfrm>
            <a:off x="1042353" y="2325743"/>
            <a:ext cx="5073908" cy="2664000"/>
            <a:chOff x="326910" y="2260133"/>
            <a:chExt cx="5073908" cy="2664000"/>
          </a:xfrm>
        </p:grpSpPr>
        <p:sp>
          <p:nvSpPr>
            <p:cNvPr id="36" name="圆角矩形 4"/>
            <p:cNvSpPr/>
            <p:nvPr/>
          </p:nvSpPr>
          <p:spPr>
            <a:xfrm>
              <a:off x="3744818" y="3877914"/>
              <a:ext cx="1656000" cy="792000"/>
            </a:xfrm>
            <a:prstGeom prst="roundRect">
              <a:avLst>
                <a:gd name="adj" fmla="val 50000"/>
              </a:avLst>
            </a:prstGeom>
            <a:gradFill>
              <a:gsLst>
                <a:gs pos="50000">
                  <a:schemeClr val="bg1"/>
                </a:gs>
                <a:gs pos="100000">
                  <a:schemeClr val="bg1">
                    <a:alpha val="0"/>
                  </a:schemeClr>
                </a:gs>
              </a:gsLst>
              <a:lin ang="0" scaled="0"/>
            </a:gradFill>
            <a:ln>
              <a:noFill/>
            </a:ln>
            <a:effectLst>
              <a:outerShdw blurRad="152400" dist="381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Aharoni" panose="02010803020104030203" pitchFamily="2" charset="-79"/>
                </a:rPr>
                <a:t>养老</a:t>
              </a:r>
            </a:p>
          </p:txBody>
        </p:sp>
        <p:sp>
          <p:nvSpPr>
            <p:cNvPr id="37" name="圆角矩形 4"/>
            <p:cNvSpPr/>
            <p:nvPr/>
          </p:nvSpPr>
          <p:spPr>
            <a:xfrm>
              <a:off x="3744818" y="2507696"/>
              <a:ext cx="1656000" cy="792000"/>
            </a:xfrm>
            <a:prstGeom prst="roundRect">
              <a:avLst>
                <a:gd name="adj" fmla="val 50000"/>
              </a:avLst>
            </a:prstGeom>
            <a:gradFill>
              <a:gsLst>
                <a:gs pos="50000">
                  <a:schemeClr val="bg1"/>
                </a:gs>
                <a:gs pos="100000">
                  <a:schemeClr val="bg1">
                    <a:alpha val="0"/>
                  </a:schemeClr>
                </a:gs>
              </a:gsLst>
              <a:lin ang="0" scaled="0"/>
            </a:gradFill>
            <a:ln>
              <a:noFill/>
            </a:ln>
            <a:effectLst>
              <a:outerShdw blurRad="152400" dist="381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Aharoni" panose="02010803020104030203" pitchFamily="2" charset="-79"/>
                </a:rPr>
                <a:t>就业</a:t>
              </a:r>
            </a:p>
          </p:txBody>
        </p:sp>
        <p:sp>
          <p:nvSpPr>
            <p:cNvPr id="38" name="圆角矩形 4"/>
            <p:cNvSpPr/>
            <p:nvPr/>
          </p:nvSpPr>
          <p:spPr>
            <a:xfrm>
              <a:off x="326910" y="3877914"/>
              <a:ext cx="1656000" cy="792000"/>
            </a:xfrm>
            <a:prstGeom prst="roundRect">
              <a:avLst>
                <a:gd name="adj" fmla="val 50000"/>
              </a:avLst>
            </a:prstGeom>
            <a:gradFill>
              <a:gsLst>
                <a:gs pos="50000">
                  <a:schemeClr val="bg1"/>
                </a:gs>
                <a:gs pos="100000">
                  <a:schemeClr val="bg1">
                    <a:alpha val="0"/>
                  </a:schemeClr>
                </a:gs>
              </a:gsLst>
              <a:lin ang="0" scaled="0"/>
            </a:gradFill>
            <a:ln>
              <a:noFill/>
            </a:ln>
            <a:effectLst>
              <a:outerShdw blurRad="152400" dist="381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Aharoni" panose="02010803020104030203" pitchFamily="2" charset="-79"/>
                </a:rPr>
                <a:t>医疗</a:t>
              </a:r>
            </a:p>
          </p:txBody>
        </p:sp>
        <p:sp>
          <p:nvSpPr>
            <p:cNvPr id="39" name="圆角矩形 4"/>
            <p:cNvSpPr/>
            <p:nvPr/>
          </p:nvSpPr>
          <p:spPr>
            <a:xfrm>
              <a:off x="326910" y="2507696"/>
              <a:ext cx="1656000" cy="792000"/>
            </a:xfrm>
            <a:prstGeom prst="roundRect">
              <a:avLst>
                <a:gd name="adj" fmla="val 50000"/>
              </a:avLst>
            </a:prstGeom>
            <a:gradFill>
              <a:gsLst>
                <a:gs pos="50000">
                  <a:schemeClr val="bg1"/>
                </a:gs>
                <a:gs pos="100000">
                  <a:schemeClr val="bg1">
                    <a:alpha val="0"/>
                  </a:schemeClr>
                </a:gs>
              </a:gsLst>
              <a:lin ang="0" scaled="0"/>
            </a:gradFill>
            <a:ln>
              <a:noFill/>
            </a:ln>
            <a:effectLst>
              <a:outerShdw blurRad="152400" dist="381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Aharoni" panose="02010803020104030203" pitchFamily="2" charset="-79"/>
                </a:rPr>
                <a:t>教育</a:t>
              </a:r>
            </a:p>
          </p:txBody>
        </p:sp>
        <p:grpSp>
          <p:nvGrpSpPr>
            <p:cNvPr id="40" name="组合 39"/>
            <p:cNvGrpSpPr/>
            <p:nvPr/>
          </p:nvGrpSpPr>
          <p:grpSpPr>
            <a:xfrm>
              <a:off x="1525884" y="2260133"/>
              <a:ext cx="2664000" cy="2664000"/>
              <a:chOff x="2596350" y="3233606"/>
              <a:chExt cx="2664000" cy="2664000"/>
            </a:xfrm>
          </p:grpSpPr>
          <p:grpSp>
            <p:nvGrpSpPr>
              <p:cNvPr id="41" name="组合 40"/>
              <p:cNvGrpSpPr/>
              <p:nvPr/>
            </p:nvGrpSpPr>
            <p:grpSpPr>
              <a:xfrm>
                <a:off x="2596350" y="3233606"/>
                <a:ext cx="2664000" cy="2664000"/>
                <a:chOff x="2605068" y="3293896"/>
                <a:chExt cx="2448000" cy="2448000"/>
              </a:xfrm>
            </p:grpSpPr>
            <p:grpSp>
              <p:nvGrpSpPr>
                <p:cNvPr id="46" name="组合 45"/>
                <p:cNvGrpSpPr/>
                <p:nvPr/>
              </p:nvGrpSpPr>
              <p:grpSpPr>
                <a:xfrm>
                  <a:off x="2821068" y="3509896"/>
                  <a:ext cx="2016000" cy="2016000"/>
                  <a:chOff x="2048460" y="3798356"/>
                  <a:chExt cx="2016000" cy="2016000"/>
                </a:xfrm>
              </p:grpSpPr>
              <p:sp>
                <p:nvSpPr>
                  <p:cNvPr id="48" name="椭圆 47"/>
                  <p:cNvSpPr/>
                  <p:nvPr/>
                </p:nvSpPr>
                <p:spPr>
                  <a:xfrm>
                    <a:off x="2048460" y="3798356"/>
                    <a:ext cx="2016000" cy="2016000"/>
                  </a:xfrm>
                  <a:prstGeom prst="ellipse">
                    <a:avLst/>
                  </a:prstGeom>
                  <a:gradFill>
                    <a:gsLst>
                      <a:gs pos="0">
                        <a:schemeClr val="accent2"/>
                      </a:gs>
                      <a:gs pos="100000">
                        <a:srgbClr val="9E0406"/>
                      </a:gs>
                    </a:gsLst>
                    <a:lin ang="1800000" scaled="0"/>
                  </a:gradFill>
                  <a:ln>
                    <a:noFill/>
                  </a:ln>
                  <a:effectLst>
                    <a:outerShdw blurRad="381000" dist="63500" dir="5400000" algn="t" rotWithShape="0">
                      <a:schemeClr val="accent2">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公共政策</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体系</a:t>
                    </a:r>
                  </a:p>
                </p:txBody>
              </p:sp>
              <p:sp>
                <p:nvSpPr>
                  <p:cNvPr id="49" name="同心圆 50"/>
                  <p:cNvSpPr/>
                  <p:nvPr/>
                </p:nvSpPr>
                <p:spPr>
                  <a:xfrm>
                    <a:off x="2192460" y="3942356"/>
                    <a:ext cx="1728000" cy="1728000"/>
                  </a:xfrm>
                  <a:prstGeom prst="donut">
                    <a:avLst>
                      <a:gd name="adj" fmla="val 11222"/>
                    </a:avLst>
                  </a:prstGeom>
                  <a:gradFill flip="none" rotWithShape="1">
                    <a:gsLst>
                      <a:gs pos="0">
                        <a:srgbClr val="FFFDEB"/>
                      </a:gs>
                      <a:gs pos="100000">
                        <a:srgbClr val="D49A78"/>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p:txBody>
              </p:sp>
            </p:grpSp>
            <p:sp>
              <p:nvSpPr>
                <p:cNvPr id="47" name="椭圆 46"/>
                <p:cNvSpPr/>
                <p:nvPr/>
              </p:nvSpPr>
              <p:spPr>
                <a:xfrm>
                  <a:off x="2605068" y="3293896"/>
                  <a:ext cx="2448000" cy="2448000"/>
                </a:xfrm>
                <a:prstGeom prst="ellipse">
                  <a:avLst/>
                </a:prstGeom>
                <a:noFill/>
                <a:ln w="6350">
                  <a:gradFill flip="none" rotWithShape="1">
                    <a:gsLst>
                      <a:gs pos="0">
                        <a:srgbClr val="F0BC7C"/>
                      </a:gs>
                      <a:gs pos="100000">
                        <a:srgbClr val="F29341"/>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42" name="椭圆 41"/>
              <p:cNvSpPr/>
              <p:nvPr/>
            </p:nvSpPr>
            <p:spPr>
              <a:xfrm>
                <a:off x="2699262" y="3826934"/>
                <a:ext cx="144000" cy="144000"/>
              </a:xfrm>
              <a:prstGeom prst="ellipse">
                <a:avLst/>
              </a:prstGeom>
              <a:gradFill flip="none" rotWithShape="1">
                <a:gsLst>
                  <a:gs pos="0">
                    <a:srgbClr val="F29341"/>
                  </a:gs>
                  <a:gs pos="100000">
                    <a:srgbClr val="98343B"/>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3" name="椭圆 42"/>
              <p:cNvSpPr/>
              <p:nvPr/>
            </p:nvSpPr>
            <p:spPr>
              <a:xfrm>
                <a:off x="2692981" y="5181642"/>
                <a:ext cx="144000" cy="144000"/>
              </a:xfrm>
              <a:prstGeom prst="ellipse">
                <a:avLst/>
              </a:prstGeom>
              <a:gradFill flip="none" rotWithShape="1">
                <a:gsLst>
                  <a:gs pos="0">
                    <a:srgbClr val="F29341"/>
                  </a:gs>
                  <a:gs pos="100000">
                    <a:srgbClr val="98343B"/>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4" name="椭圆 43"/>
              <p:cNvSpPr/>
              <p:nvPr/>
            </p:nvSpPr>
            <p:spPr>
              <a:xfrm>
                <a:off x="5007153" y="3805169"/>
                <a:ext cx="144000" cy="144000"/>
              </a:xfrm>
              <a:prstGeom prst="ellipse">
                <a:avLst/>
              </a:prstGeom>
              <a:gradFill flip="none" rotWithShape="1">
                <a:gsLst>
                  <a:gs pos="0">
                    <a:srgbClr val="F29341"/>
                  </a:gs>
                  <a:gs pos="100000">
                    <a:srgbClr val="98343B"/>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5" name="椭圆 44"/>
              <p:cNvSpPr/>
              <p:nvPr/>
            </p:nvSpPr>
            <p:spPr>
              <a:xfrm>
                <a:off x="5011143" y="5175387"/>
                <a:ext cx="144000" cy="144000"/>
              </a:xfrm>
              <a:prstGeom prst="ellipse">
                <a:avLst/>
              </a:prstGeom>
              <a:gradFill flip="none" rotWithShape="1">
                <a:gsLst>
                  <a:gs pos="0">
                    <a:srgbClr val="F29341"/>
                  </a:gs>
                  <a:gs pos="100000">
                    <a:srgbClr val="98343B"/>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4656480" y="3376514"/>
            <a:ext cx="2880000" cy="2520000"/>
            <a:chOff x="1598516" y="2457728"/>
            <a:chExt cx="1964578" cy="1820543"/>
          </a:xfrm>
        </p:grpSpPr>
        <p:sp>
          <p:nvSpPr>
            <p:cNvPr id="31" name="等腰三角形 12"/>
            <p:cNvSpPr/>
            <p:nvPr/>
          </p:nvSpPr>
          <p:spPr>
            <a:xfrm flipV="1">
              <a:off x="1598516" y="2457728"/>
              <a:ext cx="1964578" cy="1820543"/>
            </a:xfrm>
            <a:prstGeom prst="rect">
              <a:avLst/>
            </a:prstGeom>
            <a:solidFill>
              <a:schemeClr val="bg1"/>
            </a:solidFill>
            <a:ln w="12700">
              <a:noFill/>
            </a:ln>
            <a:effectLst>
              <a:outerShdw blurRad="254000" dist="63500" dir="270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2" name="矩形 31"/>
            <p:cNvSpPr/>
            <p:nvPr/>
          </p:nvSpPr>
          <p:spPr>
            <a:xfrm>
              <a:off x="1721302" y="2535752"/>
              <a:ext cx="1719006" cy="163621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全体人民共同富裕取得更为明显的实质性进展</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，基本公共服务实现均等化。（人均国内生产总值（</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GDP</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）达到中等发达国家水平）</a:t>
              </a:r>
            </a:p>
          </p:txBody>
        </p:sp>
      </p:grpSp>
      <p:grpSp>
        <p:nvGrpSpPr>
          <p:cNvPr id="33" name="组合 32"/>
          <p:cNvGrpSpPr/>
          <p:nvPr/>
        </p:nvGrpSpPr>
        <p:grpSpPr>
          <a:xfrm>
            <a:off x="1420216" y="3559611"/>
            <a:ext cx="2880000" cy="2520000"/>
            <a:chOff x="1598516" y="2457728"/>
            <a:chExt cx="1964578" cy="1820543"/>
          </a:xfrm>
        </p:grpSpPr>
        <p:sp>
          <p:nvSpPr>
            <p:cNvPr id="34" name="等腰三角形 12"/>
            <p:cNvSpPr/>
            <p:nvPr/>
          </p:nvSpPr>
          <p:spPr>
            <a:xfrm flipV="1">
              <a:off x="1598516" y="2457728"/>
              <a:ext cx="1964578" cy="1820543"/>
            </a:xfrm>
            <a:prstGeom prst="rect">
              <a:avLst/>
            </a:prstGeom>
            <a:solidFill>
              <a:schemeClr val="bg1"/>
            </a:solidFill>
            <a:ln w="12700">
              <a:noFill/>
            </a:ln>
            <a:effectLst>
              <a:outerShdw blurRad="254000" dist="63500" dir="270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5" name="矩形 34"/>
            <p:cNvSpPr/>
            <p:nvPr/>
          </p:nvSpPr>
          <p:spPr>
            <a:xfrm>
              <a:off x="1721302" y="2535752"/>
              <a:ext cx="1719006" cy="1664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全体人民共同富裕迈出坚实步伐</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，居民收入和实际消费水平差距逐步缩小。（城镇新增就业</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5500</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万人以上，城镇调查失业率控制在</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5.5%</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以内）</a:t>
              </a:r>
            </a:p>
          </p:txBody>
        </p:sp>
      </p:grpSp>
      <p:grpSp>
        <p:nvGrpSpPr>
          <p:cNvPr id="50" name="组合 49"/>
          <p:cNvGrpSpPr/>
          <p:nvPr/>
        </p:nvGrpSpPr>
        <p:grpSpPr>
          <a:xfrm>
            <a:off x="7892743" y="3193416"/>
            <a:ext cx="2880000" cy="2520000"/>
            <a:chOff x="1598516" y="2457728"/>
            <a:chExt cx="1964578" cy="1820543"/>
          </a:xfrm>
        </p:grpSpPr>
        <p:sp>
          <p:nvSpPr>
            <p:cNvPr id="51" name="等腰三角形 12"/>
            <p:cNvSpPr/>
            <p:nvPr/>
          </p:nvSpPr>
          <p:spPr>
            <a:xfrm flipV="1">
              <a:off x="1598516" y="2457728"/>
              <a:ext cx="1964578" cy="1820543"/>
            </a:xfrm>
            <a:prstGeom prst="rect">
              <a:avLst/>
            </a:prstGeom>
            <a:solidFill>
              <a:schemeClr val="bg1"/>
            </a:solidFill>
            <a:ln w="12700">
              <a:noFill/>
            </a:ln>
            <a:effectLst>
              <a:outerShdw blurRad="254000" dist="63500" dir="270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2" name="矩形 51"/>
            <p:cNvSpPr/>
            <p:nvPr/>
          </p:nvSpPr>
          <p:spPr>
            <a:xfrm>
              <a:off x="1721302" y="2535752"/>
              <a:ext cx="1719006" cy="136939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mn-cs"/>
                </a:rPr>
                <a:t>全体人民共同富裕基本实现</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，居民收入和实际消费水平差距缩小到合理区间。（全面建成社会主义现代化强国）</a:t>
              </a:r>
            </a:p>
          </p:txBody>
        </p:sp>
      </p:grpSp>
      <p:grpSp>
        <p:nvGrpSpPr>
          <p:cNvPr id="53" name="组合 52"/>
          <p:cNvGrpSpPr/>
          <p:nvPr/>
        </p:nvGrpSpPr>
        <p:grpSpPr>
          <a:xfrm>
            <a:off x="695410" y="1106535"/>
            <a:ext cx="10801180" cy="1958310"/>
            <a:chOff x="1450770" y="2826094"/>
            <a:chExt cx="10801180" cy="1958310"/>
          </a:xfrm>
        </p:grpSpPr>
        <p:sp>
          <p:nvSpPr>
            <p:cNvPr id="54" name="矩形 53"/>
            <p:cNvSpPr/>
            <p:nvPr/>
          </p:nvSpPr>
          <p:spPr>
            <a:xfrm flipV="1">
              <a:off x="1523950" y="2912404"/>
              <a:ext cx="10728000" cy="1872000"/>
            </a:xfrm>
            <a:prstGeom prst="rect">
              <a:avLst/>
            </a:prstGeom>
            <a:gradFill>
              <a:gsLst>
                <a:gs pos="0">
                  <a:srgbClr val="B51317"/>
                </a:gs>
                <a:gs pos="100000">
                  <a:srgbClr val="FFFFFF"/>
                </a:gs>
              </a:gsLst>
              <a:lin ang="5400000" scaled="0"/>
            </a:gradFill>
            <a:ln w="19050">
              <a:gradFill>
                <a:gsLst>
                  <a:gs pos="100000">
                    <a:schemeClr val="bg1"/>
                  </a:gs>
                  <a:gs pos="0">
                    <a:srgbClr val="B51317"/>
                  </a:gs>
                </a:gsLst>
                <a:lin ang="5400000" scaled="0"/>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5" name="矩形 54"/>
            <p:cNvSpPr/>
            <p:nvPr/>
          </p:nvSpPr>
          <p:spPr>
            <a:xfrm flipV="1">
              <a:off x="1450770" y="2826094"/>
              <a:ext cx="10728000" cy="1872000"/>
            </a:xfrm>
            <a:prstGeom prst="rect">
              <a:avLst/>
            </a:prstGeom>
            <a:solidFill>
              <a:schemeClr val="bg1"/>
            </a:solidFill>
            <a:ln w="12700">
              <a:gradFill>
                <a:gsLst>
                  <a:gs pos="95000">
                    <a:srgbClr val="B51317"/>
                  </a:gs>
                  <a:gs pos="0">
                    <a:srgbClr val="FFFFFF"/>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56" name="文本框 55"/>
          <p:cNvSpPr txBox="1"/>
          <p:nvPr/>
        </p:nvSpPr>
        <p:spPr>
          <a:xfrm>
            <a:off x="1776000" y="1782200"/>
            <a:ext cx="8640000" cy="10800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9E0406"/>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共同富裕是一个长远目标，需要一个过程，不可能一蹴而就</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，对其长期性、艰巨性、复杂性要有充分估计，办好这件事，等不得，也急不得。 </a:t>
            </a: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57" name="ïṥlíḍè"/>
          <p:cNvSpPr/>
          <p:nvPr/>
        </p:nvSpPr>
        <p:spPr bwMode="auto">
          <a:xfrm>
            <a:off x="1420215" y="6084411"/>
            <a:ext cx="2880000" cy="489966"/>
          </a:xfrm>
          <a:prstGeom prst="rect">
            <a:avLst/>
          </a:prstGeom>
          <a:gradFill>
            <a:gsLst>
              <a:gs pos="95000">
                <a:schemeClr val="accent2"/>
              </a:gs>
              <a:gs pos="0">
                <a:srgbClr val="9E0406"/>
              </a:gs>
            </a:gsLst>
            <a:lin ang="1200000" scaled="0"/>
          </a:gradFill>
          <a:ln>
            <a:noFill/>
          </a:ln>
        </p:spPr>
        <p:txBody>
          <a:bodyPr vert="horz" wrap="none" lIns="90000" tIns="46800" rIns="90000" bIns="46800" numCol="1" anchor="ctr" anchorCtr="0" compatLnSpc="1">
            <a:norm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到“十四五”末</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endParaRPr>
          </a:p>
        </p:txBody>
      </p:sp>
      <p:sp>
        <p:nvSpPr>
          <p:cNvPr id="58" name="ïSľíḍé"/>
          <p:cNvSpPr/>
          <p:nvPr/>
        </p:nvSpPr>
        <p:spPr bwMode="auto">
          <a:xfrm>
            <a:off x="4620000" y="5714702"/>
            <a:ext cx="2952000" cy="489966"/>
          </a:xfrm>
          <a:prstGeom prst="rect">
            <a:avLst/>
          </a:prstGeom>
          <a:gradFill>
            <a:gsLst>
              <a:gs pos="95000">
                <a:schemeClr val="accent2"/>
              </a:gs>
              <a:gs pos="0">
                <a:srgbClr val="9E0406"/>
              </a:gs>
            </a:gsLst>
            <a:lin ang="1200000" scaled="0"/>
          </a:gradFill>
          <a:ln>
            <a:noFill/>
          </a:ln>
        </p:spPr>
        <p:txBody>
          <a:bodyPr vert="horz" wrap="none" lIns="90000" tIns="46800" rIns="90000" bIns="46800" numCol="1" anchor="ctr" anchorCtr="0" compatLnSpc="1">
            <a:normAutofit/>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到</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2035</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年</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endParaRPr>
          </a:p>
        </p:txBody>
      </p:sp>
      <p:sp>
        <p:nvSpPr>
          <p:cNvPr id="59" name="íś1îďè"/>
          <p:cNvSpPr/>
          <p:nvPr/>
        </p:nvSpPr>
        <p:spPr bwMode="auto">
          <a:xfrm>
            <a:off x="7892743" y="5344994"/>
            <a:ext cx="3060000" cy="489966"/>
          </a:xfrm>
          <a:prstGeom prst="homePlate">
            <a:avLst>
              <a:gd name="adj" fmla="val 34448"/>
            </a:avLst>
          </a:prstGeom>
          <a:gradFill>
            <a:gsLst>
              <a:gs pos="95000">
                <a:schemeClr val="accent2"/>
              </a:gs>
              <a:gs pos="0">
                <a:srgbClr val="9E0406"/>
              </a:gs>
            </a:gsLst>
            <a:lin ang="1200000" scaled="0"/>
          </a:gradFill>
          <a:ln w="28575" algn="ctr">
            <a:noFill/>
            <a:round/>
          </a:ln>
        </p:spPr>
        <p:txBody>
          <a:bodyPr wrap="none" lIns="90000" tIns="90000" rIns="90000" bIns="90000" anchor="ctr">
            <a:normAutofit fontScale="92500" lnSpcReduction="10000"/>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到本世纪中叶</a:t>
            </a:r>
            <a:endParaRPr kumimoji="0" lang="en-US" altLang="zh-CN"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endParaRPr>
          </a:p>
        </p:txBody>
      </p:sp>
      <p:grpSp>
        <p:nvGrpSpPr>
          <p:cNvPr id="60" name="组合 59"/>
          <p:cNvGrpSpPr/>
          <p:nvPr/>
        </p:nvGrpSpPr>
        <p:grpSpPr>
          <a:xfrm>
            <a:off x="4654006" y="720000"/>
            <a:ext cx="2883989" cy="1007110"/>
            <a:chOff x="6099812" y="1992088"/>
            <a:chExt cx="2883989" cy="1007110"/>
          </a:xfrm>
        </p:grpSpPr>
        <p:grpSp>
          <p:nvGrpSpPr>
            <p:cNvPr id="61" name="组合 60"/>
            <p:cNvGrpSpPr/>
            <p:nvPr/>
          </p:nvGrpSpPr>
          <p:grpSpPr>
            <a:xfrm>
              <a:off x="6099812" y="1992088"/>
              <a:ext cx="1368916" cy="1007110"/>
              <a:chOff x="6099812" y="1992088"/>
              <a:chExt cx="1368916" cy="1007110"/>
            </a:xfrm>
          </p:grpSpPr>
          <p:sp>
            <p:nvSpPr>
              <p:cNvPr id="63" name="矩形: 对角圆角 62"/>
              <p:cNvSpPr/>
              <p:nvPr/>
            </p:nvSpPr>
            <p:spPr>
              <a:xfrm>
                <a:off x="6748728" y="2279198"/>
                <a:ext cx="720000" cy="720000"/>
              </a:xfrm>
              <a:prstGeom prst="round2DiagRect">
                <a:avLst/>
              </a:prstGeom>
              <a:solidFill>
                <a:schemeClr val="bg1"/>
              </a:solidFill>
              <a:ln w="6350">
                <a:gradFill>
                  <a:gsLst>
                    <a:gs pos="100000">
                      <a:srgbClr val="9E0406"/>
                    </a:gs>
                    <a:gs pos="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9E0406"/>
                    </a:solidFill>
                    <a:effectLst/>
                    <a:uLnTx/>
                    <a:uFillTx/>
                    <a:latin typeface="华文中宋" panose="02010600040101010101" pitchFamily="2" charset="-122"/>
                    <a:ea typeface="华文中宋" panose="02010600040101010101" pitchFamily="2" charset="-122"/>
                    <a:cs typeface="+mn-cs"/>
                  </a:rPr>
                  <a:t>持</a:t>
                </a:r>
              </a:p>
            </p:txBody>
          </p:sp>
          <p:sp>
            <p:nvSpPr>
              <p:cNvPr id="64" name="矩形: 对角圆角 63"/>
              <p:cNvSpPr/>
              <p:nvPr/>
            </p:nvSpPr>
            <p:spPr>
              <a:xfrm>
                <a:off x="6099812" y="1992088"/>
                <a:ext cx="720000" cy="720000"/>
              </a:xfrm>
              <a:prstGeom prst="round2DiagRect">
                <a:avLst/>
              </a:prstGeom>
              <a:solidFill>
                <a:schemeClr val="bg1"/>
              </a:solidFill>
              <a:ln w="6350">
                <a:gradFill>
                  <a:gsLst>
                    <a:gs pos="0">
                      <a:srgbClr val="9E0406"/>
                    </a:gs>
                    <a:gs pos="100000">
                      <a:schemeClr val="bg1"/>
                    </a:gs>
                  </a:gsLst>
                  <a:lin ang="2700000" scaled="0"/>
                </a:gradFill>
              </a:ln>
              <a:effectLst>
                <a:outerShdw blurRad="2540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9E0406"/>
                    </a:solidFill>
                    <a:effectLst/>
                    <a:uLnTx/>
                    <a:uFillTx/>
                    <a:latin typeface="华文中宋" panose="02010600040101010101" pitchFamily="2" charset="-122"/>
                    <a:ea typeface="华文中宋" panose="02010600040101010101" pitchFamily="2" charset="-122"/>
                    <a:cs typeface="+mn-cs"/>
                  </a:rPr>
                  <a:t>坚</a:t>
                </a:r>
              </a:p>
            </p:txBody>
          </p:sp>
        </p:grpSp>
        <p:sp>
          <p:nvSpPr>
            <p:cNvPr id="62" name="文本框 61"/>
            <p:cNvSpPr txBox="1"/>
            <p:nvPr/>
          </p:nvSpPr>
          <p:spPr>
            <a:xfrm>
              <a:off x="7543801" y="2408365"/>
              <a:ext cx="1440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85000"/>
                      <a:lumOff val="15000"/>
                    </a:prstClr>
                  </a:solidFill>
                  <a:effectLst/>
                  <a:uLnTx/>
                  <a:uFillTx/>
                  <a:latin typeface="华文中宋" panose="02010600040101010101" pitchFamily="2" charset="-122"/>
                  <a:ea typeface="华文中宋" panose="02010600040101010101" pitchFamily="2" charset="-122"/>
                  <a:cs typeface="+mn-cs"/>
                </a:rPr>
                <a:t>循序渐进</a:t>
              </a:r>
            </a:p>
          </p:txBody>
        </p:sp>
      </p:grpSp>
      <p:sp>
        <p:nvSpPr>
          <p:cNvPr id="65" name="平行四边形 64"/>
          <p:cNvSpPr/>
          <p:nvPr/>
        </p:nvSpPr>
        <p:spPr>
          <a:xfrm rot="16200000" flipV="1">
            <a:off x="7302055" y="5614938"/>
            <a:ext cx="859674" cy="319785"/>
          </a:xfrm>
          <a:prstGeom prst="parallelogram">
            <a:avLst>
              <a:gd name="adj" fmla="val 116910"/>
            </a:avLst>
          </a:prstGeom>
          <a:solidFill>
            <a:srgbClr val="7303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6" name="平行四边形 65"/>
          <p:cNvSpPr/>
          <p:nvPr/>
        </p:nvSpPr>
        <p:spPr>
          <a:xfrm rot="16200000" flipV="1">
            <a:off x="4030270" y="5999391"/>
            <a:ext cx="859674" cy="319785"/>
          </a:xfrm>
          <a:prstGeom prst="parallelogram">
            <a:avLst>
              <a:gd name="adj" fmla="val 116910"/>
            </a:avLst>
          </a:prstGeom>
          <a:solidFill>
            <a:srgbClr val="7303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işlídê"/>
          <p:cNvSpPr/>
          <p:nvPr/>
        </p:nvSpPr>
        <p:spPr>
          <a:xfrm>
            <a:off x="0" y="1279071"/>
            <a:ext cx="12192000" cy="4861256"/>
          </a:xfrm>
          <a:prstGeom prst="rect">
            <a:avLst/>
          </a:prstGeom>
          <a:solidFill>
            <a:srgbClr val="FFFDFD"/>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7" name="对角圆角矩形 1"/>
          <p:cNvSpPr/>
          <p:nvPr/>
        </p:nvSpPr>
        <p:spPr>
          <a:xfrm flipH="1">
            <a:off x="4409440" y="810895"/>
            <a:ext cx="384365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扎实推动共同富裕的重大举措</a:t>
            </a:r>
          </a:p>
        </p:txBody>
      </p:sp>
      <p:grpSp>
        <p:nvGrpSpPr>
          <p:cNvPr id="38" name="组合 37"/>
          <p:cNvGrpSpPr/>
          <p:nvPr/>
        </p:nvGrpSpPr>
        <p:grpSpPr>
          <a:xfrm>
            <a:off x="319354" y="2358823"/>
            <a:ext cx="5040000" cy="533665"/>
            <a:chOff x="823062" y="2751334"/>
            <a:chExt cx="5040000" cy="533665"/>
          </a:xfrm>
        </p:grpSpPr>
        <p:sp>
          <p:nvSpPr>
            <p:cNvPr id="39" name="圆角矩形 27"/>
            <p:cNvSpPr/>
            <p:nvPr/>
          </p:nvSpPr>
          <p:spPr>
            <a:xfrm>
              <a:off x="823062" y="3212999"/>
              <a:ext cx="396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 name="文本框 39"/>
            <p:cNvSpPr txBox="1"/>
            <p:nvPr/>
          </p:nvSpPr>
          <p:spPr>
            <a:xfrm>
              <a:off x="823062" y="2751334"/>
              <a:ext cx="504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1. </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提高发展的平衡性、协调性、包容性</a:t>
              </a:r>
            </a:p>
          </p:txBody>
        </p:sp>
      </p:grpSp>
      <p:grpSp>
        <p:nvGrpSpPr>
          <p:cNvPr id="41" name="组合 40"/>
          <p:cNvGrpSpPr/>
          <p:nvPr/>
        </p:nvGrpSpPr>
        <p:grpSpPr>
          <a:xfrm>
            <a:off x="4584000" y="2042111"/>
            <a:ext cx="3024000" cy="3024000"/>
            <a:chOff x="4476000" y="2450327"/>
            <a:chExt cx="3024000" cy="3024000"/>
          </a:xfrm>
        </p:grpSpPr>
        <p:grpSp>
          <p:nvGrpSpPr>
            <p:cNvPr id="42" name="组合 41"/>
            <p:cNvGrpSpPr/>
            <p:nvPr/>
          </p:nvGrpSpPr>
          <p:grpSpPr>
            <a:xfrm>
              <a:off x="4800001" y="2774327"/>
              <a:ext cx="2376000" cy="2376000"/>
              <a:chOff x="7610159" y="2521441"/>
              <a:chExt cx="1530369" cy="1530369"/>
            </a:xfrm>
          </p:grpSpPr>
          <p:sp>
            <p:nvSpPr>
              <p:cNvPr id="44" name="椭圆 43"/>
              <p:cNvSpPr>
                <a:spLocks noChangeAspect="1"/>
              </p:cNvSpPr>
              <p:nvPr/>
            </p:nvSpPr>
            <p:spPr>
              <a:xfrm>
                <a:off x="7610159" y="2521441"/>
                <a:ext cx="1530369" cy="1530369"/>
              </a:xfrm>
              <a:prstGeom prst="ellipse">
                <a:avLst/>
              </a:prstGeom>
              <a:gradFill>
                <a:gsLst>
                  <a:gs pos="0">
                    <a:schemeClr val="accent4">
                      <a:lumMod val="20000"/>
                      <a:lumOff val="80000"/>
                    </a:schemeClr>
                  </a:gs>
                  <a:gs pos="50000">
                    <a:srgbClr val="DA7B43"/>
                  </a:gs>
                  <a:gs pos="100000">
                    <a:srgbClr val="B00000"/>
                  </a:gs>
                </a:gsLst>
                <a:lin ang="1800000" scaled="0"/>
              </a:gradFill>
              <a:ln>
                <a:noFill/>
              </a:ln>
              <a:effectLst>
                <a:outerShdw blurRad="381000" dist="127000" dir="5400000" algn="t" rotWithShape="0">
                  <a:schemeClr val="accent2">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共同</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富裕</a:t>
                </a:r>
              </a:p>
            </p:txBody>
          </p:sp>
          <p:sp>
            <p:nvSpPr>
              <p:cNvPr id="45" name="同心圆 22"/>
              <p:cNvSpPr>
                <a:spLocks noChangeAspect="1"/>
              </p:cNvSpPr>
              <p:nvPr/>
            </p:nvSpPr>
            <p:spPr>
              <a:xfrm>
                <a:off x="7726096" y="2637378"/>
                <a:ext cx="1298495" cy="1298495"/>
              </a:xfrm>
              <a:prstGeom prst="donut">
                <a:avLst>
                  <a:gd name="adj" fmla="val 11025"/>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p:txBody>
          </p:sp>
        </p:grpSp>
        <p:sp>
          <p:nvSpPr>
            <p:cNvPr id="43" name="椭圆 42"/>
            <p:cNvSpPr/>
            <p:nvPr/>
          </p:nvSpPr>
          <p:spPr>
            <a:xfrm>
              <a:off x="4476000" y="2450327"/>
              <a:ext cx="3024000" cy="3024000"/>
            </a:xfrm>
            <a:prstGeom prst="ellipse">
              <a:avLst/>
            </a:prstGeom>
            <a:noFill/>
            <a:ln>
              <a:gradFill>
                <a:gsLst>
                  <a:gs pos="0">
                    <a:schemeClr val="bg1"/>
                  </a:gs>
                  <a:gs pos="100000">
                    <a:srgbClr val="9E040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46" name="椭圆 45"/>
          <p:cNvSpPr/>
          <p:nvPr/>
        </p:nvSpPr>
        <p:spPr>
          <a:xfrm>
            <a:off x="4674001" y="2781566"/>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47" name="组合 46"/>
          <p:cNvGrpSpPr/>
          <p:nvPr/>
        </p:nvGrpSpPr>
        <p:grpSpPr>
          <a:xfrm>
            <a:off x="894589" y="3305020"/>
            <a:ext cx="5040000" cy="533665"/>
            <a:chOff x="823062" y="2751334"/>
            <a:chExt cx="5040000" cy="533665"/>
          </a:xfrm>
        </p:grpSpPr>
        <p:sp>
          <p:nvSpPr>
            <p:cNvPr id="48" name="圆角矩形 27"/>
            <p:cNvSpPr/>
            <p:nvPr/>
          </p:nvSpPr>
          <p:spPr>
            <a:xfrm>
              <a:off x="823062" y="3212999"/>
              <a:ext cx="36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9" name="文本框 48"/>
            <p:cNvSpPr txBox="1"/>
            <p:nvPr/>
          </p:nvSpPr>
          <p:spPr>
            <a:xfrm>
              <a:off x="823062" y="2751334"/>
              <a:ext cx="504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 </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着力扩大中等收入群体规模</a:t>
              </a:r>
            </a:p>
          </p:txBody>
        </p:sp>
      </p:grpSp>
      <p:sp>
        <p:nvSpPr>
          <p:cNvPr id="67" name="椭圆 66"/>
          <p:cNvSpPr/>
          <p:nvPr/>
        </p:nvSpPr>
        <p:spPr>
          <a:xfrm>
            <a:off x="4539678" y="3716982"/>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68" name="组合 67"/>
          <p:cNvGrpSpPr/>
          <p:nvPr/>
        </p:nvGrpSpPr>
        <p:grpSpPr>
          <a:xfrm>
            <a:off x="1469823" y="4345126"/>
            <a:ext cx="5040000" cy="533665"/>
            <a:chOff x="823062" y="2751334"/>
            <a:chExt cx="5040000" cy="533665"/>
          </a:xfrm>
        </p:grpSpPr>
        <p:sp>
          <p:nvSpPr>
            <p:cNvPr id="69" name="圆角矩形 27"/>
            <p:cNvSpPr/>
            <p:nvPr/>
          </p:nvSpPr>
          <p:spPr>
            <a:xfrm>
              <a:off x="823062" y="3212999"/>
              <a:ext cx="36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 name="文本框 69"/>
            <p:cNvSpPr txBox="1"/>
            <p:nvPr/>
          </p:nvSpPr>
          <p:spPr>
            <a:xfrm>
              <a:off x="823062" y="2751334"/>
              <a:ext cx="504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3. </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促进基本公共服务均等化</a:t>
              </a:r>
            </a:p>
          </p:txBody>
        </p:sp>
      </p:grpSp>
      <p:sp>
        <p:nvSpPr>
          <p:cNvPr id="71" name="椭圆 70"/>
          <p:cNvSpPr/>
          <p:nvPr/>
        </p:nvSpPr>
        <p:spPr>
          <a:xfrm>
            <a:off x="5230469" y="4770791"/>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72" name="组合 71"/>
          <p:cNvGrpSpPr/>
          <p:nvPr/>
        </p:nvGrpSpPr>
        <p:grpSpPr>
          <a:xfrm>
            <a:off x="7887583" y="2356932"/>
            <a:ext cx="3964672" cy="533665"/>
            <a:chOff x="1263934" y="2751334"/>
            <a:chExt cx="3964672" cy="533665"/>
          </a:xfrm>
        </p:grpSpPr>
        <p:sp>
          <p:nvSpPr>
            <p:cNvPr id="73" name="圆角矩形 27"/>
            <p:cNvSpPr/>
            <p:nvPr/>
          </p:nvSpPr>
          <p:spPr>
            <a:xfrm flipH="1">
              <a:off x="1263934" y="3212999"/>
              <a:ext cx="396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4" name="文本框 73"/>
            <p:cNvSpPr txBox="1"/>
            <p:nvPr/>
          </p:nvSpPr>
          <p:spPr>
            <a:xfrm>
              <a:off x="1628606" y="2751334"/>
              <a:ext cx="360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4. </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加强对高收入的规范和调节</a:t>
              </a:r>
            </a:p>
          </p:txBody>
        </p:sp>
      </p:grpSp>
      <p:grpSp>
        <p:nvGrpSpPr>
          <p:cNvPr id="75" name="组合 74"/>
          <p:cNvGrpSpPr/>
          <p:nvPr/>
        </p:nvGrpSpPr>
        <p:grpSpPr>
          <a:xfrm>
            <a:off x="7733474" y="3303129"/>
            <a:ext cx="3697971" cy="533665"/>
            <a:chOff x="534590" y="2751334"/>
            <a:chExt cx="3697971" cy="533665"/>
          </a:xfrm>
        </p:grpSpPr>
        <p:sp>
          <p:nvSpPr>
            <p:cNvPr id="76" name="圆角矩形 27"/>
            <p:cNvSpPr/>
            <p:nvPr/>
          </p:nvSpPr>
          <p:spPr>
            <a:xfrm flipH="1">
              <a:off x="534590" y="3212999"/>
              <a:ext cx="36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7" name="文本框 76"/>
            <p:cNvSpPr txBox="1"/>
            <p:nvPr/>
          </p:nvSpPr>
          <p:spPr>
            <a:xfrm>
              <a:off x="632561" y="2751334"/>
              <a:ext cx="3600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5. </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促进人民精神生活共同富裕</a:t>
              </a:r>
            </a:p>
          </p:txBody>
        </p:sp>
      </p:grpSp>
      <p:grpSp>
        <p:nvGrpSpPr>
          <p:cNvPr id="78" name="组合 77"/>
          <p:cNvGrpSpPr/>
          <p:nvPr/>
        </p:nvGrpSpPr>
        <p:grpSpPr>
          <a:xfrm>
            <a:off x="7051399" y="4343235"/>
            <a:ext cx="3600000" cy="533665"/>
            <a:chOff x="518260" y="2751334"/>
            <a:chExt cx="3600000" cy="533665"/>
          </a:xfrm>
        </p:grpSpPr>
        <p:sp>
          <p:nvSpPr>
            <p:cNvPr id="79" name="圆角矩形 27"/>
            <p:cNvSpPr/>
            <p:nvPr/>
          </p:nvSpPr>
          <p:spPr>
            <a:xfrm flipH="1">
              <a:off x="518260" y="3212999"/>
              <a:ext cx="36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0" name="文本框 79"/>
            <p:cNvSpPr txBox="1"/>
            <p:nvPr/>
          </p:nvSpPr>
          <p:spPr>
            <a:xfrm>
              <a:off x="1013564" y="2751334"/>
              <a:ext cx="3096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6. </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促进农民农村共同富裕</a:t>
              </a:r>
            </a:p>
          </p:txBody>
        </p:sp>
      </p:grpSp>
      <p:sp>
        <p:nvSpPr>
          <p:cNvPr id="81" name="椭圆 80"/>
          <p:cNvSpPr/>
          <p:nvPr/>
        </p:nvSpPr>
        <p:spPr>
          <a:xfrm>
            <a:off x="7360997" y="2781566"/>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2" name="椭圆 81"/>
          <p:cNvSpPr/>
          <p:nvPr/>
        </p:nvSpPr>
        <p:spPr>
          <a:xfrm>
            <a:off x="7504997" y="3730684"/>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3" name="椭圆 82"/>
          <p:cNvSpPr/>
          <p:nvPr/>
        </p:nvSpPr>
        <p:spPr>
          <a:xfrm>
            <a:off x="6824168" y="4770791"/>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直接连接符 52"/>
          <p:cNvCxnSpPr/>
          <p:nvPr/>
        </p:nvCxnSpPr>
        <p:spPr>
          <a:xfrm>
            <a:off x="4441022" y="1782314"/>
            <a:ext cx="0" cy="1800000"/>
          </a:xfrm>
          <a:prstGeom prst="line">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611391" y="1782314"/>
            <a:ext cx="0" cy="1800000"/>
          </a:xfrm>
          <a:prstGeom prst="line">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1175287" y="1718994"/>
            <a:ext cx="2797486" cy="2536400"/>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要增强区域发展的平衡性，实施区域重大战略和区域协调发展战略，健全转移支付制度，缩小区域人均财政支出差异，加大对欠发达地区的支持力度。</a:t>
            </a:r>
            <a:endPar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sp>
        <p:nvSpPr>
          <p:cNvPr id="56" name="矩形 55"/>
          <p:cNvSpPr/>
          <p:nvPr/>
        </p:nvSpPr>
        <p:spPr>
          <a:xfrm>
            <a:off x="4863754" y="1718994"/>
            <a:ext cx="2324905" cy="2120902"/>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要强化行业发展的协调性，加快垄断行业改革，推动金融、房地产同实体经济协调发展。</a:t>
            </a:r>
          </a:p>
        </p:txBody>
      </p:sp>
      <p:sp>
        <p:nvSpPr>
          <p:cNvPr id="57" name="矩形 56"/>
          <p:cNvSpPr/>
          <p:nvPr/>
        </p:nvSpPr>
        <p:spPr>
          <a:xfrm>
            <a:off x="8034124" y="1718994"/>
            <a:ext cx="2531928" cy="1705403"/>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要支持中小企业发展，构建大中小企业相互依存、相互促进的企业发展生态。</a:t>
            </a:r>
          </a:p>
        </p:txBody>
      </p:sp>
      <p:pic>
        <p:nvPicPr>
          <p:cNvPr id="58" name="图片 57"/>
          <p:cNvPicPr preferRelativeResize="0"/>
          <p:nvPr/>
        </p:nvPicPr>
        <p:blipFill rotWithShape="1">
          <a:blip r:embed="rId2" cstate="print">
            <a:extLst>
              <a:ext uri="{28A0092B-C50C-407E-A947-70E740481C1C}">
                <a14:useLocalDpi xmlns:a14="http://schemas.microsoft.com/office/drawing/2010/main" val="0"/>
              </a:ext>
            </a:extLst>
          </a:blip>
          <a:srcRect l="383" t="56250" r="395" b="23818"/>
          <a:stretch>
            <a:fillRect/>
          </a:stretch>
        </p:blipFill>
        <p:spPr>
          <a:xfrm>
            <a:off x="916856" y="4635971"/>
            <a:ext cx="10800007" cy="1351612"/>
          </a:xfrm>
          <a:prstGeom prst="cube">
            <a:avLst>
              <a:gd name="adj" fmla="val 5027"/>
            </a:avLst>
          </a:prstGeom>
          <a:noFill/>
          <a:ln w="6350">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pic>
      <p:sp>
        <p:nvSpPr>
          <p:cNvPr id="59" name="文本框 58"/>
          <p:cNvSpPr txBox="1"/>
          <p:nvPr/>
        </p:nvSpPr>
        <p:spPr>
          <a:xfrm>
            <a:off x="1175287" y="5068335"/>
            <a:ext cx="987088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要加快完善社会主义市场经济体制，推动发展更平衡、更协调、更包容。</a:t>
            </a:r>
          </a:p>
        </p:txBody>
      </p:sp>
      <p:sp>
        <p:nvSpPr>
          <p:cNvPr id="16" name="对角圆角矩形 1">
            <a:extLst>
              <a:ext uri="{FF2B5EF4-FFF2-40B4-BE49-F238E27FC236}">
                <a16:creationId xmlns:a16="http://schemas.microsoft.com/office/drawing/2014/main" id="{322A9BB0-509E-4425-B98D-AF38A8B9E456}"/>
              </a:ext>
            </a:extLst>
          </p:cNvPr>
          <p:cNvSpPr/>
          <p:nvPr/>
        </p:nvSpPr>
        <p:spPr>
          <a:xfrm flipH="1">
            <a:off x="3361923" y="757895"/>
            <a:ext cx="546815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提高发展的平衡性、协调性、包容性</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3750"/>
                            </p:stCondLst>
                            <p:childTnLst>
                              <p:par>
                                <p:cTn id="9" presetID="16" presetClass="entr" presetSubtype="42"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barn(outHorizontal)">
                                      <p:cBhvr>
                                        <p:cTn id="11" dur="500"/>
                                        <p:tgtEl>
                                          <p:spTgt spid="53"/>
                                        </p:tgtEl>
                                      </p:cBhvr>
                                    </p:animEffect>
                                  </p:childTnLst>
                                </p:cTn>
                              </p:par>
                            </p:childTnLst>
                          </p:cTn>
                        </p:par>
                        <p:par>
                          <p:cTn id="12" fill="hold">
                            <p:stCondLst>
                              <p:cond delay="42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par>
                          <p:cTn id="16" fill="hold">
                            <p:stCondLst>
                              <p:cond delay="6650"/>
                            </p:stCondLst>
                            <p:childTnLst>
                              <p:par>
                                <p:cTn id="17" presetID="16" presetClass="entr" presetSubtype="42"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barn(outHorizontal)">
                                      <p:cBhvr>
                                        <p:cTn id="19" dur="500"/>
                                        <p:tgtEl>
                                          <p:spTgt spid="54"/>
                                        </p:tgtEl>
                                      </p:cBhvr>
                                    </p:animEffect>
                                  </p:childTnLst>
                                </p:cTn>
                              </p:par>
                            </p:childTnLst>
                          </p:cTn>
                        </p:par>
                        <p:par>
                          <p:cTn id="20" fill="hold">
                            <p:stCondLst>
                              <p:cond delay="71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şlídê">
            <a:extLst>
              <a:ext uri="{FF2B5EF4-FFF2-40B4-BE49-F238E27FC236}">
                <a16:creationId xmlns:a16="http://schemas.microsoft.com/office/drawing/2014/main" id="{EA01142C-8492-4197-993C-A7D949C3A5EC}"/>
              </a:ext>
            </a:extLst>
          </p:cNvPr>
          <p:cNvSpPr/>
          <p:nvPr/>
        </p:nvSpPr>
        <p:spPr>
          <a:xfrm>
            <a:off x="0" y="1993044"/>
            <a:ext cx="12192000" cy="3912456"/>
          </a:xfrm>
          <a:prstGeom prst="rect">
            <a:avLst/>
          </a:pr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ct val="0"/>
              </a:spcBef>
              <a:spcAft>
                <a:spcPts val="600"/>
              </a:spcAft>
              <a:buClr>
                <a:srgbClr val="C00000"/>
              </a:buClr>
              <a:buSzPct val="90000"/>
              <a:buFontTx/>
              <a:buNone/>
              <a:defRPr/>
            </a:pP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ea"/>
            </a:endParaRPr>
          </a:p>
        </p:txBody>
      </p:sp>
      <p:sp>
        <p:nvSpPr>
          <p:cNvPr id="4" name="文本框 3"/>
          <p:cNvSpPr txBox="1"/>
          <p:nvPr/>
        </p:nvSpPr>
        <p:spPr>
          <a:xfrm>
            <a:off x="4953000" y="2545298"/>
            <a:ext cx="6179820" cy="2807948"/>
          </a:xfrm>
          <a:prstGeom prst="rect">
            <a:avLst/>
          </a:prstGeom>
          <a:noFill/>
        </p:spPr>
        <p:txBody>
          <a:bodyPr wrap="square" rtlCol="0" anchor="t">
            <a:spAutoFit/>
          </a:bodyPr>
          <a:lstStyle/>
          <a:p>
            <a:pPr marL="0" marR="0" lvl="0" indent="540000" algn="just"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    </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sym typeface="+mn-ea"/>
              </a:rPr>
              <a:t>目前，我国约有4亿中等收入人口，绝对规模世界最大。要把扩大中等收入群体规模作为重要政策目标，优化收入分配结构，健全知识、技术、管理、数据等生产要素由市场评价贡献、按贡献决定报酬的机制。要扩大人力资本投入，使更多普通劳动者通过自身努力进入中等收入群体。</a:t>
            </a:r>
            <a:endPar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21862"/>
          <a:stretch/>
        </p:blipFill>
        <p:spPr>
          <a:xfrm>
            <a:off x="1059180" y="1581150"/>
            <a:ext cx="3444270" cy="4838700"/>
          </a:xfrm>
          <a:prstGeom prst="rect">
            <a:avLst/>
          </a:prstGeom>
          <a:effectLst>
            <a:outerShdw blurRad="63500" sx="102000" sy="102000" algn="ctr" rotWithShape="0">
              <a:prstClr val="black">
                <a:alpha val="10000"/>
              </a:prstClr>
            </a:outerShdw>
          </a:effectLst>
        </p:spPr>
      </p:pic>
      <p:sp>
        <p:nvSpPr>
          <p:cNvPr id="11" name="对角圆角矩形 1">
            <a:extLst>
              <a:ext uri="{FF2B5EF4-FFF2-40B4-BE49-F238E27FC236}">
                <a16:creationId xmlns:a16="http://schemas.microsoft.com/office/drawing/2014/main" id="{D3D1FFBC-F5FD-4598-BB79-21E5A5C3432B}"/>
              </a:ext>
            </a:extLst>
          </p:cNvPr>
          <p:cNvSpPr/>
          <p:nvPr/>
        </p:nvSpPr>
        <p:spPr>
          <a:xfrm flipH="1">
            <a:off x="4033637" y="757895"/>
            <a:ext cx="4124727"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着力扩大中等收入群体规模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şlídê"/>
          <p:cNvSpPr/>
          <p:nvPr/>
        </p:nvSpPr>
        <p:spPr>
          <a:xfrm>
            <a:off x="0" y="1279071"/>
            <a:ext cx="12192000" cy="4861256"/>
          </a:xfrm>
          <a:prstGeom prst="rect">
            <a:avLst/>
          </a:prstGeom>
          <a:solidFill>
            <a:srgbClr val="FFFDFD"/>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nvGrpSpPr>
          <p:cNvPr id="16" name="组合 15"/>
          <p:cNvGrpSpPr/>
          <p:nvPr/>
        </p:nvGrpSpPr>
        <p:grpSpPr>
          <a:xfrm>
            <a:off x="1243102" y="1821994"/>
            <a:ext cx="3600000" cy="776559"/>
            <a:chOff x="823062" y="2508440"/>
            <a:chExt cx="3600000" cy="776559"/>
          </a:xfrm>
        </p:grpSpPr>
        <p:sp>
          <p:nvSpPr>
            <p:cNvPr id="17" name="圆角矩形 27"/>
            <p:cNvSpPr/>
            <p:nvPr/>
          </p:nvSpPr>
          <p:spPr>
            <a:xfrm>
              <a:off x="823062" y="3212999"/>
              <a:ext cx="342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文本框 17"/>
            <p:cNvSpPr txBox="1"/>
            <p:nvPr/>
          </p:nvSpPr>
          <p:spPr>
            <a:xfrm>
              <a:off x="823062" y="2508440"/>
              <a:ext cx="360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推动更多低收入人群迈入中等收入行列</a:t>
              </a:r>
            </a:p>
          </p:txBody>
        </p:sp>
      </p:grpSp>
      <p:grpSp>
        <p:nvGrpSpPr>
          <p:cNvPr id="19" name="组合 18"/>
          <p:cNvGrpSpPr/>
          <p:nvPr/>
        </p:nvGrpSpPr>
        <p:grpSpPr>
          <a:xfrm>
            <a:off x="4584000" y="1746831"/>
            <a:ext cx="3024000" cy="3024000"/>
            <a:chOff x="4476000" y="2450327"/>
            <a:chExt cx="3024000" cy="3024000"/>
          </a:xfrm>
        </p:grpSpPr>
        <p:grpSp>
          <p:nvGrpSpPr>
            <p:cNvPr id="20" name="组合 19"/>
            <p:cNvGrpSpPr/>
            <p:nvPr/>
          </p:nvGrpSpPr>
          <p:grpSpPr>
            <a:xfrm>
              <a:off x="4800001" y="2774327"/>
              <a:ext cx="2376000" cy="2376000"/>
              <a:chOff x="7610159" y="2521441"/>
              <a:chExt cx="1530369" cy="1530369"/>
            </a:xfrm>
          </p:grpSpPr>
          <p:sp>
            <p:nvSpPr>
              <p:cNvPr id="22" name="椭圆 21"/>
              <p:cNvSpPr>
                <a:spLocks noChangeAspect="1"/>
              </p:cNvSpPr>
              <p:nvPr/>
            </p:nvSpPr>
            <p:spPr>
              <a:xfrm>
                <a:off x="7610159" y="2521441"/>
                <a:ext cx="1530369" cy="1530369"/>
              </a:xfrm>
              <a:prstGeom prst="ellipse">
                <a:avLst/>
              </a:prstGeom>
              <a:gradFill>
                <a:gsLst>
                  <a:gs pos="0">
                    <a:schemeClr val="accent4">
                      <a:lumMod val="20000"/>
                      <a:lumOff val="80000"/>
                    </a:schemeClr>
                  </a:gs>
                  <a:gs pos="50000">
                    <a:srgbClr val="DA7B43"/>
                  </a:gs>
                  <a:gs pos="100000">
                    <a:srgbClr val="B00000"/>
                  </a:gs>
                </a:gsLst>
                <a:lin ang="1800000" scaled="0"/>
              </a:gradFill>
              <a:ln>
                <a:noFill/>
              </a:ln>
              <a:effectLst>
                <a:outerShdw blurRad="381000" dist="127000" dir="5400000" algn="t" rotWithShape="0">
                  <a:schemeClr val="accent2">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着力扩大</a:t>
                </a:r>
                <a:endParaRPr kumimoji="0" lang="en-US" altLang="zh-CN"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中等收入</a:t>
                </a:r>
                <a:endParaRPr kumimoji="0" lang="en-US" altLang="zh-CN"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rPr>
                  <a:t>群体规模</a:t>
                </a:r>
              </a:p>
            </p:txBody>
          </p:sp>
          <p:sp>
            <p:nvSpPr>
              <p:cNvPr id="23" name="同心圆 22"/>
              <p:cNvSpPr>
                <a:spLocks noChangeAspect="1"/>
              </p:cNvSpPr>
              <p:nvPr/>
            </p:nvSpPr>
            <p:spPr>
              <a:xfrm>
                <a:off x="7726096" y="2637378"/>
                <a:ext cx="1298495" cy="1298495"/>
              </a:xfrm>
              <a:prstGeom prst="donut">
                <a:avLst>
                  <a:gd name="adj" fmla="val 11025"/>
                </a:avLst>
              </a:prstGeom>
              <a:gradFill flip="none" rotWithShape="1">
                <a:gsLst>
                  <a:gs pos="0">
                    <a:srgbClr val="F9F8F6">
                      <a:alpha val="76000"/>
                    </a:srgbClr>
                  </a:gs>
                  <a:gs pos="100000">
                    <a:srgbClr val="F0BC7C"/>
                  </a:gs>
                </a:gsLst>
                <a:path path="circle">
                  <a:fillToRect l="100000" t="100000"/>
                </a:path>
                <a:tileRect r="-100000" b="-100000"/>
              </a:gradFill>
              <a:ln w="6350">
                <a:gradFill>
                  <a:gsLst>
                    <a:gs pos="0">
                      <a:schemeClr val="bg1"/>
                    </a:gs>
                    <a:gs pos="100000">
                      <a:srgbClr val="F9F8F6">
                        <a:alpha val="50000"/>
                      </a:srgbClr>
                    </a:gs>
                  </a:gsLst>
                  <a:lin ang="4200000" scaled="0"/>
                </a:grad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ea"/>
                  <a:sym typeface="+mn-lt"/>
                </a:endParaRPr>
              </a:p>
            </p:txBody>
          </p:sp>
        </p:grpSp>
        <p:sp>
          <p:nvSpPr>
            <p:cNvPr id="21" name="椭圆 20"/>
            <p:cNvSpPr/>
            <p:nvPr/>
          </p:nvSpPr>
          <p:spPr>
            <a:xfrm>
              <a:off x="4476000" y="2450327"/>
              <a:ext cx="3024000" cy="3024000"/>
            </a:xfrm>
            <a:prstGeom prst="ellipse">
              <a:avLst/>
            </a:prstGeom>
            <a:noFill/>
            <a:ln>
              <a:gradFill>
                <a:gsLst>
                  <a:gs pos="0">
                    <a:schemeClr val="bg1"/>
                  </a:gs>
                  <a:gs pos="100000">
                    <a:srgbClr val="9E0406"/>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
        <p:nvSpPr>
          <p:cNvPr id="24" name="椭圆 23"/>
          <p:cNvSpPr/>
          <p:nvPr/>
        </p:nvSpPr>
        <p:spPr>
          <a:xfrm>
            <a:off x="4674001" y="2486286"/>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5" name="组合 24"/>
          <p:cNvGrpSpPr/>
          <p:nvPr/>
        </p:nvGrpSpPr>
        <p:grpSpPr>
          <a:xfrm>
            <a:off x="744401" y="2943709"/>
            <a:ext cx="3600000" cy="771799"/>
            <a:chOff x="823061" y="2513200"/>
            <a:chExt cx="3600000" cy="771799"/>
          </a:xfrm>
        </p:grpSpPr>
        <p:sp>
          <p:nvSpPr>
            <p:cNvPr id="26" name="圆角矩形 27"/>
            <p:cNvSpPr/>
            <p:nvPr/>
          </p:nvSpPr>
          <p:spPr>
            <a:xfrm>
              <a:off x="823062" y="3212999"/>
              <a:ext cx="342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7" name="文本框 26"/>
            <p:cNvSpPr txBox="1"/>
            <p:nvPr/>
          </p:nvSpPr>
          <p:spPr>
            <a:xfrm>
              <a:off x="823061" y="2513200"/>
              <a:ext cx="360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提高高等教育质量，帮助高校毕业生高质量就业</a:t>
              </a:r>
            </a:p>
          </p:txBody>
        </p:sp>
      </p:grpSp>
      <p:sp>
        <p:nvSpPr>
          <p:cNvPr id="28" name="椭圆 27"/>
          <p:cNvSpPr/>
          <p:nvPr/>
        </p:nvSpPr>
        <p:spPr>
          <a:xfrm>
            <a:off x="4539678" y="3421702"/>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9" name="组合 28"/>
          <p:cNvGrpSpPr/>
          <p:nvPr/>
        </p:nvGrpSpPr>
        <p:grpSpPr>
          <a:xfrm>
            <a:off x="1243102" y="4060664"/>
            <a:ext cx="3600000" cy="771797"/>
            <a:chOff x="823062" y="2513202"/>
            <a:chExt cx="3600000" cy="771797"/>
          </a:xfrm>
        </p:grpSpPr>
        <p:sp>
          <p:nvSpPr>
            <p:cNvPr id="30" name="圆角矩形 27"/>
            <p:cNvSpPr/>
            <p:nvPr/>
          </p:nvSpPr>
          <p:spPr>
            <a:xfrm>
              <a:off x="823062" y="3212999"/>
              <a:ext cx="342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1" name="文本框 30"/>
            <p:cNvSpPr txBox="1"/>
            <p:nvPr/>
          </p:nvSpPr>
          <p:spPr>
            <a:xfrm>
              <a:off x="823062" y="2513202"/>
              <a:ext cx="360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加大技能人才培养力度，推动技术工人进入中等收入群体</a:t>
              </a:r>
            </a:p>
          </p:txBody>
        </p:sp>
      </p:grpSp>
      <p:sp>
        <p:nvSpPr>
          <p:cNvPr id="32" name="椭圆 31"/>
          <p:cNvSpPr/>
          <p:nvPr/>
        </p:nvSpPr>
        <p:spPr>
          <a:xfrm>
            <a:off x="4896022" y="4235065"/>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38" name="组合 37"/>
          <p:cNvGrpSpPr/>
          <p:nvPr/>
        </p:nvGrpSpPr>
        <p:grpSpPr>
          <a:xfrm>
            <a:off x="7356896" y="1821994"/>
            <a:ext cx="3636000" cy="771797"/>
            <a:chOff x="1628606" y="2513202"/>
            <a:chExt cx="3636000" cy="771797"/>
          </a:xfrm>
        </p:grpSpPr>
        <p:sp>
          <p:nvSpPr>
            <p:cNvPr id="39" name="圆角矩形 27"/>
            <p:cNvSpPr/>
            <p:nvPr/>
          </p:nvSpPr>
          <p:spPr>
            <a:xfrm flipH="1">
              <a:off x="1808606" y="3212999"/>
              <a:ext cx="342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 name="文本框 39"/>
            <p:cNvSpPr txBox="1"/>
            <p:nvPr/>
          </p:nvSpPr>
          <p:spPr>
            <a:xfrm>
              <a:off x="1628606" y="2513202"/>
              <a:ext cx="3636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改善营商环境，帮助中小企业主和个体工商户创业致富</a:t>
              </a:r>
            </a:p>
          </p:txBody>
        </p:sp>
      </p:grpSp>
      <p:grpSp>
        <p:nvGrpSpPr>
          <p:cNvPr id="41" name="组合 40"/>
          <p:cNvGrpSpPr/>
          <p:nvPr/>
        </p:nvGrpSpPr>
        <p:grpSpPr>
          <a:xfrm>
            <a:off x="7821918" y="2938947"/>
            <a:ext cx="3636000" cy="771797"/>
            <a:chOff x="632560" y="2513202"/>
            <a:chExt cx="3636000" cy="771797"/>
          </a:xfrm>
        </p:grpSpPr>
        <p:sp>
          <p:nvSpPr>
            <p:cNvPr id="42" name="圆角矩形 27"/>
            <p:cNvSpPr/>
            <p:nvPr/>
          </p:nvSpPr>
          <p:spPr>
            <a:xfrm flipH="1">
              <a:off x="812561" y="3212999"/>
              <a:ext cx="342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3" name="文本框 42"/>
            <p:cNvSpPr txBox="1"/>
            <p:nvPr/>
          </p:nvSpPr>
          <p:spPr>
            <a:xfrm>
              <a:off x="632560" y="2513202"/>
              <a:ext cx="3636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深化户籍制度改革，让农民工安心进城，稳定就业</a:t>
              </a:r>
            </a:p>
          </p:txBody>
        </p:sp>
      </p:grpSp>
      <p:grpSp>
        <p:nvGrpSpPr>
          <p:cNvPr id="44" name="组合 43"/>
          <p:cNvGrpSpPr/>
          <p:nvPr/>
        </p:nvGrpSpPr>
        <p:grpSpPr>
          <a:xfrm>
            <a:off x="7356896" y="4055900"/>
            <a:ext cx="3636000" cy="776560"/>
            <a:chOff x="1013564" y="2508439"/>
            <a:chExt cx="3636000" cy="776560"/>
          </a:xfrm>
        </p:grpSpPr>
        <p:sp>
          <p:nvSpPr>
            <p:cNvPr id="45" name="圆角矩形 27"/>
            <p:cNvSpPr/>
            <p:nvPr/>
          </p:nvSpPr>
          <p:spPr>
            <a:xfrm flipH="1">
              <a:off x="1193564" y="3212999"/>
              <a:ext cx="342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6" name="文本框 45"/>
            <p:cNvSpPr txBox="1"/>
            <p:nvPr/>
          </p:nvSpPr>
          <p:spPr>
            <a:xfrm>
              <a:off x="1013564" y="2508439"/>
              <a:ext cx="3636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适当提高公务员及国有企事业单位基层职工工资待遇</a:t>
              </a:r>
            </a:p>
          </p:txBody>
        </p:sp>
      </p:grpSp>
      <p:sp>
        <p:nvSpPr>
          <p:cNvPr id="47" name="椭圆 46"/>
          <p:cNvSpPr/>
          <p:nvPr/>
        </p:nvSpPr>
        <p:spPr>
          <a:xfrm>
            <a:off x="7360997" y="2486286"/>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8" name="椭圆 47"/>
          <p:cNvSpPr/>
          <p:nvPr/>
        </p:nvSpPr>
        <p:spPr>
          <a:xfrm>
            <a:off x="7504997" y="3435404"/>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9" name="椭圆 48"/>
          <p:cNvSpPr/>
          <p:nvPr/>
        </p:nvSpPr>
        <p:spPr>
          <a:xfrm>
            <a:off x="7148323" y="4194831"/>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53" name="组合 52"/>
          <p:cNvGrpSpPr/>
          <p:nvPr/>
        </p:nvGrpSpPr>
        <p:grpSpPr>
          <a:xfrm>
            <a:off x="2907190" y="5177617"/>
            <a:ext cx="6377620" cy="486042"/>
            <a:chOff x="-580037" y="2798957"/>
            <a:chExt cx="6377620" cy="486042"/>
          </a:xfrm>
        </p:grpSpPr>
        <p:sp>
          <p:nvSpPr>
            <p:cNvPr id="54" name="圆角矩形 27"/>
            <p:cNvSpPr/>
            <p:nvPr/>
          </p:nvSpPr>
          <p:spPr>
            <a:xfrm>
              <a:off x="-541227" y="3212999"/>
              <a:ext cx="6300000" cy="72000"/>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5" name="文本框 54"/>
            <p:cNvSpPr txBox="1"/>
            <p:nvPr/>
          </p:nvSpPr>
          <p:spPr>
            <a:xfrm>
              <a:off x="-580037" y="2798957"/>
              <a:ext cx="63776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增加城乡居民住房、农村土地、金融资产等各类财产性收入</a:t>
              </a:r>
            </a:p>
          </p:txBody>
        </p:sp>
      </p:grpSp>
      <p:sp>
        <p:nvSpPr>
          <p:cNvPr id="56" name="椭圆 55"/>
          <p:cNvSpPr/>
          <p:nvPr/>
        </p:nvSpPr>
        <p:spPr>
          <a:xfrm>
            <a:off x="6034636" y="4716831"/>
            <a:ext cx="144000" cy="1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7" name="对角圆角矩形 1">
            <a:extLst>
              <a:ext uri="{FF2B5EF4-FFF2-40B4-BE49-F238E27FC236}">
                <a16:creationId xmlns:a16="http://schemas.microsoft.com/office/drawing/2014/main" id="{1D1F11EB-3A1C-4363-BF9F-8CF9FB13A6A0}"/>
              </a:ext>
            </a:extLst>
          </p:cNvPr>
          <p:cNvSpPr/>
          <p:nvPr/>
        </p:nvSpPr>
        <p:spPr>
          <a:xfrm flipH="1">
            <a:off x="4033637" y="586445"/>
            <a:ext cx="4124727"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着力扩大中等收入群体规模</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4861"/>
            <a:ext cx="12192000" cy="1457156"/>
          </a:xfrm>
          <a:prstGeom prst="rect">
            <a:avLst/>
          </a:prstGeom>
        </p:spPr>
      </p:pic>
      <p:sp>
        <p:nvSpPr>
          <p:cNvPr id="3" name="矩形 2"/>
          <p:cNvSpPr/>
          <p:nvPr/>
        </p:nvSpPr>
        <p:spPr>
          <a:xfrm>
            <a:off x="1783560" y="936000"/>
            <a:ext cx="862488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（一）人民是创造历史的动力</a:t>
            </a:r>
          </a:p>
        </p:txBody>
      </p:sp>
      <p:grpSp>
        <p:nvGrpSpPr>
          <p:cNvPr id="4" name="组合 3"/>
          <p:cNvGrpSpPr/>
          <p:nvPr/>
        </p:nvGrpSpPr>
        <p:grpSpPr>
          <a:xfrm>
            <a:off x="949488" y="1716004"/>
            <a:ext cx="10293024" cy="4358085"/>
            <a:chOff x="949488" y="1941754"/>
            <a:chExt cx="10293024" cy="4358085"/>
          </a:xfrm>
        </p:grpSpPr>
        <p:grpSp>
          <p:nvGrpSpPr>
            <p:cNvPr id="5" name="组合 4"/>
            <p:cNvGrpSpPr/>
            <p:nvPr/>
          </p:nvGrpSpPr>
          <p:grpSpPr>
            <a:xfrm>
              <a:off x="949488" y="1941754"/>
              <a:ext cx="10293024" cy="4358085"/>
              <a:chOff x="1064709" y="1638633"/>
              <a:chExt cx="10293024" cy="4358085"/>
            </a:xfrm>
          </p:grpSpPr>
          <p:sp>
            <p:nvSpPr>
              <p:cNvPr id="7" name="图文框 6"/>
              <p:cNvSpPr/>
              <p:nvPr/>
            </p:nvSpPr>
            <p:spPr>
              <a:xfrm>
                <a:off x="1064709" y="1638633"/>
                <a:ext cx="10080000" cy="4140000"/>
              </a:xfrm>
              <a:prstGeom prst="frame">
                <a:avLst>
                  <a:gd name="adj1" fmla="val 3465"/>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8" name="组合 7"/>
              <p:cNvGrpSpPr/>
              <p:nvPr/>
            </p:nvGrpSpPr>
            <p:grpSpPr>
              <a:xfrm>
                <a:off x="1277733" y="1856718"/>
                <a:ext cx="10080000" cy="4140000"/>
                <a:chOff x="1277733" y="1856718"/>
                <a:chExt cx="10080000" cy="4140000"/>
              </a:xfrm>
            </p:grpSpPr>
            <p:sp>
              <p:nvSpPr>
                <p:cNvPr id="9" name="矩形 8"/>
                <p:cNvSpPr/>
                <p:nvPr/>
              </p:nvSpPr>
              <p:spPr>
                <a:xfrm>
                  <a:off x="1277733" y="1856718"/>
                  <a:ext cx="10080000" cy="414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0" name="图片 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736718"/>
                  <a:ext cx="7380000" cy="1260000"/>
                </a:xfrm>
                <a:prstGeom prst="rect">
                  <a:avLst/>
                </a:prstGeom>
              </p:spPr>
            </p:pic>
          </p:grpSp>
        </p:grpSp>
        <p:sp>
          <p:nvSpPr>
            <p:cNvPr id="6" name="矩形 5"/>
            <p:cNvSpPr/>
            <p:nvPr/>
          </p:nvSpPr>
          <p:spPr>
            <a:xfrm>
              <a:off x="1956000" y="2624419"/>
              <a:ext cx="8280000" cy="244538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人民是历史的创造者，是决定党和国家前途命运的根本力量。我们党来自人民、植根人民、服务人民，一旦脱离群众，就会失去生命力。</a:t>
              </a:r>
              <a:endParaRPr kumimoji="0" lang="en-US" altLang="zh-CN"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r" defTabSz="9144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习近平在纪念周恩来同志诞辰</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120</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周年座谈会上的讲话</a:t>
              </a: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2018</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年</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3</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月</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1</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日）</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立方体 44">
            <a:extLst>
              <a:ext uri="{FF2B5EF4-FFF2-40B4-BE49-F238E27FC236}">
                <a16:creationId xmlns:a16="http://schemas.microsoft.com/office/drawing/2014/main" id="{6F3BD6AC-CFC5-406C-A120-266678BFA3CD}"/>
              </a:ext>
            </a:extLst>
          </p:cNvPr>
          <p:cNvSpPr/>
          <p:nvPr/>
        </p:nvSpPr>
        <p:spPr>
          <a:xfrm>
            <a:off x="1028344" y="3520958"/>
            <a:ext cx="3119607" cy="1909814"/>
          </a:xfrm>
          <a:prstGeom prst="cube">
            <a:avLst>
              <a:gd name="adj" fmla="val 568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立方体 46">
            <a:extLst>
              <a:ext uri="{FF2B5EF4-FFF2-40B4-BE49-F238E27FC236}">
                <a16:creationId xmlns:a16="http://schemas.microsoft.com/office/drawing/2014/main" id="{37859533-D2EA-4800-BD82-7869F4D0D598}"/>
              </a:ext>
            </a:extLst>
          </p:cNvPr>
          <p:cNvSpPr/>
          <p:nvPr/>
        </p:nvSpPr>
        <p:spPr>
          <a:xfrm>
            <a:off x="1076193" y="1699151"/>
            <a:ext cx="3119607" cy="1699613"/>
          </a:xfrm>
          <a:prstGeom prst="cube">
            <a:avLst>
              <a:gd name="adj" fmla="val 568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立方体 42">
            <a:extLst>
              <a:ext uri="{FF2B5EF4-FFF2-40B4-BE49-F238E27FC236}">
                <a16:creationId xmlns:a16="http://schemas.microsoft.com/office/drawing/2014/main" id="{8C93BB5C-7EE4-47B0-9503-FFDDF5C21708}"/>
              </a:ext>
            </a:extLst>
          </p:cNvPr>
          <p:cNvSpPr/>
          <p:nvPr/>
        </p:nvSpPr>
        <p:spPr>
          <a:xfrm>
            <a:off x="8170997" y="3369343"/>
            <a:ext cx="3119607" cy="1909814"/>
          </a:xfrm>
          <a:prstGeom prst="cube">
            <a:avLst>
              <a:gd name="adj" fmla="val 568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a:extLst>
              <a:ext uri="{FF2B5EF4-FFF2-40B4-BE49-F238E27FC236}">
                <a16:creationId xmlns:a16="http://schemas.microsoft.com/office/drawing/2014/main" id="{1D2E30B6-8754-421D-9E9F-CD007B414203}"/>
              </a:ext>
            </a:extLst>
          </p:cNvPr>
          <p:cNvSpPr/>
          <p:nvPr/>
        </p:nvSpPr>
        <p:spPr>
          <a:xfrm>
            <a:off x="8197894" y="1187790"/>
            <a:ext cx="3119607" cy="1676311"/>
          </a:xfrm>
          <a:prstGeom prst="cube">
            <a:avLst>
              <a:gd name="adj" fmla="val 568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双括号 62"/>
          <p:cNvSpPr/>
          <p:nvPr/>
        </p:nvSpPr>
        <p:spPr>
          <a:xfrm>
            <a:off x="8358996" y="1438798"/>
            <a:ext cx="2797402" cy="1174294"/>
          </a:xfrm>
          <a:prstGeom prst="bracketPair">
            <a:avLst/>
          </a:prstGeom>
          <a:ln w="25400" cap="rnd">
            <a:noFill/>
          </a:ln>
          <a:effectLst/>
        </p:spPr>
        <p:txBody>
          <a:bodyPr wrap="square">
            <a:spAutoFit/>
          </a:bodyPr>
          <a:lstStyle/>
          <a:p>
            <a:pPr marL="0" marR="0" lvl="0" indent="468000" algn="just"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要完善养老和医疗保障体系，逐步提高城乡居民基本养老金水平。</a:t>
            </a:r>
          </a:p>
        </p:txBody>
      </p:sp>
      <p:grpSp>
        <p:nvGrpSpPr>
          <p:cNvPr id="64" name="组合 63"/>
          <p:cNvGrpSpPr/>
          <p:nvPr/>
        </p:nvGrpSpPr>
        <p:grpSpPr>
          <a:xfrm>
            <a:off x="3271310" y="1860184"/>
            <a:ext cx="5674794" cy="3514065"/>
            <a:chOff x="3451543" y="2178530"/>
            <a:chExt cx="5674794" cy="3514065"/>
          </a:xfrm>
        </p:grpSpPr>
        <p:grpSp>
          <p:nvGrpSpPr>
            <p:cNvPr id="65" name="组合 64"/>
            <p:cNvGrpSpPr/>
            <p:nvPr/>
          </p:nvGrpSpPr>
          <p:grpSpPr>
            <a:xfrm>
              <a:off x="3983979" y="3182448"/>
              <a:ext cx="1585108" cy="469570"/>
              <a:chOff x="3581392" y="2952381"/>
              <a:chExt cx="1585108" cy="469570"/>
            </a:xfrm>
            <a:effectLst>
              <a:outerShdw blurRad="50800" dist="38100" dir="2700000" algn="tl" rotWithShape="0">
                <a:prstClr val="black">
                  <a:alpha val="40000"/>
                </a:prstClr>
              </a:outerShdw>
            </a:effectLst>
          </p:grpSpPr>
          <p:sp>
            <p:nvSpPr>
              <p:cNvPr id="88" name="îṧḻïde"/>
              <p:cNvSpPr/>
              <p:nvPr/>
            </p:nvSpPr>
            <p:spPr>
              <a:xfrm rot="16200000" flipH="1">
                <a:off x="3549008" y="2984765"/>
                <a:ext cx="469570" cy="404802"/>
              </a:xfrm>
              <a:prstGeom prst="triangl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47500" lnSpcReduction="20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sp>
            <p:nvSpPr>
              <p:cNvPr id="89" name="矩形 88"/>
              <p:cNvSpPr/>
              <p:nvPr/>
            </p:nvSpPr>
            <p:spPr>
              <a:xfrm>
                <a:off x="3926157" y="3095738"/>
                <a:ext cx="1240343" cy="16506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66" name="21133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3451543" y="2178530"/>
              <a:ext cx="5674794" cy="3514065"/>
              <a:chOff x="3258603" y="1881518"/>
              <a:chExt cx="5674794" cy="3514065"/>
            </a:xfrm>
            <a:effectLst>
              <a:outerShdw blurRad="50800" dist="38100" dir="2700000" algn="tl" rotWithShape="0">
                <a:prstClr val="black">
                  <a:alpha val="40000"/>
                </a:prstClr>
              </a:outerShdw>
            </a:effectLst>
          </p:grpSpPr>
          <p:grpSp>
            <p:nvGrpSpPr>
              <p:cNvPr id="74" name="ïšlïḍe"/>
              <p:cNvGrpSpPr/>
              <p:nvPr/>
            </p:nvGrpSpPr>
            <p:grpSpPr>
              <a:xfrm>
                <a:off x="4911022" y="3006852"/>
                <a:ext cx="1283781" cy="1282447"/>
                <a:chOff x="4911022" y="3006852"/>
                <a:chExt cx="1283781" cy="1282447"/>
              </a:xfrm>
            </p:grpSpPr>
            <p:sp>
              <p:nvSpPr>
                <p:cNvPr id="86" name="iṧľíḍè"/>
                <p:cNvSpPr/>
                <p:nvPr/>
              </p:nvSpPr>
              <p:spPr bwMode="auto">
                <a:xfrm>
                  <a:off x="4911022" y="3006852"/>
                  <a:ext cx="1283781" cy="1282447"/>
                </a:xfrm>
                <a:custGeom>
                  <a:avLst/>
                  <a:gdLst>
                    <a:gd name="T0" fmla="*/ 523 w 523"/>
                    <a:gd name="T1" fmla="*/ 253 h 522"/>
                    <a:gd name="T2" fmla="*/ 523 w 523"/>
                    <a:gd name="T3" fmla="*/ 253 h 522"/>
                    <a:gd name="T4" fmla="*/ 489 w 523"/>
                    <a:gd name="T5" fmla="*/ 132 h 522"/>
                    <a:gd name="T6" fmla="*/ 489 w 523"/>
                    <a:gd name="T7" fmla="*/ 132 h 522"/>
                    <a:gd name="T8" fmla="*/ 262 w 523"/>
                    <a:gd name="T9" fmla="*/ 0 h 522"/>
                    <a:gd name="T10" fmla="*/ 0 w 523"/>
                    <a:gd name="T11" fmla="*/ 261 h 522"/>
                    <a:gd name="T12" fmla="*/ 0 w 523"/>
                    <a:gd name="T13" fmla="*/ 264 h 522"/>
                    <a:gd name="T14" fmla="*/ 133 w 523"/>
                    <a:gd name="T15" fmla="*/ 488 h 522"/>
                    <a:gd name="T16" fmla="*/ 256 w 523"/>
                    <a:gd name="T17" fmla="*/ 522 h 522"/>
                    <a:gd name="T18" fmla="*/ 262 w 523"/>
                    <a:gd name="T19" fmla="*/ 522 h 522"/>
                    <a:gd name="T20" fmla="*/ 262 w 523"/>
                    <a:gd name="T21" fmla="*/ 522 h 522"/>
                    <a:gd name="T22" fmla="*/ 267 w 523"/>
                    <a:gd name="T23" fmla="*/ 522 h 522"/>
                    <a:gd name="T24" fmla="*/ 391 w 523"/>
                    <a:gd name="T25" fmla="*/ 488 h 522"/>
                    <a:gd name="T26" fmla="*/ 267 w 523"/>
                    <a:gd name="T27" fmla="*/ 455 h 522"/>
                    <a:gd name="T28" fmla="*/ 262 w 523"/>
                    <a:gd name="T29" fmla="*/ 455 h 522"/>
                    <a:gd name="T30" fmla="*/ 262 w 523"/>
                    <a:gd name="T31" fmla="*/ 455 h 522"/>
                    <a:gd name="T32" fmla="*/ 256 w 523"/>
                    <a:gd name="T33" fmla="*/ 455 h 522"/>
                    <a:gd name="T34" fmla="*/ 68 w 523"/>
                    <a:gd name="T35" fmla="*/ 264 h 522"/>
                    <a:gd name="T36" fmla="*/ 68 w 523"/>
                    <a:gd name="T37" fmla="*/ 261 h 522"/>
                    <a:gd name="T38" fmla="*/ 262 w 523"/>
                    <a:gd name="T39" fmla="*/ 67 h 522"/>
                    <a:gd name="T40" fmla="*/ 455 w 523"/>
                    <a:gd name="T41" fmla="*/ 253 h 522"/>
                    <a:gd name="T42" fmla="*/ 455 w 523"/>
                    <a:gd name="T43" fmla="*/ 253 h 522"/>
                    <a:gd name="T44" fmla="*/ 455 w 523"/>
                    <a:gd name="T45" fmla="*/ 261 h 522"/>
                    <a:gd name="T46" fmla="*/ 455 w 523"/>
                    <a:gd name="T47" fmla="*/ 264 h 522"/>
                    <a:gd name="T48" fmla="*/ 523 w 523"/>
                    <a:gd name="T49" fmla="*/ 264 h 522"/>
                    <a:gd name="T50" fmla="*/ 523 w 523"/>
                    <a:gd name="T51" fmla="*/ 261 h 522"/>
                    <a:gd name="T52" fmla="*/ 523 w 523"/>
                    <a:gd name="T53" fmla="*/ 25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3" h="522">
                      <a:moveTo>
                        <a:pt x="523" y="253"/>
                      </a:moveTo>
                      <a:cubicBezTo>
                        <a:pt x="523" y="253"/>
                        <a:pt x="523" y="253"/>
                        <a:pt x="523" y="253"/>
                      </a:cubicBezTo>
                      <a:cubicBezTo>
                        <a:pt x="522" y="209"/>
                        <a:pt x="510" y="168"/>
                        <a:pt x="489" y="132"/>
                      </a:cubicBezTo>
                      <a:cubicBezTo>
                        <a:pt x="489" y="132"/>
                        <a:pt x="489" y="132"/>
                        <a:pt x="489" y="132"/>
                      </a:cubicBezTo>
                      <a:cubicBezTo>
                        <a:pt x="444" y="53"/>
                        <a:pt x="359" y="0"/>
                        <a:pt x="262" y="0"/>
                      </a:cubicBezTo>
                      <a:cubicBezTo>
                        <a:pt x="117" y="0"/>
                        <a:pt x="0" y="117"/>
                        <a:pt x="0" y="261"/>
                      </a:cubicBezTo>
                      <a:cubicBezTo>
                        <a:pt x="0" y="262"/>
                        <a:pt x="0" y="263"/>
                        <a:pt x="0" y="264"/>
                      </a:cubicBezTo>
                      <a:cubicBezTo>
                        <a:pt x="1" y="360"/>
                        <a:pt x="55" y="444"/>
                        <a:pt x="133" y="488"/>
                      </a:cubicBezTo>
                      <a:cubicBezTo>
                        <a:pt x="169" y="509"/>
                        <a:pt x="211" y="521"/>
                        <a:pt x="256" y="522"/>
                      </a:cubicBezTo>
                      <a:cubicBezTo>
                        <a:pt x="258" y="522"/>
                        <a:pt x="260" y="522"/>
                        <a:pt x="262" y="522"/>
                      </a:cubicBezTo>
                      <a:cubicBezTo>
                        <a:pt x="262" y="522"/>
                        <a:pt x="262" y="522"/>
                        <a:pt x="262" y="522"/>
                      </a:cubicBezTo>
                      <a:cubicBezTo>
                        <a:pt x="264" y="522"/>
                        <a:pt x="265" y="522"/>
                        <a:pt x="267" y="522"/>
                      </a:cubicBezTo>
                      <a:cubicBezTo>
                        <a:pt x="312" y="521"/>
                        <a:pt x="354" y="509"/>
                        <a:pt x="391" y="488"/>
                      </a:cubicBezTo>
                      <a:cubicBezTo>
                        <a:pt x="354" y="468"/>
                        <a:pt x="312" y="455"/>
                        <a:pt x="267" y="455"/>
                      </a:cubicBezTo>
                      <a:cubicBezTo>
                        <a:pt x="265" y="455"/>
                        <a:pt x="264" y="455"/>
                        <a:pt x="262" y="455"/>
                      </a:cubicBezTo>
                      <a:cubicBezTo>
                        <a:pt x="262" y="455"/>
                        <a:pt x="262" y="455"/>
                        <a:pt x="262" y="455"/>
                      </a:cubicBezTo>
                      <a:cubicBezTo>
                        <a:pt x="260" y="455"/>
                        <a:pt x="258" y="455"/>
                        <a:pt x="256" y="455"/>
                      </a:cubicBezTo>
                      <a:cubicBezTo>
                        <a:pt x="153" y="452"/>
                        <a:pt x="70" y="368"/>
                        <a:pt x="68" y="264"/>
                      </a:cubicBezTo>
                      <a:cubicBezTo>
                        <a:pt x="68" y="263"/>
                        <a:pt x="68" y="262"/>
                        <a:pt x="68" y="261"/>
                      </a:cubicBezTo>
                      <a:cubicBezTo>
                        <a:pt x="68" y="154"/>
                        <a:pt x="155" y="67"/>
                        <a:pt x="262" y="67"/>
                      </a:cubicBezTo>
                      <a:cubicBezTo>
                        <a:pt x="366" y="67"/>
                        <a:pt x="451" y="150"/>
                        <a:pt x="455" y="253"/>
                      </a:cubicBezTo>
                      <a:cubicBezTo>
                        <a:pt x="455" y="253"/>
                        <a:pt x="455" y="253"/>
                        <a:pt x="455" y="253"/>
                      </a:cubicBezTo>
                      <a:cubicBezTo>
                        <a:pt x="455" y="256"/>
                        <a:pt x="455" y="258"/>
                        <a:pt x="455" y="261"/>
                      </a:cubicBezTo>
                      <a:cubicBezTo>
                        <a:pt x="455" y="262"/>
                        <a:pt x="455" y="263"/>
                        <a:pt x="455" y="264"/>
                      </a:cubicBezTo>
                      <a:cubicBezTo>
                        <a:pt x="523" y="264"/>
                        <a:pt x="523" y="264"/>
                        <a:pt x="523" y="264"/>
                      </a:cubicBezTo>
                      <a:cubicBezTo>
                        <a:pt x="523" y="263"/>
                        <a:pt x="523" y="262"/>
                        <a:pt x="523" y="261"/>
                      </a:cubicBezTo>
                      <a:cubicBezTo>
                        <a:pt x="523" y="258"/>
                        <a:pt x="523" y="256"/>
                        <a:pt x="523" y="253"/>
                      </a:cubicBezTo>
                      <a:close/>
                    </a:path>
                  </a:pathLst>
                </a:custGeom>
                <a:solidFill>
                  <a:srgbClr val="D9D9D9"/>
                </a:solidFill>
                <a:ln>
                  <a:noFill/>
                </a:ln>
              </p:spPr>
              <p:txBody>
                <a:bodyPr vert="horz" wrap="square" lIns="91440" tIns="45720" rIns="91440" bIns="45720" numCol="1" anchor="t" anchorCtr="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87" name="ïṧ1íḍé"/>
                <p:cNvSpPr/>
                <p:nvPr/>
              </p:nvSpPr>
              <p:spPr>
                <a:xfrm>
                  <a:off x="5160076" y="3250903"/>
                  <a:ext cx="775295" cy="775295"/>
                </a:xfrm>
                <a:prstGeom prst="ellipse">
                  <a:avLst/>
                </a:prstGeom>
                <a:solidFill>
                  <a:srgbClr val="FC5D0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grpSp>
          <p:sp>
            <p:nvSpPr>
              <p:cNvPr id="75" name="iṩ1íďê"/>
              <p:cNvSpPr/>
              <p:nvPr/>
            </p:nvSpPr>
            <p:spPr bwMode="auto">
              <a:xfrm>
                <a:off x="3657903" y="4111803"/>
                <a:ext cx="2536900" cy="1283780"/>
              </a:xfrm>
              <a:custGeom>
                <a:avLst/>
                <a:gdLst>
                  <a:gd name="T0" fmla="*/ 902 w 1034"/>
                  <a:gd name="T1" fmla="*/ 34 h 523"/>
                  <a:gd name="T2" fmla="*/ 778 w 1034"/>
                  <a:gd name="T3" fmla="*/ 1 h 523"/>
                  <a:gd name="T4" fmla="*/ 773 w 1034"/>
                  <a:gd name="T5" fmla="*/ 0 h 523"/>
                  <a:gd name="T6" fmla="*/ 773 w 1034"/>
                  <a:gd name="T7" fmla="*/ 68 h 523"/>
                  <a:gd name="T8" fmla="*/ 778 w 1034"/>
                  <a:gd name="T9" fmla="*/ 68 h 523"/>
                  <a:gd name="T10" fmla="*/ 966 w 1034"/>
                  <a:gd name="T11" fmla="*/ 262 h 523"/>
                  <a:gd name="T12" fmla="*/ 773 w 1034"/>
                  <a:gd name="T13" fmla="*/ 456 h 523"/>
                  <a:gd name="T14" fmla="*/ 773 w 1034"/>
                  <a:gd name="T15" fmla="*/ 456 h 523"/>
                  <a:gd name="T16" fmla="*/ 773 w 1034"/>
                  <a:gd name="T17" fmla="*/ 456 h 523"/>
                  <a:gd name="T18" fmla="*/ 773 w 1034"/>
                  <a:gd name="T19" fmla="*/ 456 h 523"/>
                  <a:gd name="T20" fmla="*/ 579 w 1034"/>
                  <a:gd name="T21" fmla="*/ 269 h 523"/>
                  <a:gd name="T22" fmla="*/ 579 w 1034"/>
                  <a:gd name="T23" fmla="*/ 269 h 523"/>
                  <a:gd name="T24" fmla="*/ 579 w 1034"/>
                  <a:gd name="T25" fmla="*/ 262 h 523"/>
                  <a:gd name="T26" fmla="*/ 579 w 1034"/>
                  <a:gd name="T27" fmla="*/ 255 h 523"/>
                  <a:gd name="T28" fmla="*/ 579 w 1034"/>
                  <a:gd name="T29" fmla="*/ 254 h 523"/>
                  <a:gd name="T30" fmla="*/ 453 w 1034"/>
                  <a:gd name="T31" fmla="*/ 133 h 523"/>
                  <a:gd name="T32" fmla="*/ 0 w 1034"/>
                  <a:gd name="T33" fmla="*/ 133 h 523"/>
                  <a:gd name="T34" fmla="*/ 0 w 1034"/>
                  <a:gd name="T35" fmla="*/ 197 h 523"/>
                  <a:gd name="T36" fmla="*/ 454 w 1034"/>
                  <a:gd name="T37" fmla="*/ 197 h 523"/>
                  <a:gd name="T38" fmla="*/ 511 w 1034"/>
                  <a:gd name="T39" fmla="*/ 255 h 523"/>
                  <a:gd name="T40" fmla="*/ 511 w 1034"/>
                  <a:gd name="T41" fmla="*/ 256 h 523"/>
                  <a:gd name="T42" fmla="*/ 511 w 1034"/>
                  <a:gd name="T43" fmla="*/ 262 h 523"/>
                  <a:gd name="T44" fmla="*/ 511 w 1034"/>
                  <a:gd name="T45" fmla="*/ 268 h 523"/>
                  <a:gd name="T46" fmla="*/ 545 w 1034"/>
                  <a:gd name="T47" fmla="*/ 391 h 523"/>
                  <a:gd name="T48" fmla="*/ 773 w 1034"/>
                  <a:gd name="T49" fmla="*/ 523 h 523"/>
                  <a:gd name="T50" fmla="*/ 773 w 1034"/>
                  <a:gd name="T51" fmla="*/ 523 h 523"/>
                  <a:gd name="T52" fmla="*/ 773 w 1034"/>
                  <a:gd name="T53" fmla="*/ 523 h 523"/>
                  <a:gd name="T54" fmla="*/ 773 w 1034"/>
                  <a:gd name="T55" fmla="*/ 523 h 523"/>
                  <a:gd name="T56" fmla="*/ 1034 w 1034"/>
                  <a:gd name="T57" fmla="*/ 262 h 523"/>
                  <a:gd name="T58" fmla="*/ 902 w 1034"/>
                  <a:gd name="T59" fmla="*/ 3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4" h="523">
                    <a:moveTo>
                      <a:pt x="902" y="34"/>
                    </a:moveTo>
                    <a:cubicBezTo>
                      <a:pt x="865" y="14"/>
                      <a:pt x="823" y="1"/>
                      <a:pt x="778" y="1"/>
                    </a:cubicBezTo>
                    <a:cubicBezTo>
                      <a:pt x="776" y="0"/>
                      <a:pt x="775" y="0"/>
                      <a:pt x="773" y="0"/>
                    </a:cubicBezTo>
                    <a:cubicBezTo>
                      <a:pt x="773" y="68"/>
                      <a:pt x="773" y="68"/>
                      <a:pt x="773" y="68"/>
                    </a:cubicBezTo>
                    <a:cubicBezTo>
                      <a:pt x="775" y="68"/>
                      <a:pt x="776" y="68"/>
                      <a:pt x="778" y="68"/>
                    </a:cubicBezTo>
                    <a:cubicBezTo>
                      <a:pt x="883" y="71"/>
                      <a:pt x="966" y="157"/>
                      <a:pt x="966" y="262"/>
                    </a:cubicBezTo>
                    <a:cubicBezTo>
                      <a:pt x="966" y="369"/>
                      <a:pt x="880" y="455"/>
                      <a:pt x="773" y="456"/>
                    </a:cubicBezTo>
                    <a:cubicBezTo>
                      <a:pt x="773" y="456"/>
                      <a:pt x="773" y="456"/>
                      <a:pt x="773" y="456"/>
                    </a:cubicBezTo>
                    <a:cubicBezTo>
                      <a:pt x="773" y="456"/>
                      <a:pt x="773" y="456"/>
                      <a:pt x="773" y="456"/>
                    </a:cubicBezTo>
                    <a:cubicBezTo>
                      <a:pt x="773" y="456"/>
                      <a:pt x="773" y="456"/>
                      <a:pt x="773" y="456"/>
                    </a:cubicBezTo>
                    <a:cubicBezTo>
                      <a:pt x="668" y="456"/>
                      <a:pt x="583" y="373"/>
                      <a:pt x="579" y="269"/>
                    </a:cubicBezTo>
                    <a:cubicBezTo>
                      <a:pt x="579" y="269"/>
                      <a:pt x="579" y="269"/>
                      <a:pt x="579" y="269"/>
                    </a:cubicBezTo>
                    <a:cubicBezTo>
                      <a:pt x="579" y="266"/>
                      <a:pt x="579" y="264"/>
                      <a:pt x="579" y="262"/>
                    </a:cubicBezTo>
                    <a:cubicBezTo>
                      <a:pt x="579" y="260"/>
                      <a:pt x="579" y="257"/>
                      <a:pt x="579" y="255"/>
                    </a:cubicBezTo>
                    <a:cubicBezTo>
                      <a:pt x="579" y="255"/>
                      <a:pt x="579" y="254"/>
                      <a:pt x="579" y="254"/>
                    </a:cubicBezTo>
                    <a:cubicBezTo>
                      <a:pt x="577" y="186"/>
                      <a:pt x="521" y="133"/>
                      <a:pt x="453" y="133"/>
                    </a:cubicBezTo>
                    <a:cubicBezTo>
                      <a:pt x="376" y="133"/>
                      <a:pt x="152" y="133"/>
                      <a:pt x="0" y="133"/>
                    </a:cubicBezTo>
                    <a:cubicBezTo>
                      <a:pt x="0" y="197"/>
                      <a:pt x="0" y="197"/>
                      <a:pt x="0" y="197"/>
                    </a:cubicBezTo>
                    <a:cubicBezTo>
                      <a:pt x="454" y="197"/>
                      <a:pt x="454" y="197"/>
                      <a:pt x="454" y="197"/>
                    </a:cubicBezTo>
                    <a:cubicBezTo>
                      <a:pt x="486" y="197"/>
                      <a:pt x="512" y="223"/>
                      <a:pt x="511" y="255"/>
                    </a:cubicBezTo>
                    <a:cubicBezTo>
                      <a:pt x="511" y="256"/>
                      <a:pt x="511" y="256"/>
                      <a:pt x="511" y="256"/>
                    </a:cubicBezTo>
                    <a:cubicBezTo>
                      <a:pt x="511" y="258"/>
                      <a:pt x="511" y="260"/>
                      <a:pt x="511" y="262"/>
                    </a:cubicBezTo>
                    <a:cubicBezTo>
                      <a:pt x="511" y="264"/>
                      <a:pt x="511" y="266"/>
                      <a:pt x="511" y="268"/>
                    </a:cubicBezTo>
                    <a:cubicBezTo>
                      <a:pt x="512" y="313"/>
                      <a:pt x="525" y="355"/>
                      <a:pt x="545" y="391"/>
                    </a:cubicBezTo>
                    <a:cubicBezTo>
                      <a:pt x="590" y="470"/>
                      <a:pt x="675" y="523"/>
                      <a:pt x="773" y="523"/>
                    </a:cubicBezTo>
                    <a:cubicBezTo>
                      <a:pt x="773" y="523"/>
                      <a:pt x="773" y="523"/>
                      <a:pt x="773" y="523"/>
                    </a:cubicBezTo>
                    <a:cubicBezTo>
                      <a:pt x="773" y="523"/>
                      <a:pt x="773" y="523"/>
                      <a:pt x="773" y="523"/>
                    </a:cubicBezTo>
                    <a:cubicBezTo>
                      <a:pt x="773" y="523"/>
                      <a:pt x="773" y="523"/>
                      <a:pt x="773" y="523"/>
                    </a:cubicBezTo>
                    <a:cubicBezTo>
                      <a:pt x="917" y="523"/>
                      <a:pt x="1034" y="406"/>
                      <a:pt x="1034" y="262"/>
                    </a:cubicBezTo>
                    <a:cubicBezTo>
                      <a:pt x="1034" y="164"/>
                      <a:pt x="981" y="79"/>
                      <a:pt x="902" y="34"/>
                    </a:cubicBezTo>
                    <a:close/>
                  </a:path>
                </a:pathLst>
              </a:custGeom>
              <a:solidFill>
                <a:srgbClr val="D9D9D9"/>
              </a:solidFill>
              <a:ln>
                <a:noFill/>
              </a:ln>
            </p:spPr>
            <p:txBody>
              <a:bodyPr vert="horz" wrap="square" lIns="91440" tIns="45720" rIns="91440" bIns="45720" numCol="1" anchor="t" anchorCtr="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10600030101010101" charset="-122"/>
                  <a:ea typeface="+mn-ea"/>
                  <a:cs typeface="+mn-cs"/>
                </a:endParaRPr>
              </a:p>
            </p:txBody>
          </p:sp>
          <p:sp>
            <p:nvSpPr>
              <p:cNvPr id="76" name="îṧḻïde"/>
              <p:cNvSpPr/>
              <p:nvPr/>
            </p:nvSpPr>
            <p:spPr>
              <a:xfrm rot="16200000" flipH="1">
                <a:off x="3226219" y="4318518"/>
                <a:ext cx="469570" cy="404802"/>
              </a:xfrm>
              <a:prstGeom prst="triangl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47500" lnSpcReduction="20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sp>
            <p:nvSpPr>
              <p:cNvPr id="77" name="iSḷîḑê"/>
              <p:cNvSpPr/>
              <p:nvPr/>
            </p:nvSpPr>
            <p:spPr>
              <a:xfrm>
                <a:off x="5160076" y="4362734"/>
                <a:ext cx="775295" cy="77529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grpSp>
            <p:nvGrpSpPr>
              <p:cNvPr id="78" name="íṡ1ïḋé"/>
              <p:cNvGrpSpPr/>
              <p:nvPr/>
            </p:nvGrpSpPr>
            <p:grpSpPr>
              <a:xfrm>
                <a:off x="6037691" y="1881518"/>
                <a:ext cx="2895706" cy="1281114"/>
                <a:chOff x="6037691" y="1881518"/>
                <a:chExt cx="2895706" cy="1281114"/>
              </a:xfrm>
            </p:grpSpPr>
            <p:sp>
              <p:nvSpPr>
                <p:cNvPr id="82" name="iṣļïḍè"/>
                <p:cNvSpPr/>
                <p:nvPr/>
              </p:nvSpPr>
              <p:spPr bwMode="auto">
                <a:xfrm>
                  <a:off x="6037691" y="1881518"/>
                  <a:ext cx="639891" cy="1281114"/>
                </a:xfrm>
                <a:custGeom>
                  <a:avLst/>
                  <a:gdLst>
                    <a:gd name="T0" fmla="*/ 0 w 261"/>
                    <a:gd name="T1" fmla="*/ 261 h 522"/>
                    <a:gd name="T2" fmla="*/ 132 w 261"/>
                    <a:gd name="T3" fmla="*/ 489 h 522"/>
                    <a:gd name="T4" fmla="*/ 133 w 261"/>
                    <a:gd name="T5" fmla="*/ 489 h 522"/>
                    <a:gd name="T6" fmla="*/ 159 w 261"/>
                    <a:gd name="T7" fmla="*/ 502 h 522"/>
                    <a:gd name="T8" fmla="*/ 256 w 261"/>
                    <a:gd name="T9" fmla="*/ 522 h 522"/>
                    <a:gd name="T10" fmla="*/ 261 w 261"/>
                    <a:gd name="T11" fmla="*/ 522 h 522"/>
                    <a:gd name="T12" fmla="*/ 261 w 261"/>
                    <a:gd name="T13" fmla="*/ 455 h 522"/>
                    <a:gd name="T14" fmla="*/ 256 w 261"/>
                    <a:gd name="T15" fmla="*/ 455 h 522"/>
                    <a:gd name="T16" fmla="*/ 256 w 261"/>
                    <a:gd name="T17" fmla="*/ 455 h 522"/>
                    <a:gd name="T18" fmla="*/ 68 w 261"/>
                    <a:gd name="T19" fmla="*/ 252 h 522"/>
                    <a:gd name="T20" fmla="*/ 254 w 261"/>
                    <a:gd name="T21" fmla="*/ 68 h 522"/>
                    <a:gd name="T22" fmla="*/ 261 w 261"/>
                    <a:gd name="T23" fmla="*/ 68 h 522"/>
                    <a:gd name="T24" fmla="*/ 261 w 261"/>
                    <a:gd name="T25" fmla="*/ 0 h 522"/>
                    <a:gd name="T26" fmla="*/ 0 w 261"/>
                    <a:gd name="T27" fmla="*/ 26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1" h="522">
                      <a:moveTo>
                        <a:pt x="0" y="261"/>
                      </a:moveTo>
                      <a:cubicBezTo>
                        <a:pt x="0" y="359"/>
                        <a:pt x="53" y="444"/>
                        <a:pt x="132" y="489"/>
                      </a:cubicBezTo>
                      <a:cubicBezTo>
                        <a:pt x="132" y="489"/>
                        <a:pt x="132" y="489"/>
                        <a:pt x="133" y="489"/>
                      </a:cubicBezTo>
                      <a:cubicBezTo>
                        <a:pt x="141" y="493"/>
                        <a:pt x="150" y="498"/>
                        <a:pt x="159" y="502"/>
                      </a:cubicBezTo>
                      <a:cubicBezTo>
                        <a:pt x="189" y="514"/>
                        <a:pt x="222" y="522"/>
                        <a:pt x="256" y="522"/>
                      </a:cubicBezTo>
                      <a:cubicBezTo>
                        <a:pt x="258" y="522"/>
                        <a:pt x="259" y="522"/>
                        <a:pt x="261" y="522"/>
                      </a:cubicBezTo>
                      <a:cubicBezTo>
                        <a:pt x="261" y="455"/>
                        <a:pt x="261" y="455"/>
                        <a:pt x="261" y="455"/>
                      </a:cubicBezTo>
                      <a:cubicBezTo>
                        <a:pt x="259" y="455"/>
                        <a:pt x="258" y="455"/>
                        <a:pt x="256" y="455"/>
                      </a:cubicBezTo>
                      <a:cubicBezTo>
                        <a:pt x="256" y="455"/>
                        <a:pt x="256" y="455"/>
                        <a:pt x="256" y="455"/>
                      </a:cubicBezTo>
                      <a:cubicBezTo>
                        <a:pt x="149" y="452"/>
                        <a:pt x="63" y="361"/>
                        <a:pt x="68" y="252"/>
                      </a:cubicBezTo>
                      <a:cubicBezTo>
                        <a:pt x="73" y="152"/>
                        <a:pt x="154" y="71"/>
                        <a:pt x="254" y="68"/>
                      </a:cubicBezTo>
                      <a:cubicBezTo>
                        <a:pt x="256" y="68"/>
                        <a:pt x="259" y="68"/>
                        <a:pt x="261" y="68"/>
                      </a:cubicBezTo>
                      <a:cubicBezTo>
                        <a:pt x="261" y="0"/>
                        <a:pt x="261" y="0"/>
                        <a:pt x="261" y="0"/>
                      </a:cubicBezTo>
                      <a:cubicBezTo>
                        <a:pt x="117" y="0"/>
                        <a:pt x="0" y="117"/>
                        <a:pt x="0" y="261"/>
                      </a:cubicBezTo>
                      <a:close/>
                    </a:path>
                  </a:pathLst>
                </a:custGeom>
                <a:solidFill>
                  <a:srgbClr val="D9D9D9"/>
                </a:solidFill>
                <a:ln>
                  <a:noFill/>
                </a:ln>
              </p:spPr>
              <p:txBody>
                <a:bodyPr vert="horz" wrap="square" lIns="91440" tIns="45720" rIns="91440" bIns="45720" numCol="1" anchor="t" anchorCtr="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83" name="î$1íḑê"/>
                <p:cNvSpPr/>
                <p:nvPr/>
              </p:nvSpPr>
              <p:spPr bwMode="auto">
                <a:xfrm>
                  <a:off x="6670723" y="1881518"/>
                  <a:ext cx="1893011" cy="954504"/>
                </a:xfrm>
                <a:custGeom>
                  <a:avLst/>
                  <a:gdLst>
                    <a:gd name="T0" fmla="*/ 324 w 772"/>
                    <a:gd name="T1" fmla="*/ 326 h 389"/>
                    <a:gd name="T2" fmla="*/ 261 w 772"/>
                    <a:gd name="T3" fmla="*/ 262 h 389"/>
                    <a:gd name="T4" fmla="*/ 261 w 772"/>
                    <a:gd name="T5" fmla="*/ 261 h 389"/>
                    <a:gd name="T6" fmla="*/ 227 w 772"/>
                    <a:gd name="T7" fmla="*/ 132 h 389"/>
                    <a:gd name="T8" fmla="*/ 0 w 772"/>
                    <a:gd name="T9" fmla="*/ 0 h 389"/>
                    <a:gd name="T10" fmla="*/ 0 w 772"/>
                    <a:gd name="T11" fmla="*/ 68 h 389"/>
                    <a:gd name="T12" fmla="*/ 193 w 772"/>
                    <a:gd name="T13" fmla="*/ 261 h 389"/>
                    <a:gd name="T14" fmla="*/ 193 w 772"/>
                    <a:gd name="T15" fmla="*/ 261 h 389"/>
                    <a:gd name="T16" fmla="*/ 194 w 772"/>
                    <a:gd name="T17" fmla="*/ 288 h 389"/>
                    <a:gd name="T18" fmla="*/ 307 w 772"/>
                    <a:gd name="T19" fmla="*/ 389 h 389"/>
                    <a:gd name="T20" fmla="*/ 772 w 772"/>
                    <a:gd name="T21" fmla="*/ 389 h 389"/>
                    <a:gd name="T22" fmla="*/ 772 w 772"/>
                    <a:gd name="T23" fmla="*/ 326 h 389"/>
                    <a:gd name="T24" fmla="*/ 324 w 772"/>
                    <a:gd name="T25" fmla="*/ 32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389">
                      <a:moveTo>
                        <a:pt x="324" y="326"/>
                      </a:moveTo>
                      <a:cubicBezTo>
                        <a:pt x="289" y="326"/>
                        <a:pt x="261" y="297"/>
                        <a:pt x="261" y="262"/>
                      </a:cubicBezTo>
                      <a:cubicBezTo>
                        <a:pt x="261" y="261"/>
                        <a:pt x="261" y="261"/>
                        <a:pt x="261" y="261"/>
                      </a:cubicBezTo>
                      <a:cubicBezTo>
                        <a:pt x="261" y="214"/>
                        <a:pt x="249" y="170"/>
                        <a:pt x="227" y="132"/>
                      </a:cubicBezTo>
                      <a:cubicBezTo>
                        <a:pt x="182" y="53"/>
                        <a:pt x="97" y="0"/>
                        <a:pt x="0" y="0"/>
                      </a:cubicBezTo>
                      <a:cubicBezTo>
                        <a:pt x="0" y="68"/>
                        <a:pt x="0" y="68"/>
                        <a:pt x="0" y="68"/>
                      </a:cubicBezTo>
                      <a:cubicBezTo>
                        <a:pt x="106" y="68"/>
                        <a:pt x="193" y="154"/>
                        <a:pt x="193" y="261"/>
                      </a:cubicBezTo>
                      <a:cubicBezTo>
                        <a:pt x="193" y="261"/>
                        <a:pt x="193" y="261"/>
                        <a:pt x="193" y="261"/>
                      </a:cubicBezTo>
                      <a:cubicBezTo>
                        <a:pt x="193" y="270"/>
                        <a:pt x="194" y="279"/>
                        <a:pt x="194" y="288"/>
                      </a:cubicBezTo>
                      <a:cubicBezTo>
                        <a:pt x="200" y="346"/>
                        <a:pt x="249" y="389"/>
                        <a:pt x="307" y="389"/>
                      </a:cubicBezTo>
                      <a:cubicBezTo>
                        <a:pt x="772" y="389"/>
                        <a:pt x="772" y="389"/>
                        <a:pt x="772" y="389"/>
                      </a:cubicBezTo>
                      <a:cubicBezTo>
                        <a:pt x="772" y="326"/>
                        <a:pt x="772" y="326"/>
                        <a:pt x="772" y="326"/>
                      </a:cubicBezTo>
                      <a:lnTo>
                        <a:pt x="324" y="326"/>
                      </a:lnTo>
                      <a:close/>
                    </a:path>
                  </a:pathLst>
                </a:custGeom>
                <a:solidFill>
                  <a:srgbClr val="D9D9D9"/>
                </a:solidFill>
                <a:ln>
                  <a:noFill/>
                </a:ln>
              </p:spPr>
              <p:txBody>
                <a:bodyPr vert="horz" wrap="square" lIns="91440" tIns="45720" rIns="91440" bIns="45720" numCol="1" anchor="t" anchorCtr="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84" name="iṧḻîḓé"/>
                <p:cNvSpPr/>
                <p:nvPr/>
              </p:nvSpPr>
              <p:spPr>
                <a:xfrm rot="5400000">
                  <a:off x="8496211" y="2541207"/>
                  <a:ext cx="469570" cy="404802"/>
                </a:xfrm>
                <a:prstGeom prst="triangle">
                  <a:avLst/>
                </a:prstGeom>
                <a:solidFill>
                  <a:srgbClr val="D9D9D9"/>
                </a:solidFill>
                <a:ln>
                  <a:noFill/>
                </a:ln>
              </p:spPr>
              <p:txBody>
                <a:bodyPr vert="horz" wrap="square" lIns="91440" tIns="45720" rIns="91440" bIns="45720" numCol="1" anchor="t" anchorCtr="0" compatLnSpc="1">
                  <a:normAutofit fontScale="47500" lnSpcReduction="20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85" name="îSḷidè"/>
                <p:cNvSpPr/>
                <p:nvPr/>
              </p:nvSpPr>
              <p:spPr>
                <a:xfrm>
                  <a:off x="6278886" y="2141380"/>
                  <a:ext cx="775295" cy="77529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grpSp>
          <p:grpSp>
            <p:nvGrpSpPr>
              <p:cNvPr id="79" name="îṥ1idè"/>
              <p:cNvGrpSpPr/>
              <p:nvPr/>
            </p:nvGrpSpPr>
            <p:grpSpPr>
              <a:xfrm>
                <a:off x="6028164" y="2997327"/>
                <a:ext cx="1282447" cy="1282447"/>
                <a:chOff x="6028164" y="2997327"/>
                <a:chExt cx="1282447" cy="1282447"/>
              </a:xfrm>
            </p:grpSpPr>
            <p:sp>
              <p:nvSpPr>
                <p:cNvPr id="80" name="ïS1ïḋè"/>
                <p:cNvSpPr/>
                <p:nvPr/>
              </p:nvSpPr>
              <p:spPr bwMode="auto">
                <a:xfrm>
                  <a:off x="6028164" y="2997327"/>
                  <a:ext cx="1282447" cy="1282447"/>
                </a:xfrm>
                <a:custGeom>
                  <a:avLst/>
                  <a:gdLst>
                    <a:gd name="T0" fmla="*/ 390 w 523"/>
                    <a:gd name="T1" fmla="*/ 34 h 522"/>
                    <a:gd name="T2" fmla="*/ 390 w 523"/>
                    <a:gd name="T3" fmla="*/ 34 h 522"/>
                    <a:gd name="T4" fmla="*/ 311 w 523"/>
                    <a:gd name="T5" fmla="*/ 4 h 522"/>
                    <a:gd name="T6" fmla="*/ 267 w 523"/>
                    <a:gd name="T7" fmla="*/ 0 h 522"/>
                    <a:gd name="T8" fmla="*/ 262 w 523"/>
                    <a:gd name="T9" fmla="*/ 0 h 522"/>
                    <a:gd name="T10" fmla="*/ 262 w 523"/>
                    <a:gd name="T11" fmla="*/ 67 h 522"/>
                    <a:gd name="T12" fmla="*/ 267 w 523"/>
                    <a:gd name="T13" fmla="*/ 67 h 522"/>
                    <a:gd name="T14" fmla="*/ 267 w 523"/>
                    <a:gd name="T15" fmla="*/ 67 h 522"/>
                    <a:gd name="T16" fmla="*/ 455 w 523"/>
                    <a:gd name="T17" fmla="*/ 261 h 522"/>
                    <a:gd name="T18" fmla="*/ 455 w 523"/>
                    <a:gd name="T19" fmla="*/ 264 h 522"/>
                    <a:gd name="T20" fmla="*/ 261 w 523"/>
                    <a:gd name="T21" fmla="*/ 455 h 522"/>
                    <a:gd name="T22" fmla="*/ 68 w 523"/>
                    <a:gd name="T23" fmla="*/ 269 h 522"/>
                    <a:gd name="T24" fmla="*/ 68 w 523"/>
                    <a:gd name="T25" fmla="*/ 269 h 522"/>
                    <a:gd name="T26" fmla="*/ 68 w 523"/>
                    <a:gd name="T27" fmla="*/ 264 h 522"/>
                    <a:gd name="T28" fmla="*/ 0 w 523"/>
                    <a:gd name="T29" fmla="*/ 264 h 522"/>
                    <a:gd name="T30" fmla="*/ 0 w 523"/>
                    <a:gd name="T31" fmla="*/ 269 h 522"/>
                    <a:gd name="T32" fmla="*/ 0 w 523"/>
                    <a:gd name="T33" fmla="*/ 269 h 522"/>
                    <a:gd name="T34" fmla="*/ 34 w 523"/>
                    <a:gd name="T35" fmla="*/ 390 h 522"/>
                    <a:gd name="T36" fmla="*/ 34 w 523"/>
                    <a:gd name="T37" fmla="*/ 390 h 522"/>
                    <a:gd name="T38" fmla="*/ 261 w 523"/>
                    <a:gd name="T39" fmla="*/ 522 h 522"/>
                    <a:gd name="T40" fmla="*/ 523 w 523"/>
                    <a:gd name="T41" fmla="*/ 264 h 522"/>
                    <a:gd name="T42" fmla="*/ 523 w 523"/>
                    <a:gd name="T43" fmla="*/ 264 h 522"/>
                    <a:gd name="T44" fmla="*/ 523 w 523"/>
                    <a:gd name="T45" fmla="*/ 261 h 522"/>
                    <a:gd name="T46" fmla="*/ 390 w 523"/>
                    <a:gd name="T47" fmla="*/ 3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3" h="522">
                      <a:moveTo>
                        <a:pt x="390" y="34"/>
                      </a:moveTo>
                      <a:cubicBezTo>
                        <a:pt x="390" y="34"/>
                        <a:pt x="390" y="34"/>
                        <a:pt x="390" y="34"/>
                      </a:cubicBezTo>
                      <a:cubicBezTo>
                        <a:pt x="366" y="20"/>
                        <a:pt x="339" y="10"/>
                        <a:pt x="311" y="4"/>
                      </a:cubicBezTo>
                      <a:cubicBezTo>
                        <a:pt x="297" y="2"/>
                        <a:pt x="282" y="0"/>
                        <a:pt x="267" y="0"/>
                      </a:cubicBezTo>
                      <a:cubicBezTo>
                        <a:pt x="265" y="0"/>
                        <a:pt x="263" y="0"/>
                        <a:pt x="262" y="0"/>
                      </a:cubicBezTo>
                      <a:cubicBezTo>
                        <a:pt x="262" y="67"/>
                        <a:pt x="262" y="67"/>
                        <a:pt x="262" y="67"/>
                      </a:cubicBezTo>
                      <a:cubicBezTo>
                        <a:pt x="263" y="67"/>
                        <a:pt x="265" y="67"/>
                        <a:pt x="267" y="67"/>
                      </a:cubicBezTo>
                      <a:cubicBezTo>
                        <a:pt x="267" y="67"/>
                        <a:pt x="267" y="67"/>
                        <a:pt x="267" y="67"/>
                      </a:cubicBezTo>
                      <a:cubicBezTo>
                        <a:pt x="371" y="70"/>
                        <a:pt x="455" y="156"/>
                        <a:pt x="455" y="261"/>
                      </a:cubicBezTo>
                      <a:cubicBezTo>
                        <a:pt x="455" y="262"/>
                        <a:pt x="455" y="263"/>
                        <a:pt x="455" y="264"/>
                      </a:cubicBezTo>
                      <a:cubicBezTo>
                        <a:pt x="453" y="370"/>
                        <a:pt x="367" y="455"/>
                        <a:pt x="261" y="455"/>
                      </a:cubicBezTo>
                      <a:cubicBezTo>
                        <a:pt x="157" y="455"/>
                        <a:pt x="72" y="372"/>
                        <a:pt x="68" y="269"/>
                      </a:cubicBezTo>
                      <a:cubicBezTo>
                        <a:pt x="68" y="269"/>
                        <a:pt x="68" y="269"/>
                        <a:pt x="68" y="269"/>
                      </a:cubicBezTo>
                      <a:cubicBezTo>
                        <a:pt x="68" y="267"/>
                        <a:pt x="68" y="266"/>
                        <a:pt x="68" y="264"/>
                      </a:cubicBezTo>
                      <a:cubicBezTo>
                        <a:pt x="0" y="264"/>
                        <a:pt x="0" y="264"/>
                        <a:pt x="0" y="264"/>
                      </a:cubicBezTo>
                      <a:cubicBezTo>
                        <a:pt x="0" y="266"/>
                        <a:pt x="0" y="268"/>
                        <a:pt x="0" y="269"/>
                      </a:cubicBezTo>
                      <a:cubicBezTo>
                        <a:pt x="0" y="269"/>
                        <a:pt x="0" y="269"/>
                        <a:pt x="0" y="269"/>
                      </a:cubicBezTo>
                      <a:cubicBezTo>
                        <a:pt x="2" y="313"/>
                        <a:pt x="14" y="354"/>
                        <a:pt x="34" y="390"/>
                      </a:cubicBezTo>
                      <a:cubicBezTo>
                        <a:pt x="34" y="390"/>
                        <a:pt x="34" y="390"/>
                        <a:pt x="34" y="390"/>
                      </a:cubicBezTo>
                      <a:cubicBezTo>
                        <a:pt x="79" y="469"/>
                        <a:pt x="164" y="522"/>
                        <a:pt x="261" y="522"/>
                      </a:cubicBezTo>
                      <a:cubicBezTo>
                        <a:pt x="405" y="522"/>
                        <a:pt x="521" y="407"/>
                        <a:pt x="523" y="264"/>
                      </a:cubicBezTo>
                      <a:cubicBezTo>
                        <a:pt x="523" y="264"/>
                        <a:pt x="523" y="264"/>
                        <a:pt x="523" y="264"/>
                      </a:cubicBezTo>
                      <a:cubicBezTo>
                        <a:pt x="523" y="263"/>
                        <a:pt x="523" y="262"/>
                        <a:pt x="523" y="261"/>
                      </a:cubicBezTo>
                      <a:cubicBezTo>
                        <a:pt x="523" y="163"/>
                        <a:pt x="470" y="78"/>
                        <a:pt x="390" y="34"/>
                      </a:cubicBezTo>
                      <a:close/>
                    </a:path>
                  </a:pathLst>
                </a:custGeom>
                <a:solidFill>
                  <a:srgbClr val="D9D9D9"/>
                </a:solidFill>
                <a:ln>
                  <a:noFill/>
                </a:ln>
              </p:spPr>
              <p:txBody>
                <a:bodyPr vert="horz" wrap="square" lIns="91440" tIns="45720" rIns="91440" bIns="45720" numCol="1" anchor="t" anchorCtr="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81" name="íŝľîḋê"/>
                <p:cNvSpPr/>
                <p:nvPr/>
              </p:nvSpPr>
              <p:spPr>
                <a:xfrm>
                  <a:off x="6278886" y="3250903"/>
                  <a:ext cx="775295" cy="775295"/>
                </a:xfrm>
                <a:prstGeom prst="ellipse">
                  <a:avLst/>
                </a:prstGeom>
                <a:solidFill>
                  <a:srgbClr val="FD86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grpSp>
        </p:grpSp>
        <p:sp>
          <p:nvSpPr>
            <p:cNvPr id="67" name="椭圆 66"/>
            <p:cNvSpPr/>
            <p:nvPr/>
          </p:nvSpPr>
          <p:spPr>
            <a:xfrm>
              <a:off x="6632020" y="2591634"/>
              <a:ext cx="454905" cy="454905"/>
            </a:xfrm>
            <a:prstGeom prst="ellipse">
              <a:avLst/>
            </a:prstGeom>
            <a:solidFill>
              <a:srgbClr val="FFFFF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8" name="椭圆 67"/>
            <p:cNvSpPr/>
            <p:nvPr/>
          </p:nvSpPr>
          <p:spPr>
            <a:xfrm>
              <a:off x="5509277" y="3697069"/>
              <a:ext cx="454905" cy="454905"/>
            </a:xfrm>
            <a:prstGeom prst="ellipse">
              <a:avLst/>
            </a:prstGeom>
            <a:solidFill>
              <a:srgbClr val="FFFFF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69" name="椭圆 68"/>
            <p:cNvSpPr/>
            <p:nvPr/>
          </p:nvSpPr>
          <p:spPr>
            <a:xfrm>
              <a:off x="6635017" y="3697069"/>
              <a:ext cx="454905" cy="454905"/>
            </a:xfrm>
            <a:prstGeom prst="ellipse">
              <a:avLst/>
            </a:prstGeom>
            <a:solidFill>
              <a:srgbClr val="FFFFF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0" name="椭圆 69"/>
            <p:cNvSpPr/>
            <p:nvPr/>
          </p:nvSpPr>
          <p:spPr>
            <a:xfrm>
              <a:off x="5509277" y="4819940"/>
              <a:ext cx="454905" cy="454905"/>
            </a:xfrm>
            <a:prstGeom prst="ellipse">
              <a:avLst/>
            </a:prstGeom>
            <a:solidFill>
              <a:srgbClr val="FFFFF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71" name="组合 70"/>
            <p:cNvGrpSpPr/>
            <p:nvPr/>
          </p:nvGrpSpPr>
          <p:grpSpPr>
            <a:xfrm flipH="1">
              <a:off x="6951611" y="4262890"/>
              <a:ext cx="1628917" cy="469570"/>
              <a:chOff x="3581392" y="2893725"/>
              <a:chExt cx="1628917" cy="469570"/>
            </a:xfrm>
            <a:effectLst>
              <a:outerShdw blurRad="50800" dist="38100" dir="2700000" algn="tl" rotWithShape="0">
                <a:prstClr val="black">
                  <a:alpha val="40000"/>
                </a:prstClr>
              </a:outerShdw>
            </a:effectLst>
          </p:grpSpPr>
          <p:sp>
            <p:nvSpPr>
              <p:cNvPr id="72" name="îṧḻïde"/>
              <p:cNvSpPr/>
              <p:nvPr/>
            </p:nvSpPr>
            <p:spPr>
              <a:xfrm rot="16200000" flipH="1">
                <a:off x="3549008" y="2926109"/>
                <a:ext cx="469570" cy="404802"/>
              </a:xfrm>
              <a:prstGeom prst="triangl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47500" lnSpcReduction="20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sp>
            <p:nvSpPr>
              <p:cNvPr id="73" name="矩形 72"/>
              <p:cNvSpPr/>
              <p:nvPr/>
            </p:nvSpPr>
            <p:spPr>
              <a:xfrm>
                <a:off x="3926158" y="3037082"/>
                <a:ext cx="1284151" cy="16506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
        <p:nvSpPr>
          <p:cNvPr id="90" name="立方体 89"/>
          <p:cNvSpPr/>
          <p:nvPr/>
        </p:nvSpPr>
        <p:spPr>
          <a:xfrm>
            <a:off x="3081624" y="5526022"/>
            <a:ext cx="6048829" cy="720000"/>
          </a:xfrm>
          <a:prstGeom prst="cube">
            <a:avLst>
              <a:gd name="adj" fmla="val 8859"/>
            </a:avLst>
          </a:prstGeom>
          <a:gradFill flip="none" rotWithShape="1">
            <a:gsLst>
              <a:gs pos="0">
                <a:schemeClr val="accent2">
                  <a:lumMod val="40000"/>
                  <a:lumOff val="60000"/>
                </a:schemeClr>
              </a:gs>
              <a:gs pos="46000">
                <a:schemeClr val="accent2"/>
              </a:gs>
              <a:gs pos="100000">
                <a:srgbClr val="9E0406"/>
              </a:gs>
            </a:gsLst>
            <a:path path="circle">
              <a:fillToRect l="50000" t="130000" r="50000" b="-30000"/>
            </a:path>
            <a:tileRect/>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1" name="文本框 90"/>
          <p:cNvSpPr txBox="1"/>
          <p:nvPr/>
        </p:nvSpPr>
        <p:spPr>
          <a:xfrm>
            <a:off x="3056584" y="5626470"/>
            <a:ext cx="5987627" cy="499496"/>
          </a:xfrm>
          <a:prstGeom prst="rect">
            <a:avLst/>
          </a:prstGeom>
          <a:noFill/>
        </p:spPr>
        <p:txBody>
          <a:bodyPr wrap="square">
            <a:spAutoFit/>
          </a:bodyPr>
          <a:lstStyle/>
          <a:p>
            <a:pPr marL="0" marR="0" lvl="0" indent="279400" algn="l" defTabSz="914400" rtl="0" eaLnBrk="1" fontAlgn="auto" latinLnBrk="0" hangingPunct="1">
              <a:lnSpc>
                <a:spcPct val="150000"/>
              </a:lnSpc>
              <a:spcBef>
                <a:spcPts val="0"/>
              </a:spcBef>
              <a:spcAft>
                <a:spcPts val="0"/>
              </a:spcAft>
              <a:buClrTx/>
              <a:buSzTx/>
              <a:buFontTx/>
              <a:buNone/>
              <a:defRPr/>
            </a:pPr>
            <a:r>
              <a:rPr kumimoji="0" lang="zh-CN"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低收入群体是促进共同富裕的重点帮扶保障人群</a:t>
            </a:r>
          </a:p>
        </p:txBody>
      </p:sp>
      <p:sp>
        <p:nvSpPr>
          <p:cNvPr id="41" name="对角圆角矩形 1">
            <a:extLst>
              <a:ext uri="{FF2B5EF4-FFF2-40B4-BE49-F238E27FC236}">
                <a16:creationId xmlns:a16="http://schemas.microsoft.com/office/drawing/2014/main" id="{62647B54-BD3B-4F4B-B482-DC9D91B7CCCB}"/>
              </a:ext>
            </a:extLst>
          </p:cNvPr>
          <p:cNvSpPr/>
          <p:nvPr/>
        </p:nvSpPr>
        <p:spPr>
          <a:xfrm flipH="1">
            <a:off x="4033637" y="719795"/>
            <a:ext cx="4124727"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促进基本公共服务均等化</a:t>
            </a:r>
          </a:p>
        </p:txBody>
      </p:sp>
      <p:sp>
        <p:nvSpPr>
          <p:cNvPr id="44" name="双括号 43">
            <a:extLst>
              <a:ext uri="{FF2B5EF4-FFF2-40B4-BE49-F238E27FC236}">
                <a16:creationId xmlns:a16="http://schemas.microsoft.com/office/drawing/2014/main" id="{648ADF47-F190-412D-91D8-1489C929E6FA}"/>
              </a:ext>
            </a:extLst>
          </p:cNvPr>
          <p:cNvSpPr/>
          <p:nvPr/>
        </p:nvSpPr>
        <p:spPr>
          <a:xfrm>
            <a:off x="8332099" y="3369343"/>
            <a:ext cx="2797402" cy="1909814"/>
          </a:xfrm>
          <a:prstGeom prst="bracketPair">
            <a:avLst/>
          </a:prstGeom>
          <a:ln w="25400" cap="rnd">
            <a:noFill/>
          </a:ln>
          <a:effectLst/>
        </p:spPr>
        <p:txBody>
          <a:bodyPr wrap="square">
            <a:spAutoFit/>
          </a:bodyPr>
          <a:lstStyle/>
          <a:p>
            <a:pPr lvl="0" indent="468000" algn="just">
              <a:lnSpc>
                <a:spcPct val="120000"/>
              </a:lnSpc>
              <a:defRPr/>
            </a:pPr>
            <a:r>
              <a:rPr lang="zh-CN" altLang="en-US" dirty="0">
                <a:solidFill>
                  <a:prstClr val="black">
                    <a:lumMod val="85000"/>
                    <a:lumOff val="15000"/>
                  </a:prstClr>
                </a:solidFill>
                <a:latin typeface="微软雅黑" panose="020B0503020204020204" pitchFamily="34" charset="-122"/>
                <a:ea typeface="微软雅黑" panose="020B0503020204020204" pitchFamily="34" charset="-122"/>
              </a:rPr>
              <a:t>要完善住房供应和保障体系，坚持房子是用来住的、不是用来炒的定位，重点解决好新市民住房问题。</a:t>
            </a:r>
          </a:p>
        </p:txBody>
      </p:sp>
      <p:sp>
        <p:nvSpPr>
          <p:cNvPr id="46" name="双括号 45">
            <a:extLst>
              <a:ext uri="{FF2B5EF4-FFF2-40B4-BE49-F238E27FC236}">
                <a16:creationId xmlns:a16="http://schemas.microsoft.com/office/drawing/2014/main" id="{DE1E92A2-957E-4D34-AD9C-F4F88168046C}"/>
              </a:ext>
            </a:extLst>
          </p:cNvPr>
          <p:cNvSpPr/>
          <p:nvPr/>
        </p:nvSpPr>
        <p:spPr>
          <a:xfrm>
            <a:off x="1189446" y="3704838"/>
            <a:ext cx="2797402" cy="1542054"/>
          </a:xfrm>
          <a:prstGeom prst="bracketPair">
            <a:avLst/>
          </a:prstGeom>
          <a:ln w="25400" cap="rnd">
            <a:noFill/>
          </a:ln>
          <a:effectLst/>
        </p:spPr>
        <p:txBody>
          <a:bodyPr wrap="square">
            <a:spAutoFit/>
          </a:bodyPr>
          <a:lstStyle/>
          <a:p>
            <a:pPr lvl="0" indent="468000" algn="just">
              <a:lnSpc>
                <a:spcPct val="120000"/>
              </a:lnSpc>
              <a:defRPr/>
            </a:pPr>
            <a:r>
              <a:rPr lang="zh-CN" altLang="en-US" dirty="0">
                <a:solidFill>
                  <a:prstClr val="black">
                    <a:lumMod val="85000"/>
                    <a:lumOff val="15000"/>
                  </a:prstClr>
                </a:solidFill>
                <a:latin typeface="微软雅黑" panose="020B0503020204020204" pitchFamily="34" charset="-122"/>
                <a:ea typeface="微软雅黑" panose="020B0503020204020204" pitchFamily="34" charset="-122"/>
              </a:rPr>
              <a:t>要完善兜底救助体系，逐步提高城乡最低生活保障水平，兜住基本生活底线。</a:t>
            </a:r>
          </a:p>
        </p:txBody>
      </p:sp>
      <p:sp>
        <p:nvSpPr>
          <p:cNvPr id="48" name="双括号 47">
            <a:extLst>
              <a:ext uri="{FF2B5EF4-FFF2-40B4-BE49-F238E27FC236}">
                <a16:creationId xmlns:a16="http://schemas.microsoft.com/office/drawing/2014/main" id="{B933F9E7-E705-49EA-9785-0AB112947CE7}"/>
              </a:ext>
            </a:extLst>
          </p:cNvPr>
          <p:cNvSpPr/>
          <p:nvPr/>
        </p:nvSpPr>
        <p:spPr>
          <a:xfrm>
            <a:off x="1237295" y="1961810"/>
            <a:ext cx="2797402" cy="1174294"/>
          </a:xfrm>
          <a:prstGeom prst="bracketPair">
            <a:avLst/>
          </a:prstGeom>
          <a:ln w="25400" cap="rnd">
            <a:noFill/>
          </a:ln>
          <a:effectLst/>
        </p:spPr>
        <p:txBody>
          <a:bodyPr wrap="square">
            <a:spAutoFit/>
          </a:bodyPr>
          <a:lstStyle/>
          <a:p>
            <a:pPr lvl="0" indent="468000" algn="just">
              <a:lnSpc>
                <a:spcPct val="120000"/>
              </a:lnSpc>
              <a:defRPr/>
            </a:pPr>
            <a:r>
              <a:rPr lang="zh-CN" altLang="en-US" dirty="0">
                <a:solidFill>
                  <a:prstClr val="black">
                    <a:lumMod val="85000"/>
                    <a:lumOff val="15000"/>
                  </a:prstClr>
                </a:solidFill>
                <a:latin typeface="微软雅黑" panose="020B0503020204020204" pitchFamily="34" charset="-122"/>
                <a:ea typeface="微软雅黑" panose="020B0503020204020204" pitchFamily="34" charset="-122"/>
              </a:rPr>
              <a:t>要加大普惠性人力资本投入，有效减轻困难家庭教育负担。</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36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51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4" grpId="0"/>
      <p:bldP spid="46" grpId="0"/>
      <p:bldP spid="4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şlídê">
            <a:extLst>
              <a:ext uri="{FF2B5EF4-FFF2-40B4-BE49-F238E27FC236}">
                <a16:creationId xmlns:a16="http://schemas.microsoft.com/office/drawing/2014/main" id="{4FB408B4-AC80-44B6-9176-01682BBBFB33}"/>
              </a:ext>
            </a:extLst>
          </p:cNvPr>
          <p:cNvSpPr/>
          <p:nvPr/>
        </p:nvSpPr>
        <p:spPr>
          <a:xfrm>
            <a:off x="0" y="1541493"/>
            <a:ext cx="12206025" cy="2776983"/>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立方体 40"/>
          <p:cNvSpPr/>
          <p:nvPr/>
        </p:nvSpPr>
        <p:spPr>
          <a:xfrm>
            <a:off x="1501775" y="4815464"/>
            <a:ext cx="4295140" cy="1029970"/>
          </a:xfrm>
          <a:prstGeom prst="cube">
            <a:avLst>
              <a:gd name="adj" fmla="val 8859"/>
            </a:avLst>
          </a:prstGeom>
          <a:gradFill flip="none" rotWithShape="1">
            <a:gsLst>
              <a:gs pos="0">
                <a:schemeClr val="accent2">
                  <a:lumMod val="40000"/>
                  <a:lumOff val="60000"/>
                </a:schemeClr>
              </a:gs>
              <a:gs pos="46000">
                <a:schemeClr val="accent2"/>
              </a:gs>
              <a:gs pos="100000">
                <a:srgbClr val="9E0406"/>
              </a:gs>
            </a:gsLst>
            <a:path path="circle">
              <a:fillToRect l="50000" t="130000" r="50000" b="-30000"/>
            </a:path>
            <a:tileRect/>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6" name="文本框 45"/>
          <p:cNvSpPr txBox="1"/>
          <p:nvPr/>
        </p:nvSpPr>
        <p:spPr>
          <a:xfrm>
            <a:off x="1792368" y="1903036"/>
            <a:ext cx="4037330" cy="2053896"/>
          </a:xfrm>
          <a:prstGeom prst="rect">
            <a:avLst/>
          </a:prstGeom>
          <a:noFill/>
        </p:spPr>
        <p:txBody>
          <a:bodyPr wrap="square">
            <a:spAutoFit/>
          </a:bodyPr>
          <a:lstStyle/>
          <a:p>
            <a:pPr marL="0" marR="0" lvl="0" indent="540000" algn="just" defTabSz="914400" rtl="0" eaLnBrk="1" fontAlgn="auto" latinLnBrk="0" hangingPunct="1">
              <a:lnSpc>
                <a:spcPct val="130000"/>
              </a:lnSpc>
              <a:spcBef>
                <a:spcPts val="0"/>
              </a:spcBef>
              <a:spcAft>
                <a:spcPts val="0"/>
              </a:spcAft>
              <a:buClrTx/>
              <a:buSzTx/>
              <a:buFontTx/>
              <a:buNone/>
              <a:defRPr/>
            </a:pP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要合理调节过高收入，</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积极稳妥推进房地产税立法和改革，</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加大消费环节税收调节力度，加强公益慈善事业规范管理，清理规范不合理收入，坚决取缔非法收入。</a:t>
            </a:r>
          </a:p>
        </p:txBody>
      </p:sp>
      <p:sp>
        <p:nvSpPr>
          <p:cNvPr id="51" name="文本框 50"/>
          <p:cNvSpPr txBox="1"/>
          <p:nvPr/>
        </p:nvSpPr>
        <p:spPr>
          <a:xfrm>
            <a:off x="6323112" y="1903036"/>
            <a:ext cx="4096385" cy="2053896"/>
          </a:xfrm>
          <a:prstGeom prst="rect">
            <a:avLst/>
          </a:prstGeom>
          <a:noFill/>
        </p:spPr>
        <p:txBody>
          <a:bodyPr wrap="square">
            <a:spAutoFit/>
          </a:bodyPr>
          <a:lstStyle/>
          <a:p>
            <a:pPr indent="540000" algn="just">
              <a:lnSpc>
                <a:spcPct val="130000"/>
              </a:lnSpc>
              <a:defRPr/>
            </a:pPr>
            <a:r>
              <a:rPr lang="zh-CN" altLang="en-US" sz="2000" dirty="0">
                <a:solidFill>
                  <a:prstClr val="black"/>
                </a:solidFill>
                <a:latin typeface="微软雅黑" panose="020B0503020204020204" pitchFamily="34" charset="-122"/>
                <a:ea typeface="微软雅黑" panose="020B0503020204020204" pitchFamily="34" charset="-122"/>
              </a:rPr>
              <a:t>要保护产权和知识产权，保护合法致富。</a:t>
            </a:r>
            <a:r>
              <a:rPr lang="zh-CN" altLang="en-US" sz="2000" dirty="0">
                <a:solidFill>
                  <a:prstClr val="black"/>
                </a:solidFill>
                <a:latin typeface="微软雅黑" panose="020B0503020204020204" pitchFamily="34" charset="-122"/>
                <a:ea typeface="微软雅黑" panose="020B0503020204020204" pitchFamily="34" charset="-122"/>
                <a:sym typeface="+mn-ea"/>
              </a:rPr>
              <a:t>坚决反对资本无序扩张，对敏感领域准入划出负面清单，加强反垄断监管。调动企业家积极性，促进各类资本规范健康发展。</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1666240" y="4932939"/>
            <a:ext cx="3914753" cy="777457"/>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在依法保护合法收入的同时，要防止两极分化、消除分配不公</a:t>
            </a:r>
          </a:p>
        </p:txBody>
      </p:sp>
      <p:sp>
        <p:nvSpPr>
          <p:cNvPr id="55" name="圆角矩形 27"/>
          <p:cNvSpPr/>
          <p:nvPr/>
        </p:nvSpPr>
        <p:spPr>
          <a:xfrm>
            <a:off x="-14024" y="6090362"/>
            <a:ext cx="12220049" cy="140856"/>
          </a:xfrm>
          <a:prstGeom prst="roundRect">
            <a:avLst>
              <a:gd name="adj" fmla="val 50000"/>
            </a:avLst>
          </a:prstGeom>
          <a:gradFill flip="none" rotWithShape="1">
            <a:gsLst>
              <a:gs pos="0">
                <a:srgbClr val="DA7B43"/>
              </a:gs>
              <a:gs pos="100000">
                <a:srgbClr val="F9F8F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 name="立方体 2"/>
          <p:cNvSpPr/>
          <p:nvPr/>
        </p:nvSpPr>
        <p:spPr>
          <a:xfrm>
            <a:off x="6181725" y="4815464"/>
            <a:ext cx="4206240" cy="980440"/>
          </a:xfrm>
          <a:prstGeom prst="cube">
            <a:avLst>
              <a:gd name="adj" fmla="val 8859"/>
            </a:avLst>
          </a:prstGeom>
          <a:gradFill flip="none" rotWithShape="1">
            <a:gsLst>
              <a:gs pos="0">
                <a:schemeClr val="accent2">
                  <a:lumMod val="40000"/>
                  <a:lumOff val="60000"/>
                </a:schemeClr>
              </a:gs>
              <a:gs pos="46000">
                <a:schemeClr val="accent2"/>
              </a:gs>
              <a:gs pos="100000">
                <a:srgbClr val="9E0406"/>
              </a:gs>
            </a:gsLst>
            <a:path path="circle">
              <a:fillToRect l="50000" t="130000" r="50000" b="-30000"/>
            </a:path>
            <a:tileRect/>
          </a:gradFill>
          <a:ln>
            <a:gradFill>
              <a:gsLst>
                <a:gs pos="0">
                  <a:schemeClr val="bg1"/>
                </a:gs>
                <a:gs pos="100000">
                  <a:schemeClr val="bg1">
                    <a:alpha val="0"/>
                  </a:schemeClr>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文本框 4"/>
          <p:cNvSpPr txBox="1"/>
          <p:nvPr/>
        </p:nvSpPr>
        <p:spPr>
          <a:xfrm>
            <a:off x="6410960" y="5080259"/>
            <a:ext cx="3747135" cy="450850"/>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在如何致富问题上要积极积累经验</a:t>
            </a:r>
          </a:p>
        </p:txBody>
      </p:sp>
      <p:sp>
        <p:nvSpPr>
          <p:cNvPr id="18" name="对角圆角矩形 1">
            <a:extLst>
              <a:ext uri="{FF2B5EF4-FFF2-40B4-BE49-F238E27FC236}">
                <a16:creationId xmlns:a16="http://schemas.microsoft.com/office/drawing/2014/main" id="{94C107D3-44DE-412B-9FE0-EB230B49F235}"/>
              </a:ext>
            </a:extLst>
          </p:cNvPr>
          <p:cNvSpPr/>
          <p:nvPr/>
        </p:nvSpPr>
        <p:spPr>
          <a:xfrm flipH="1">
            <a:off x="4033637" y="719795"/>
            <a:ext cx="4124727"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加强对高收入的规范和调节</a:t>
            </a:r>
          </a:p>
        </p:txBody>
      </p:sp>
      <p:pic>
        <p:nvPicPr>
          <p:cNvPr id="20" name="图片 10">
            <a:extLst>
              <a:ext uri="{FF2B5EF4-FFF2-40B4-BE49-F238E27FC236}">
                <a16:creationId xmlns:a16="http://schemas.microsoft.com/office/drawing/2014/main" id="{7E41CCE3-74AC-47BA-BC51-180907D39F04}"/>
              </a:ext>
            </a:extLst>
          </p:cNvPr>
          <p:cNvPicPr preferRelativeResize="0">
            <a:picLocks noChangeArrowheads="1"/>
          </p:cNvPicPr>
          <p:nvPr/>
        </p:nvPicPr>
        <p:blipFill>
          <a:blip r:embed="rId2" cstate="print">
            <a:biLevel thresh="50000"/>
            <a:grayscl/>
            <a:extLst>
              <a:ext uri="{28A0092B-C50C-407E-A947-70E740481C1C}">
                <a14:useLocalDpi xmlns:a14="http://schemas.microsoft.com/office/drawing/2010/main" val="0"/>
              </a:ext>
            </a:extLst>
          </a:blip>
          <a:srcRect l="88019" t="22713" r="2956" b="25211"/>
          <a:stretch>
            <a:fillRect/>
          </a:stretch>
        </p:blipFill>
        <p:spPr bwMode="auto">
          <a:xfrm>
            <a:off x="6061050" y="1695450"/>
            <a:ext cx="10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对角圆角矩形 1">
            <a:extLst>
              <a:ext uri="{FF2B5EF4-FFF2-40B4-BE49-F238E27FC236}">
                <a16:creationId xmlns:a16="http://schemas.microsoft.com/office/drawing/2014/main" id="{95AA0B61-AD07-4A1F-918C-F8C897FBFD98}"/>
              </a:ext>
            </a:extLst>
          </p:cNvPr>
          <p:cNvSpPr/>
          <p:nvPr/>
        </p:nvSpPr>
        <p:spPr>
          <a:xfrm flipH="1">
            <a:off x="4033637" y="719795"/>
            <a:ext cx="4124727"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促进人民精神生活共同富裕</a:t>
            </a:r>
          </a:p>
        </p:txBody>
      </p:sp>
      <p:sp>
        <p:nvSpPr>
          <p:cNvPr id="20" name="立方体 19">
            <a:extLst>
              <a:ext uri="{FF2B5EF4-FFF2-40B4-BE49-F238E27FC236}">
                <a16:creationId xmlns:a16="http://schemas.microsoft.com/office/drawing/2014/main" id="{92E80FF9-AC90-4A2D-BAB0-4E69945C48EA}"/>
              </a:ext>
            </a:extLst>
          </p:cNvPr>
          <p:cNvSpPr/>
          <p:nvPr/>
        </p:nvSpPr>
        <p:spPr>
          <a:xfrm>
            <a:off x="1070611" y="1751670"/>
            <a:ext cx="4618990" cy="3960223"/>
          </a:xfrm>
          <a:prstGeom prst="cube">
            <a:avLst>
              <a:gd name="adj" fmla="val 1415"/>
            </a:avLst>
          </a:prstGeom>
          <a:solidFill>
            <a:srgbClr val="C0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88ED3310-897E-4E68-AE66-9E3F31EED4CC}"/>
              </a:ext>
            </a:extLst>
          </p:cNvPr>
          <p:cNvSpPr/>
          <p:nvPr/>
        </p:nvSpPr>
        <p:spPr>
          <a:xfrm>
            <a:off x="1505069" y="2327807"/>
            <a:ext cx="3750074" cy="2807948"/>
          </a:xfrm>
          <a:prstGeom prst="rect">
            <a:avLst/>
          </a:prstGeom>
        </p:spPr>
        <p:txBody>
          <a:bodyPr wrap="square">
            <a:spAutoFit/>
          </a:bodyPr>
          <a:lstStyle/>
          <a:p>
            <a:pPr lvl="0" indent="540000" algn="just">
              <a:lnSpc>
                <a:spcPct val="150000"/>
              </a:lnSpc>
              <a:defRPr/>
            </a:pPr>
            <a:r>
              <a:rPr lang="zh-CN" altLang="en-US" sz="2000" dirty="0">
                <a:solidFill>
                  <a:prstClr val="white"/>
                </a:solidFill>
                <a:latin typeface="微软雅黑" panose="020B0503020204020204" pitchFamily="34" charset="-122"/>
                <a:ea typeface="微软雅黑" panose="020B0503020204020204" pitchFamily="34" charset="-122"/>
              </a:rPr>
              <a:t>要强化社会主义核心价值观引领，加强爱国主义、集体主义、社会主义教育，发展公共文化事业，完善公共文化服务体系，不断满足人民群众多样化、多层次、多方面的精神文化需求。</a:t>
            </a:r>
          </a:p>
        </p:txBody>
      </p:sp>
      <p:sp>
        <p:nvSpPr>
          <p:cNvPr id="5" name="立方体 4">
            <a:extLst>
              <a:ext uri="{FF2B5EF4-FFF2-40B4-BE49-F238E27FC236}">
                <a16:creationId xmlns:a16="http://schemas.microsoft.com/office/drawing/2014/main" id="{0CA0DCBE-050D-41B0-8FA8-EFD16CCEE95D}"/>
              </a:ext>
            </a:extLst>
          </p:cNvPr>
          <p:cNvSpPr/>
          <p:nvPr/>
        </p:nvSpPr>
        <p:spPr>
          <a:xfrm>
            <a:off x="6502400" y="1751670"/>
            <a:ext cx="4618990" cy="3960223"/>
          </a:xfrm>
          <a:prstGeom prst="cube">
            <a:avLst>
              <a:gd name="adj" fmla="val 1415"/>
            </a:avLst>
          </a:prstGeom>
          <a:solidFill>
            <a:srgbClr val="ED7D3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7F46A32D-3D98-4DBA-BF44-BC785BC1EAF3}"/>
              </a:ext>
            </a:extLst>
          </p:cNvPr>
          <p:cNvSpPr/>
          <p:nvPr/>
        </p:nvSpPr>
        <p:spPr>
          <a:xfrm>
            <a:off x="6936858" y="2789472"/>
            <a:ext cx="3750074" cy="1884618"/>
          </a:xfrm>
          <a:prstGeom prst="rect">
            <a:avLst/>
          </a:prstGeom>
        </p:spPr>
        <p:txBody>
          <a:bodyPr wrap="square">
            <a:spAutoFit/>
          </a:bodyPr>
          <a:lstStyle/>
          <a:p>
            <a:pPr marR="0" lvl="0" indent="54000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要加强促进共同富裕舆论引导，澄清各种模糊认识，防止急于求成和畏难情绪，为促进共同富裕提供良好舆论环境。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任意多边形: 形状 27">
            <a:extLst>
              <a:ext uri="{FF2B5EF4-FFF2-40B4-BE49-F238E27FC236}">
                <a16:creationId xmlns:a16="http://schemas.microsoft.com/office/drawing/2014/main" id="{5750D5C4-7CBA-4FC6-B780-3561F7B999C3}"/>
              </a:ext>
            </a:extLst>
          </p:cNvPr>
          <p:cNvSpPr/>
          <p:nvPr/>
        </p:nvSpPr>
        <p:spPr>
          <a:xfrm>
            <a:off x="4477212" y="3319829"/>
            <a:ext cx="7004887" cy="1434695"/>
          </a:xfrm>
          <a:custGeom>
            <a:avLst/>
            <a:gdLst>
              <a:gd name="connsiteX0" fmla="*/ 0 w 7004887"/>
              <a:gd name="connsiteY0" fmla="*/ 0 h 1434695"/>
              <a:gd name="connsiteX1" fmla="*/ 7004887 w 7004887"/>
              <a:gd name="connsiteY1" fmla="*/ 0 h 1434695"/>
              <a:gd name="connsiteX2" fmla="*/ 7004887 w 7004887"/>
              <a:gd name="connsiteY2" fmla="*/ 1434695 h 1434695"/>
              <a:gd name="connsiteX3" fmla="*/ 341859 w 7004887"/>
              <a:gd name="connsiteY3" fmla="*/ 1434695 h 1434695"/>
            </a:gdLst>
            <a:ahLst/>
            <a:cxnLst>
              <a:cxn ang="0">
                <a:pos x="connsiteX0" y="connsiteY0"/>
              </a:cxn>
              <a:cxn ang="0">
                <a:pos x="connsiteX1" y="connsiteY1"/>
              </a:cxn>
              <a:cxn ang="0">
                <a:pos x="connsiteX2" y="connsiteY2"/>
              </a:cxn>
              <a:cxn ang="0">
                <a:pos x="connsiteX3" y="connsiteY3"/>
              </a:cxn>
            </a:cxnLst>
            <a:rect l="l" t="t" r="r" b="b"/>
            <a:pathLst>
              <a:path w="7004887" h="1434695">
                <a:moveTo>
                  <a:pt x="0" y="0"/>
                </a:moveTo>
                <a:lnTo>
                  <a:pt x="7004887" y="0"/>
                </a:lnTo>
                <a:lnTo>
                  <a:pt x="7004887" y="1434695"/>
                </a:lnTo>
                <a:lnTo>
                  <a:pt x="341859" y="1434695"/>
                </a:lnTo>
                <a:close/>
              </a:path>
            </a:pathLst>
          </a:cu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28">
            <a:extLst>
              <a:ext uri="{FF2B5EF4-FFF2-40B4-BE49-F238E27FC236}">
                <a16:creationId xmlns:a16="http://schemas.microsoft.com/office/drawing/2014/main" id="{721F5DE3-C326-490B-8931-2C9FCB874092}"/>
              </a:ext>
            </a:extLst>
          </p:cNvPr>
          <p:cNvSpPr/>
          <p:nvPr/>
        </p:nvSpPr>
        <p:spPr>
          <a:xfrm>
            <a:off x="4864209" y="4988174"/>
            <a:ext cx="7004887" cy="1434695"/>
          </a:xfrm>
          <a:custGeom>
            <a:avLst/>
            <a:gdLst>
              <a:gd name="connsiteX0" fmla="*/ 0 w 7004887"/>
              <a:gd name="connsiteY0" fmla="*/ 0 h 1434695"/>
              <a:gd name="connsiteX1" fmla="*/ 7004887 w 7004887"/>
              <a:gd name="connsiteY1" fmla="*/ 0 h 1434695"/>
              <a:gd name="connsiteX2" fmla="*/ 7004887 w 7004887"/>
              <a:gd name="connsiteY2" fmla="*/ 1434695 h 1434695"/>
              <a:gd name="connsiteX3" fmla="*/ 341859 w 7004887"/>
              <a:gd name="connsiteY3" fmla="*/ 1434695 h 1434695"/>
            </a:gdLst>
            <a:ahLst/>
            <a:cxnLst>
              <a:cxn ang="0">
                <a:pos x="connsiteX0" y="connsiteY0"/>
              </a:cxn>
              <a:cxn ang="0">
                <a:pos x="connsiteX1" y="connsiteY1"/>
              </a:cxn>
              <a:cxn ang="0">
                <a:pos x="connsiteX2" y="connsiteY2"/>
              </a:cxn>
              <a:cxn ang="0">
                <a:pos x="connsiteX3" y="connsiteY3"/>
              </a:cxn>
            </a:cxnLst>
            <a:rect l="l" t="t" r="r" b="b"/>
            <a:pathLst>
              <a:path w="7004887" h="1434695">
                <a:moveTo>
                  <a:pt x="0" y="0"/>
                </a:moveTo>
                <a:lnTo>
                  <a:pt x="7004887" y="0"/>
                </a:lnTo>
                <a:lnTo>
                  <a:pt x="7004887" y="1434695"/>
                </a:lnTo>
                <a:lnTo>
                  <a:pt x="341859" y="1434695"/>
                </a:lnTo>
                <a:close/>
              </a:path>
            </a:pathLst>
          </a:cu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形状 26">
            <a:extLst>
              <a:ext uri="{FF2B5EF4-FFF2-40B4-BE49-F238E27FC236}">
                <a16:creationId xmlns:a16="http://schemas.microsoft.com/office/drawing/2014/main" id="{2BD1902D-2BB1-4DE7-9037-B209482DA77A}"/>
              </a:ext>
            </a:extLst>
          </p:cNvPr>
          <p:cNvSpPr/>
          <p:nvPr/>
        </p:nvSpPr>
        <p:spPr>
          <a:xfrm>
            <a:off x="4079583" y="1643248"/>
            <a:ext cx="7004887" cy="1434695"/>
          </a:xfrm>
          <a:custGeom>
            <a:avLst/>
            <a:gdLst>
              <a:gd name="connsiteX0" fmla="*/ 0 w 7004887"/>
              <a:gd name="connsiteY0" fmla="*/ 0 h 1434695"/>
              <a:gd name="connsiteX1" fmla="*/ 7004887 w 7004887"/>
              <a:gd name="connsiteY1" fmla="*/ 0 h 1434695"/>
              <a:gd name="connsiteX2" fmla="*/ 7004887 w 7004887"/>
              <a:gd name="connsiteY2" fmla="*/ 1434695 h 1434695"/>
              <a:gd name="connsiteX3" fmla="*/ 341859 w 7004887"/>
              <a:gd name="connsiteY3" fmla="*/ 1434695 h 1434695"/>
            </a:gdLst>
            <a:ahLst/>
            <a:cxnLst>
              <a:cxn ang="0">
                <a:pos x="connsiteX0" y="connsiteY0"/>
              </a:cxn>
              <a:cxn ang="0">
                <a:pos x="connsiteX1" y="connsiteY1"/>
              </a:cxn>
              <a:cxn ang="0">
                <a:pos x="connsiteX2" y="connsiteY2"/>
              </a:cxn>
              <a:cxn ang="0">
                <a:pos x="connsiteX3" y="connsiteY3"/>
              </a:cxn>
            </a:cxnLst>
            <a:rect l="l" t="t" r="r" b="b"/>
            <a:pathLst>
              <a:path w="7004887" h="1434695">
                <a:moveTo>
                  <a:pt x="0" y="0"/>
                </a:moveTo>
                <a:lnTo>
                  <a:pt x="7004887" y="0"/>
                </a:lnTo>
                <a:lnTo>
                  <a:pt x="7004887" y="1434695"/>
                </a:lnTo>
                <a:lnTo>
                  <a:pt x="341859" y="1434695"/>
                </a:lnTo>
                <a:close/>
              </a:path>
            </a:pathLst>
          </a:custGeom>
          <a:solidFill>
            <a:schemeClr val="bg1"/>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a:extLst>
              <a:ext uri="{FF2B5EF4-FFF2-40B4-BE49-F238E27FC236}">
                <a16:creationId xmlns:a16="http://schemas.microsoft.com/office/drawing/2014/main" id="{F95820B7-22B8-42E4-B2DF-FF242E792F0C}"/>
              </a:ext>
            </a:extLst>
          </p:cNvPr>
          <p:cNvSpPr/>
          <p:nvPr/>
        </p:nvSpPr>
        <p:spPr>
          <a:xfrm>
            <a:off x="0" y="1626939"/>
            <a:ext cx="5021866" cy="4799505"/>
          </a:xfrm>
          <a:custGeom>
            <a:avLst/>
            <a:gdLst>
              <a:gd name="connsiteX0" fmla="*/ 0 w 5021866"/>
              <a:gd name="connsiteY0" fmla="*/ 0 h 4799505"/>
              <a:gd name="connsiteX1" fmla="*/ 3917700 w 5021866"/>
              <a:gd name="connsiteY1" fmla="*/ 0 h 4799505"/>
              <a:gd name="connsiteX2" fmla="*/ 5021866 w 5021866"/>
              <a:gd name="connsiteY2" fmla="*/ 4799505 h 4799505"/>
              <a:gd name="connsiteX3" fmla="*/ 0 w 5021866"/>
              <a:gd name="connsiteY3" fmla="*/ 4799505 h 4799505"/>
            </a:gdLst>
            <a:ahLst/>
            <a:cxnLst>
              <a:cxn ang="0">
                <a:pos x="connsiteX0" y="connsiteY0"/>
              </a:cxn>
              <a:cxn ang="0">
                <a:pos x="connsiteX1" y="connsiteY1"/>
              </a:cxn>
              <a:cxn ang="0">
                <a:pos x="connsiteX2" y="connsiteY2"/>
              </a:cxn>
              <a:cxn ang="0">
                <a:pos x="connsiteX3" y="connsiteY3"/>
              </a:cxn>
            </a:cxnLst>
            <a:rect l="l" t="t" r="r" b="b"/>
            <a:pathLst>
              <a:path w="5021866" h="4799505">
                <a:moveTo>
                  <a:pt x="0" y="0"/>
                </a:moveTo>
                <a:lnTo>
                  <a:pt x="3917700" y="0"/>
                </a:lnTo>
                <a:lnTo>
                  <a:pt x="5021866" y="4799505"/>
                </a:lnTo>
                <a:lnTo>
                  <a:pt x="0" y="4799505"/>
                </a:lnTo>
                <a:close/>
              </a:path>
            </a:pathLst>
          </a:custGeom>
          <a:solidFill>
            <a:srgbClr val="C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sp>
        <p:nvSpPr>
          <p:cNvPr id="66" name="矩形 4"/>
          <p:cNvSpPr>
            <a:spLocks noChangeArrowheads="1"/>
          </p:cNvSpPr>
          <p:nvPr/>
        </p:nvSpPr>
        <p:spPr bwMode="auto">
          <a:xfrm>
            <a:off x="609751" y="4341997"/>
            <a:ext cx="3208655" cy="828675"/>
          </a:xfrm>
          <a:prstGeom prst="rect">
            <a:avLst/>
          </a:prstGeom>
          <a:noFill/>
          <a:ln>
            <a:noFill/>
          </a:ln>
        </p:spPr>
        <p:txBody>
          <a:bodyPr wrap="square" lIns="91436" tIns="45719" rIns="91436" bIns="45719" anchor="ctr">
            <a:spAutoFit/>
          </a:bodyPr>
          <a:lstStyle/>
          <a:p>
            <a:pPr marL="0" marR="0" lvl="0" indent="0" algn="l" defTabSz="18288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100" normalizeH="0" baseline="0" noProof="0" dirty="0">
                <a:ln>
                  <a:noFill/>
                </a:ln>
                <a:solidFill>
                  <a:prstClr val="white"/>
                </a:solidFill>
                <a:effectLst/>
                <a:uLnTx/>
                <a:uFillTx/>
                <a:latin typeface="等线" panose="02010600030101010101" charset="-122"/>
                <a:ea typeface="微软雅黑" panose="020B0503020204020204" pitchFamily="34" charset="-122"/>
                <a:cs typeface="+mn-cs"/>
              </a:rPr>
              <a:t>促进共同富裕，最艰巨最繁重的任务仍然在农村。</a:t>
            </a:r>
            <a:endParaRPr kumimoji="0" lang="zh-CN" altLang="zh-CN" sz="2000" b="0" i="0" u="none" strike="noStrike" kern="1200" cap="none" spc="100" normalizeH="0" baseline="0" noProof="0" dirty="0">
              <a:ln>
                <a:noFill/>
              </a:ln>
              <a:solidFill>
                <a:prstClr val="white"/>
              </a:solidFill>
              <a:effectLst/>
              <a:uLnTx/>
              <a:uFillTx/>
              <a:latin typeface="等线" panose="02010600030101010101" charset="-122"/>
              <a:ea typeface="微软雅黑" panose="020B0503020204020204" pitchFamily="34" charset="-122"/>
              <a:cs typeface="+mn-cs"/>
            </a:endParaRPr>
          </a:p>
        </p:txBody>
      </p:sp>
      <p:sp>
        <p:nvSpPr>
          <p:cNvPr id="67" name="矩形 66"/>
          <p:cNvSpPr/>
          <p:nvPr/>
        </p:nvSpPr>
        <p:spPr>
          <a:xfrm>
            <a:off x="592785" y="2729571"/>
            <a:ext cx="3057247"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如何促进</a:t>
            </a:r>
            <a:endPar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农民农村共同富裕</a:t>
            </a:r>
          </a:p>
        </p:txBody>
      </p:sp>
      <p:grpSp>
        <p:nvGrpSpPr>
          <p:cNvPr id="69" name="组合 68"/>
          <p:cNvGrpSpPr/>
          <p:nvPr/>
        </p:nvGrpSpPr>
        <p:grpSpPr>
          <a:xfrm>
            <a:off x="3885829" y="1776076"/>
            <a:ext cx="6958279" cy="1169038"/>
            <a:chOff x="4517070" y="1529823"/>
            <a:chExt cx="6958279" cy="1169038"/>
          </a:xfrm>
        </p:grpSpPr>
        <p:sp>
          <p:nvSpPr>
            <p:cNvPr id="70" name="íş1iḍé"/>
            <p:cNvSpPr/>
            <p:nvPr/>
          </p:nvSpPr>
          <p:spPr>
            <a:xfrm flipH="1">
              <a:off x="4517070" y="1800139"/>
              <a:ext cx="720000" cy="648000"/>
            </a:xfrm>
            <a:prstGeom prst="parallelogram">
              <a:avLst/>
            </a:prstGeom>
            <a:solidFill>
              <a:srgbClr val="FA880A"/>
            </a:solidFill>
            <a:ln w="28575">
              <a:solidFill>
                <a:srgbClr val="FFFFF5"/>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chorCtr="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1"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71" name="Rectangle 1"/>
            <p:cNvSpPr>
              <a:spLocks noChangeArrowheads="1"/>
            </p:cNvSpPr>
            <p:nvPr/>
          </p:nvSpPr>
          <p:spPr bwMode="auto">
            <a:xfrm>
              <a:off x="5782581" y="1529823"/>
              <a:ext cx="5692768" cy="1169038"/>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Helvetica" pitchFamily="34" charset="0"/>
                </a:rPr>
                <a:t>要巩固拓展脱贫攻坚成果，对易返贫致贫人口要加强监测、及早干预，对脱贫县要扶上马送一程，确保不发生规模性返贫和新的致贫。</a:t>
              </a:r>
              <a:endPar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Helvetica" pitchFamily="34" charset="0"/>
              </a:endParaRPr>
            </a:p>
          </p:txBody>
        </p:sp>
      </p:grpSp>
      <p:grpSp>
        <p:nvGrpSpPr>
          <p:cNvPr id="73" name="组合 72"/>
          <p:cNvGrpSpPr/>
          <p:nvPr/>
        </p:nvGrpSpPr>
        <p:grpSpPr>
          <a:xfrm>
            <a:off x="4177379" y="3452657"/>
            <a:ext cx="6033038" cy="1169038"/>
            <a:chOff x="4517070" y="3291798"/>
            <a:chExt cx="6033038" cy="1169038"/>
          </a:xfrm>
        </p:grpSpPr>
        <p:sp>
          <p:nvSpPr>
            <p:cNvPr id="74" name="íšḻíḓé"/>
            <p:cNvSpPr/>
            <p:nvPr/>
          </p:nvSpPr>
          <p:spPr>
            <a:xfrm flipH="1">
              <a:off x="4517070" y="3538304"/>
              <a:ext cx="720000" cy="648000"/>
            </a:xfrm>
            <a:prstGeom prst="parallelogram">
              <a:avLst/>
            </a:prstGeom>
            <a:solidFill>
              <a:srgbClr val="FA880A"/>
            </a:solidFill>
            <a:ln w="28575">
              <a:solidFill>
                <a:srgbClr val="FFFFF5"/>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chorCtr="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1"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75" name="Rectangle 1"/>
            <p:cNvSpPr>
              <a:spLocks noChangeArrowheads="1"/>
            </p:cNvSpPr>
            <p:nvPr/>
          </p:nvSpPr>
          <p:spPr bwMode="auto">
            <a:xfrm>
              <a:off x="5531498" y="3291798"/>
              <a:ext cx="5018610" cy="1169038"/>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Helvetica" pitchFamily="34" charset="0"/>
                </a:rPr>
                <a:t>要全面推进乡村振兴，加快农业产业化，盘活农村资产，增加农民财产性收入，使更多农村居民勤劳致富。</a:t>
              </a:r>
              <a:endPar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Helvetica" pitchFamily="34" charset="0"/>
              </a:endParaRPr>
            </a:p>
          </p:txBody>
        </p:sp>
      </p:grpSp>
      <p:grpSp>
        <p:nvGrpSpPr>
          <p:cNvPr id="76" name="组合 75"/>
          <p:cNvGrpSpPr/>
          <p:nvPr/>
        </p:nvGrpSpPr>
        <p:grpSpPr>
          <a:xfrm>
            <a:off x="4495639" y="5305668"/>
            <a:ext cx="6282071" cy="799706"/>
            <a:chOff x="4560365" y="4993920"/>
            <a:chExt cx="6282071" cy="799706"/>
          </a:xfrm>
        </p:grpSpPr>
        <p:sp>
          <p:nvSpPr>
            <p:cNvPr id="77" name="îśľiḓè"/>
            <p:cNvSpPr/>
            <p:nvPr/>
          </p:nvSpPr>
          <p:spPr>
            <a:xfrm flipH="1">
              <a:off x="4560365" y="5129316"/>
              <a:ext cx="720000" cy="648000"/>
            </a:xfrm>
            <a:prstGeom prst="parallelogram">
              <a:avLst/>
            </a:prstGeom>
            <a:solidFill>
              <a:srgbClr val="FA880A"/>
            </a:solidFill>
            <a:ln w="28575">
              <a:solidFill>
                <a:srgbClr val="FFFFF5"/>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chorCtr="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1"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78" name="Rectangle 1"/>
            <p:cNvSpPr>
              <a:spLocks noChangeArrowheads="1"/>
            </p:cNvSpPr>
            <p:nvPr/>
          </p:nvSpPr>
          <p:spPr bwMode="auto">
            <a:xfrm>
              <a:off x="5280365" y="4993920"/>
              <a:ext cx="5562071" cy="799706"/>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Helvetica" pitchFamily="34" charset="0"/>
                </a:rPr>
                <a:t>要加强农村基础设施和公共服务体系建设，改善农村人居环境。</a:t>
              </a:r>
            </a:p>
          </p:txBody>
        </p:sp>
      </p:grpSp>
      <p:sp>
        <p:nvSpPr>
          <p:cNvPr id="23" name="对角圆角矩形 1">
            <a:extLst>
              <a:ext uri="{FF2B5EF4-FFF2-40B4-BE49-F238E27FC236}">
                <a16:creationId xmlns:a16="http://schemas.microsoft.com/office/drawing/2014/main" id="{0A4A5B72-750A-4765-B361-FCC869A63F6D}"/>
              </a:ext>
            </a:extLst>
          </p:cNvPr>
          <p:cNvSpPr/>
          <p:nvPr/>
        </p:nvSpPr>
        <p:spPr>
          <a:xfrm flipH="1">
            <a:off x="4336977" y="719795"/>
            <a:ext cx="3518046"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促进农民农村共同富裕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7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par>
                          <p:cTn id="12" fill="hold">
                            <p:stCondLst>
                              <p:cond delay="1900"/>
                            </p:stCondLst>
                            <p:childTnLst>
                              <p:par>
                                <p:cTn id="13" presetID="2" presetClass="entr" presetSubtype="2"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1+#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childTnLst>
                          </p:cTn>
                        </p:par>
                        <p:par>
                          <p:cTn id="17" fill="hold">
                            <p:stCondLst>
                              <p:cond delay="2400"/>
                            </p:stCondLst>
                            <p:childTnLst>
                              <p:par>
                                <p:cTn id="18" presetID="2" presetClass="entr" presetSubtype="2" fill="hold" nodeType="afterEffect">
                                  <p:stCondLst>
                                    <p:cond delay="0"/>
                                  </p:stCondLst>
                                  <p:childTnLst>
                                    <p:set>
                                      <p:cBhvr>
                                        <p:cTn id="19" dur="1" fill="hold">
                                          <p:stCondLst>
                                            <p:cond delay="0"/>
                                          </p:stCondLst>
                                        </p:cTn>
                                        <p:tgtEl>
                                          <p:spTgt spid="73"/>
                                        </p:tgtEl>
                                        <p:attrNameLst>
                                          <p:attrName>style.visibility</p:attrName>
                                        </p:attrNameLst>
                                      </p:cBhvr>
                                      <p:to>
                                        <p:strVal val="visible"/>
                                      </p:to>
                                    </p:set>
                                    <p:anim calcmode="lin" valueType="num">
                                      <p:cBhvr additive="base">
                                        <p:cTn id="20" dur="500" fill="hold"/>
                                        <p:tgtEl>
                                          <p:spTgt spid="73"/>
                                        </p:tgtEl>
                                        <p:attrNameLst>
                                          <p:attrName>ppt_x</p:attrName>
                                        </p:attrNameLst>
                                      </p:cBhvr>
                                      <p:tavLst>
                                        <p:tav tm="0">
                                          <p:val>
                                            <p:strVal val="1+#ppt_w/2"/>
                                          </p:val>
                                        </p:tav>
                                        <p:tav tm="100000">
                                          <p:val>
                                            <p:strVal val="#ppt_x"/>
                                          </p:val>
                                        </p:tav>
                                      </p:tavLst>
                                    </p:anim>
                                    <p:anim calcmode="lin" valueType="num">
                                      <p:cBhvr additive="base">
                                        <p:cTn id="21" dur="500" fill="hold"/>
                                        <p:tgtEl>
                                          <p:spTgt spid="73"/>
                                        </p:tgtEl>
                                        <p:attrNameLst>
                                          <p:attrName>ppt_y</p:attrName>
                                        </p:attrNameLst>
                                      </p:cBhvr>
                                      <p:tavLst>
                                        <p:tav tm="0">
                                          <p:val>
                                            <p:strVal val="#ppt_y"/>
                                          </p:val>
                                        </p:tav>
                                        <p:tav tm="100000">
                                          <p:val>
                                            <p:strVal val="#ppt_y"/>
                                          </p:val>
                                        </p:tav>
                                      </p:tavLst>
                                    </p:anim>
                                  </p:childTnLst>
                                </p:cTn>
                              </p:par>
                            </p:childTnLst>
                          </p:cTn>
                        </p:par>
                        <p:par>
                          <p:cTn id="22" fill="hold">
                            <p:stCondLst>
                              <p:cond delay="2900"/>
                            </p:stCondLst>
                            <p:childTnLst>
                              <p:par>
                                <p:cTn id="23" presetID="2" presetClass="entr" presetSubtype="2" fill="hold" nodeType="after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1+#ppt_w/2"/>
                                          </p:val>
                                        </p:tav>
                                        <p:tav tm="100000">
                                          <p:val>
                                            <p:strVal val="#ppt_x"/>
                                          </p:val>
                                        </p:tav>
                                      </p:tavLst>
                                    </p:anim>
                                    <p:anim calcmode="lin" valueType="num">
                                      <p:cBhvr additive="base">
                                        <p:cTn id="26"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şlídê">
            <a:extLst>
              <a:ext uri="{FF2B5EF4-FFF2-40B4-BE49-F238E27FC236}">
                <a16:creationId xmlns:a16="http://schemas.microsoft.com/office/drawing/2014/main" id="{D277D9FD-9BA9-4FAC-A5DA-545D99B0A85F}"/>
              </a:ext>
            </a:extLst>
          </p:cNvPr>
          <p:cNvSpPr/>
          <p:nvPr/>
        </p:nvSpPr>
        <p:spPr>
          <a:xfrm>
            <a:off x="0" y="1811049"/>
            <a:ext cx="12206025" cy="3991852"/>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p:cNvSpPr txBox="1"/>
          <p:nvPr/>
        </p:nvSpPr>
        <p:spPr>
          <a:xfrm>
            <a:off x="5262808" y="2022800"/>
            <a:ext cx="5400000" cy="35683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截至</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2020</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年底，全国农村卫生厕所普及率达</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68%</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以上，</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2018</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年以来累计改造农村户厕</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4000</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多万户。同时，东部地区、中西部城市近郊区等有基础、有条件的地区，实现无害化治理的农村卫生厕所普及率超过</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90%</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。截至</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2020</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年底，农村生活垃圾收运处置体系已覆盖全国</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90%</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以上的行政村，农村生活环境明显改善。</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      </a:t>
            </a:r>
            <a:r>
              <a:rPr kumimoji="0" lang="zh-CN" altLang="en-US" sz="1200" i="0" u="none" strike="noStrike" kern="1200" cap="none" spc="0" normalizeH="0" baseline="0" noProof="0" dirty="0">
                <a:ln>
                  <a:noFill/>
                </a:ln>
                <a:solidFill>
                  <a:schemeClr val="tx1">
                    <a:lumMod val="50000"/>
                    <a:lumOff val="50000"/>
                  </a:schemeClr>
                </a:solidFill>
                <a:uLnTx/>
                <a:uFillTx/>
                <a:latin typeface="微软雅黑" panose="020B0503020204020204" pitchFamily="34" charset="-122"/>
                <a:ea typeface="微软雅黑" panose="020B0503020204020204" pitchFamily="34" charset="-122"/>
                <a:cs typeface="+mn-cs"/>
              </a:rPr>
              <a:t>资料来源：《农村人居环境绿皮书：中国农村人居环境发展报告（2021）》</a:t>
            </a:r>
            <a:endParaRPr kumimoji="0" lang="zh-CN" altLang="en-US" sz="1400" i="0" u="none" strike="noStrike" kern="1200" cap="none" spc="0" normalizeH="0" baseline="0" noProof="0" dirty="0">
              <a:ln>
                <a:noFill/>
              </a:ln>
              <a:solidFill>
                <a:schemeClr val="tx1">
                  <a:lumMod val="50000"/>
                  <a:lumOff val="50000"/>
                </a:schemeClr>
              </a:solidFill>
              <a:uLnTx/>
              <a:uFillTx/>
              <a:latin typeface="微软雅黑" panose="020B0503020204020204" pitchFamily="34" charset="-122"/>
              <a:ea typeface="微软雅黑" panose="020B0503020204020204" pitchFamily="34" charset="-122"/>
              <a:cs typeface="+mn-cs"/>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36" y="1481398"/>
            <a:ext cx="3381712" cy="4651154"/>
          </a:xfrm>
          <a:prstGeom prst="rect">
            <a:avLst/>
          </a:prstGeom>
          <a:effectLst>
            <a:outerShdw blurRad="63500" sx="102000" sy="102000" algn="ctr" rotWithShape="0">
              <a:prstClr val="black">
                <a:alpha val="10000"/>
              </a:prstClr>
            </a:outerShdw>
          </a:effectLst>
        </p:spPr>
      </p:pic>
      <p:grpSp>
        <p:nvGrpSpPr>
          <p:cNvPr id="17" name="组合 16"/>
          <p:cNvGrpSpPr/>
          <p:nvPr/>
        </p:nvGrpSpPr>
        <p:grpSpPr>
          <a:xfrm>
            <a:off x="5149565" y="-997969"/>
            <a:ext cx="2832350" cy="468000"/>
            <a:chOff x="1195504" y="4601631"/>
            <a:chExt cx="4600614" cy="468000"/>
          </a:xfrm>
        </p:grpSpPr>
        <p:sp>
          <p:nvSpPr>
            <p:cNvPr id="18" name="对角圆角矩形 2"/>
            <p:cNvSpPr/>
            <p:nvPr/>
          </p:nvSpPr>
          <p:spPr>
            <a:xfrm>
              <a:off x="1195504" y="4601631"/>
              <a:ext cx="4600614" cy="468000"/>
            </a:xfrm>
            <a:prstGeom prst="round2DiagRect">
              <a:avLst/>
            </a:prstGeom>
            <a:solidFill>
              <a:schemeClr val="bg1"/>
            </a:solidFill>
            <a:ln>
              <a:gradFill>
                <a:gsLst>
                  <a:gs pos="0">
                    <a:srgbClr val="9E0406"/>
                  </a:gs>
                  <a:gs pos="100000">
                    <a:schemeClr val="bg1"/>
                  </a:gs>
                </a:gsLst>
                <a:lin ang="5400000" scaled="1"/>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3180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改善农村人居环境</a:t>
              </a:r>
            </a:p>
          </p:txBody>
        </p:sp>
        <p:sp>
          <p:nvSpPr>
            <p:cNvPr id="19" name="对角圆角矩形 3"/>
            <p:cNvSpPr/>
            <p:nvPr/>
          </p:nvSpPr>
          <p:spPr>
            <a:xfrm flipH="1">
              <a:off x="1411503" y="4798789"/>
              <a:ext cx="172814" cy="108842"/>
            </a:xfrm>
            <a:prstGeom prst="round2DiagRect">
              <a:avLst>
                <a:gd name="adj1" fmla="val 0"/>
                <a:gd name="adj2" fmla="val 29765"/>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14" name="对角圆角矩形 1">
            <a:extLst>
              <a:ext uri="{FF2B5EF4-FFF2-40B4-BE49-F238E27FC236}">
                <a16:creationId xmlns:a16="http://schemas.microsoft.com/office/drawing/2014/main" id="{52907D84-2532-40C3-9E9B-69F23A046081}"/>
              </a:ext>
            </a:extLst>
          </p:cNvPr>
          <p:cNvSpPr/>
          <p:nvPr/>
        </p:nvSpPr>
        <p:spPr>
          <a:xfrm flipH="1">
            <a:off x="4336977" y="719795"/>
            <a:ext cx="3518046"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zh-CN" altLang="en-US" sz="20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改善农村人居环境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p:cNvPicPr>
            <a:picLocks noChangeAspect="1"/>
          </p:cNvPicPr>
          <p:nvPr/>
        </p:nvPicPr>
        <p:blipFill rotWithShape="1">
          <a:blip r:embed="rId3">
            <a:extLst>
              <a:ext uri="{28A0092B-C50C-407E-A947-70E740481C1C}">
                <a14:useLocalDpi xmlns:a14="http://schemas.microsoft.com/office/drawing/2010/main" val="0"/>
              </a:ext>
            </a:extLst>
          </a:blip>
          <a:srcRect t="-1" b="5383"/>
          <a:stretch>
            <a:fillRect/>
          </a:stretch>
        </p:blipFill>
        <p:spPr>
          <a:xfrm>
            <a:off x="0" y="2845524"/>
            <a:ext cx="12198089" cy="4012476"/>
          </a:xfrm>
          <a:prstGeom prst="rect">
            <a:avLst/>
          </a:prstGeom>
        </p:spPr>
      </p:pic>
      <p:sp>
        <p:nvSpPr>
          <p:cNvPr id="4" name="矩形 3">
            <a:extLst>
              <a:ext uri="{FF2B5EF4-FFF2-40B4-BE49-F238E27FC236}">
                <a16:creationId xmlns:a16="http://schemas.microsoft.com/office/drawing/2014/main" id="{A4058094-494C-4396-81C7-6D2F9419F08C}"/>
              </a:ext>
            </a:extLst>
          </p:cNvPr>
          <p:cNvSpPr/>
          <p:nvPr/>
        </p:nvSpPr>
        <p:spPr>
          <a:xfrm>
            <a:off x="0" y="2758972"/>
            <a:ext cx="12191995" cy="1445259"/>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işlídê">
            <a:extLst>
              <a:ext uri="{FF2B5EF4-FFF2-40B4-BE49-F238E27FC236}">
                <a16:creationId xmlns:a16="http://schemas.microsoft.com/office/drawing/2014/main" id="{989B369D-ED36-44FA-852B-721E7ED740A9}"/>
              </a:ext>
            </a:extLst>
          </p:cNvPr>
          <p:cNvSpPr/>
          <p:nvPr/>
        </p:nvSpPr>
        <p:spPr>
          <a:xfrm>
            <a:off x="1072055" y="1180420"/>
            <a:ext cx="10074165" cy="3991852"/>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7" name="矩形 56"/>
          <p:cNvSpPr/>
          <p:nvPr/>
        </p:nvSpPr>
        <p:spPr>
          <a:xfrm>
            <a:off x="4551078" y="1772372"/>
            <a:ext cx="6107729" cy="2807948"/>
          </a:xfrm>
          <a:prstGeom prst="rect">
            <a:avLst/>
          </a:prstGeom>
        </p:spPr>
        <p:txBody>
          <a:bodyPr wrap="square">
            <a:spAutoFit/>
          </a:bodyPr>
          <a:lstStyle/>
          <a:p>
            <a:pPr marL="0" marR="0" lvl="0" indent="54000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全体人民共同富裕是对全社会而言的，不要分成城市一块、农村一块，或者东部、中部、西部地区各一块，各提各的指标，要从全局上来看。我们要实现</a:t>
            </a:r>
            <a:r>
              <a:rPr kumimoji="0" lang="en-US" altLang="zh-CN"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14</a:t>
            </a:r>
            <a:r>
              <a:rPr kumimoji="0" lang="zh-CN" altLang="en-US" sz="20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亿人共同富裕，必须脚踏实地、久久为功，这是一个在动态中向前发展的过程，要持续推动，不断取得成效。</a:t>
            </a:r>
          </a:p>
        </p:txBody>
      </p:sp>
      <p:cxnSp>
        <p:nvCxnSpPr>
          <p:cNvPr id="68" name="直接连接符 67"/>
          <p:cNvCxnSpPr/>
          <p:nvPr/>
        </p:nvCxnSpPr>
        <p:spPr>
          <a:xfrm flipV="1">
            <a:off x="4279795" y="1590405"/>
            <a:ext cx="0" cy="3171883"/>
          </a:xfrm>
          <a:prstGeom prst="line">
            <a:avLst/>
          </a:prstGeom>
          <a:noFill/>
          <a:ln w="12700" cap="flat" cmpd="sng" algn="ctr">
            <a:solidFill>
              <a:sysClr val="window" lastClr="FFFFFF">
                <a:lumMod val="65000"/>
              </a:sysClr>
            </a:solidFill>
            <a:prstDash val="solid"/>
            <a:miter lim="800000"/>
            <a:headEnd type="diamond"/>
            <a:tailEnd type="diamond"/>
          </a:ln>
          <a:effectLst/>
        </p:spPr>
      </p:cxnSp>
      <p:grpSp>
        <p:nvGrpSpPr>
          <p:cNvPr id="70" name="组合 69"/>
          <p:cNvGrpSpPr/>
          <p:nvPr/>
        </p:nvGrpSpPr>
        <p:grpSpPr>
          <a:xfrm>
            <a:off x="1644303" y="1843629"/>
            <a:ext cx="2314088" cy="2665434"/>
            <a:chOff x="1232028" y="3181163"/>
            <a:chExt cx="5049496" cy="1671770"/>
          </a:xfrm>
        </p:grpSpPr>
        <p:sp>
          <p:nvSpPr>
            <p:cNvPr id="71" name="MH_Title_1"/>
            <p:cNvSpPr>
              <a:spLocks noChangeArrowheads="1"/>
            </p:cNvSpPr>
            <p:nvPr>
              <p:custDataLst>
                <p:tags r:id="rId1"/>
              </p:custDataLst>
            </p:nvPr>
          </p:nvSpPr>
          <p:spPr bwMode="auto">
            <a:xfrm>
              <a:off x="1232028" y="3181163"/>
              <a:ext cx="5049496" cy="1671770"/>
            </a:xfrm>
            <a:prstGeom prst="snip2DiagRect">
              <a:avLst/>
            </a:prstGeom>
            <a:solidFill>
              <a:srgbClr val="C00000"/>
            </a:solidFill>
            <a:ln w="38100" cap="flat" cmpd="sng" algn="ctr">
              <a:solidFill>
                <a:schemeClr val="bg1"/>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72" name="矩形 71"/>
            <p:cNvSpPr/>
            <p:nvPr/>
          </p:nvSpPr>
          <p:spPr>
            <a:xfrm>
              <a:off x="1232028" y="3554545"/>
              <a:ext cx="3917127" cy="906472"/>
            </a:xfrm>
            <a:prstGeom prst="rect">
              <a:avLst/>
            </a:prstGeom>
          </p:spPr>
          <p:txBody>
            <a:bodyPr wrap="square" anchor="ctr">
              <a:spAutoFit/>
            </a:bodyPr>
            <a:lstStyle/>
            <a:p>
              <a:pPr marL="43180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全体人民共同富裕是一个总体概念</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par>
                          <p:cTn id="12" fill="hold">
                            <p:stCondLst>
                              <p:cond delay="4750"/>
                            </p:stCondLst>
                            <p:childTnLst>
                              <p:par>
                                <p:cTn id="13" presetID="22" presetClass="entr" presetSubtype="8"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wipe(left)">
                                      <p:cBhvr>
                                        <p:cTn id="1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270"/>
            <a:ext cx="12192001" cy="6858000"/>
            <a:chOff x="0" y="0"/>
            <a:chExt cx="12192001" cy="6858000"/>
          </a:xfrm>
        </p:grpSpPr>
        <p:pic>
          <p:nvPicPr>
            <p:cNvPr id="3" name="图片 2"/>
            <p:cNvPicPr>
              <a:picLocks noChangeAspect="1"/>
            </p:cNvPicPr>
            <p:nvPr>
              <p:custDataLst>
                <p:tags r:id="rId1"/>
              </p:custDataLst>
            </p:nvPr>
          </p:nvPicPr>
          <p:blipFill>
            <a:blip r:embed="rId3"/>
            <a:stretch>
              <a:fillRect/>
            </a:stretch>
          </p:blipFill>
          <p:spPr>
            <a:xfrm>
              <a:off x="1" y="0"/>
              <a:ext cx="12192000" cy="6858000"/>
            </a:xfrm>
            <a:prstGeom prst="rect">
              <a:avLst/>
            </a:prstGeom>
            <a:noFill/>
          </p:spPr>
        </p:pic>
        <p:pic>
          <p:nvPicPr>
            <p:cNvPr id="4" name="Picture 2" descr="查看图片"/>
            <p:cNvPicPr>
              <a:picLocks noChangeAspect="1" noChangeArrowheads="1"/>
            </p:cNvPicPr>
            <p:nvPr/>
          </p:nvPicPr>
          <p:blipFill rotWithShape="1">
            <a:blip r:embed="rId4">
              <a:extLst>
                <a:ext uri="{28A0092B-C50C-407E-A947-70E740481C1C}">
                  <a14:useLocalDpi xmlns:a14="http://schemas.microsoft.com/office/drawing/2010/main" val="0"/>
                </a:ext>
              </a:extLst>
            </a:blip>
            <a:srcRect r="44062" b="37229"/>
            <a:stretch>
              <a:fillRect/>
            </a:stretch>
          </p:blipFill>
          <p:spPr bwMode="auto">
            <a:xfrm>
              <a:off x="0" y="4680000"/>
              <a:ext cx="6819900" cy="217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1056000" y="1270950"/>
              <a:ext cx="10080000" cy="4320000"/>
              <a:chOff x="1056000" y="1404300"/>
              <a:chExt cx="10080000" cy="4320000"/>
            </a:xfrm>
          </p:grpSpPr>
          <p:sp>
            <p:nvSpPr>
              <p:cNvPr id="11" name="Rectangle 10"/>
              <p:cNvSpPr/>
              <p:nvPr/>
            </p:nvSpPr>
            <p:spPr>
              <a:xfrm>
                <a:off x="1056000" y="1404300"/>
                <a:ext cx="10080000" cy="4320000"/>
              </a:xfrm>
              <a:prstGeom prst="rect">
                <a:avLst/>
              </a:prstGeom>
              <a:pattFill prst="pct25">
                <a:fgClr>
                  <a:srgbClr val="FAE7D0"/>
                </a:fgClr>
                <a:bgClr>
                  <a:srgbClr val="FFFDFD"/>
                </a:bgClr>
              </a:pattFill>
              <a:ln w="6350">
                <a:noFill/>
              </a:ln>
              <a:effectLst>
                <a:outerShdw blurRad="508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sp>
            <p:nvSpPr>
              <p:cNvPr id="12" name="Rectangle 10"/>
              <p:cNvSpPr/>
              <p:nvPr/>
            </p:nvSpPr>
            <p:spPr>
              <a:xfrm>
                <a:off x="1056000" y="1404300"/>
                <a:ext cx="10080000" cy="4320000"/>
              </a:xfrm>
              <a:prstGeom prst="frame">
                <a:avLst>
                  <a:gd name="adj1" fmla="val 5696"/>
                </a:avLst>
              </a:prstGeom>
              <a:gradFill>
                <a:gsLst>
                  <a:gs pos="0">
                    <a:srgbClr val="9E0406"/>
                  </a:gs>
                  <a:gs pos="100000">
                    <a:srgbClr val="D49A78"/>
                  </a:gs>
                </a:gsLst>
                <a:lin ang="0" scaled="0"/>
              </a:gradFill>
              <a:ln w="12700">
                <a:gradFill>
                  <a:gsLst>
                    <a:gs pos="0">
                      <a:srgbClr val="FFFDEB"/>
                    </a:gs>
                    <a:gs pos="100000">
                      <a:srgbClr val="FAE7D0"/>
                    </a:gs>
                    <a:gs pos="65000">
                      <a:srgbClr val="FFFDFD">
                        <a:alpha val="0"/>
                      </a:srgbClr>
                    </a:gs>
                    <a:gs pos="35000">
                      <a:srgbClr val="FFFDFD">
                        <a:alpha val="0"/>
                      </a:srgbClr>
                    </a:gs>
                  </a:gsLst>
                  <a:lin ang="1800000" scaled="0"/>
                </a:gradFill>
              </a:ln>
              <a:effectLst>
                <a:outerShdw blurRad="381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grpSp>
        <p:grpSp>
          <p:nvGrpSpPr>
            <p:cNvPr id="6" name="组合 5"/>
            <p:cNvGrpSpPr/>
            <p:nvPr/>
          </p:nvGrpSpPr>
          <p:grpSpPr>
            <a:xfrm>
              <a:off x="4476000" y="715325"/>
              <a:ext cx="3240000" cy="873963"/>
              <a:chOff x="4667248" y="188999"/>
              <a:chExt cx="3240000" cy="873963"/>
            </a:xfrm>
          </p:grpSpPr>
          <p:sp>
            <p:nvSpPr>
              <p:cNvPr id="8" name="缺角矩形 7"/>
              <p:cNvSpPr/>
              <p:nvPr/>
            </p:nvSpPr>
            <p:spPr>
              <a:xfrm>
                <a:off x="4667248" y="342962"/>
                <a:ext cx="3240000" cy="720000"/>
              </a:xfrm>
              <a:prstGeom prst="plaque">
                <a:avLst>
                  <a:gd name="adj" fmla="val 0"/>
                </a:avLst>
              </a:prstGeom>
              <a:gradFill>
                <a:gsLst>
                  <a:gs pos="0">
                    <a:srgbClr val="BA5140"/>
                  </a:gs>
                  <a:gs pos="100000">
                    <a:srgbClr val="BA5140">
                      <a:alpha val="0"/>
                    </a:srgbClr>
                  </a:gs>
                </a:gsLst>
                <a:lin ang="5400000" scaled="0"/>
              </a:gradFill>
              <a:ln w="1905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矩形 8"/>
              <p:cNvSpPr/>
              <p:nvPr/>
            </p:nvSpPr>
            <p:spPr>
              <a:xfrm>
                <a:off x="4847248" y="188999"/>
                <a:ext cx="2880000" cy="792000"/>
              </a:xfrm>
              <a:prstGeom prst="rect">
                <a:avLst/>
              </a:prstGeom>
              <a:gradFill>
                <a:gsLst>
                  <a:gs pos="60000">
                    <a:srgbClr val="9E0406"/>
                  </a:gs>
                  <a:gs pos="100000">
                    <a:srgbClr val="B00000">
                      <a:alpha val="0"/>
                    </a:srgbClr>
                  </a:gs>
                </a:gsLst>
                <a:lin ang="5400000" scaled="0"/>
              </a:gradFill>
              <a:ln w="12700">
                <a:gradFill>
                  <a:gsLst>
                    <a:gs pos="0">
                      <a:schemeClr val="accent4">
                        <a:lumMod val="20000"/>
                        <a:lumOff val="80000"/>
                      </a:schemeClr>
                    </a:gs>
                    <a:gs pos="92400">
                      <a:srgbClr val="FFEBBC">
                        <a:alpha val="0"/>
                      </a:srgbClr>
                    </a:gs>
                    <a:gs pos="100000">
                      <a:schemeClr val="accent4">
                        <a:lumMod val="20000"/>
                        <a:lumOff val="8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文本框 9"/>
              <p:cNvSpPr txBox="1"/>
              <p:nvPr/>
            </p:nvSpPr>
            <p:spPr>
              <a:xfrm>
                <a:off x="5302243" y="359866"/>
                <a:ext cx="1970010" cy="450266"/>
              </a:xfrm>
              <a:custGeom>
                <a:avLst/>
                <a:gdLst/>
                <a:ahLst/>
                <a:cxnLst/>
                <a:rect l="l" t="t" r="r" b="b"/>
                <a:pathLst>
                  <a:path w="1971973" h="450266">
                    <a:moveTo>
                      <a:pt x="1706249" y="321431"/>
                    </a:moveTo>
                    <a:cubicBezTo>
                      <a:pt x="1709207" y="321431"/>
                      <a:pt x="1711672" y="322088"/>
                      <a:pt x="1713644" y="323403"/>
                    </a:cubicBezTo>
                    <a:cubicBezTo>
                      <a:pt x="1716273" y="326032"/>
                      <a:pt x="1712329" y="330634"/>
                      <a:pt x="1701812" y="337207"/>
                    </a:cubicBezTo>
                    <a:cubicBezTo>
                      <a:pt x="1691295" y="342466"/>
                      <a:pt x="1674862" y="351668"/>
                      <a:pt x="1652513" y="364815"/>
                    </a:cubicBezTo>
                    <a:cubicBezTo>
                      <a:pt x="1634108" y="376646"/>
                      <a:pt x="1618989" y="385849"/>
                      <a:pt x="1607158" y="392422"/>
                    </a:cubicBezTo>
                    <a:cubicBezTo>
                      <a:pt x="1600584" y="396366"/>
                      <a:pt x="1591382" y="403597"/>
                      <a:pt x="1579550" y="414114"/>
                    </a:cubicBezTo>
                    <a:cubicBezTo>
                      <a:pt x="1578235" y="415429"/>
                      <a:pt x="1575606" y="417401"/>
                      <a:pt x="1571662" y="420030"/>
                    </a:cubicBezTo>
                    <a:cubicBezTo>
                      <a:pt x="1569033" y="421344"/>
                      <a:pt x="1567061" y="422659"/>
                      <a:pt x="1565746" y="423974"/>
                    </a:cubicBezTo>
                    <a:cubicBezTo>
                      <a:pt x="1561802" y="423974"/>
                      <a:pt x="1557858" y="421344"/>
                      <a:pt x="1553914" y="416086"/>
                    </a:cubicBezTo>
                    <a:cubicBezTo>
                      <a:pt x="1548656" y="409513"/>
                      <a:pt x="1540768" y="395709"/>
                      <a:pt x="1530251" y="374674"/>
                    </a:cubicBezTo>
                    <a:cubicBezTo>
                      <a:pt x="1569690" y="365472"/>
                      <a:pt x="1624905" y="348381"/>
                      <a:pt x="1695896" y="323403"/>
                    </a:cubicBezTo>
                    <a:cubicBezTo>
                      <a:pt x="1699840" y="322088"/>
                      <a:pt x="1703291" y="321431"/>
                      <a:pt x="1706249" y="321431"/>
                    </a:cubicBezTo>
                    <a:close/>
                    <a:moveTo>
                      <a:pt x="1861542" y="285936"/>
                    </a:moveTo>
                    <a:cubicBezTo>
                      <a:pt x="1840508" y="287250"/>
                      <a:pt x="1808956" y="289222"/>
                      <a:pt x="1766887" y="291852"/>
                    </a:cubicBezTo>
                    <a:cubicBezTo>
                      <a:pt x="1766887" y="301054"/>
                      <a:pt x="1767545" y="319459"/>
                      <a:pt x="1768859" y="347067"/>
                    </a:cubicBezTo>
                    <a:cubicBezTo>
                      <a:pt x="1770174" y="360213"/>
                      <a:pt x="1770831" y="370730"/>
                      <a:pt x="1770831" y="378618"/>
                    </a:cubicBezTo>
                    <a:cubicBezTo>
                      <a:pt x="1785292" y="377304"/>
                      <a:pt x="1804355" y="375989"/>
                      <a:pt x="1828019" y="374674"/>
                    </a:cubicBezTo>
                    <a:cubicBezTo>
                      <a:pt x="1842480" y="373360"/>
                      <a:pt x="1852339" y="372702"/>
                      <a:pt x="1857598" y="372702"/>
                    </a:cubicBezTo>
                    <a:cubicBezTo>
                      <a:pt x="1857598" y="363500"/>
                      <a:pt x="1858255" y="351011"/>
                      <a:pt x="1859570" y="335235"/>
                    </a:cubicBezTo>
                    <a:cubicBezTo>
                      <a:pt x="1860885" y="319459"/>
                      <a:pt x="1861542" y="303026"/>
                      <a:pt x="1861542" y="285936"/>
                    </a:cubicBezTo>
                    <a:close/>
                    <a:moveTo>
                      <a:pt x="1881262" y="244524"/>
                    </a:moveTo>
                    <a:cubicBezTo>
                      <a:pt x="1883891" y="247154"/>
                      <a:pt x="1889150" y="251098"/>
                      <a:pt x="1897038" y="256356"/>
                    </a:cubicBezTo>
                    <a:cubicBezTo>
                      <a:pt x="1904925" y="261615"/>
                      <a:pt x="1910841" y="265559"/>
                      <a:pt x="1914785" y="268188"/>
                    </a:cubicBezTo>
                    <a:cubicBezTo>
                      <a:pt x="1923988" y="274761"/>
                      <a:pt x="1928589" y="280020"/>
                      <a:pt x="1928589" y="283964"/>
                    </a:cubicBezTo>
                    <a:cubicBezTo>
                      <a:pt x="1928589" y="289222"/>
                      <a:pt x="1922016" y="295796"/>
                      <a:pt x="1908869" y="303683"/>
                    </a:cubicBezTo>
                    <a:lnTo>
                      <a:pt x="1906897" y="362843"/>
                    </a:lnTo>
                    <a:lnTo>
                      <a:pt x="1912813" y="366787"/>
                    </a:lnTo>
                    <a:cubicBezTo>
                      <a:pt x="1920701" y="373360"/>
                      <a:pt x="1923988" y="378618"/>
                      <a:pt x="1922673" y="382562"/>
                    </a:cubicBezTo>
                    <a:cubicBezTo>
                      <a:pt x="1922673" y="385192"/>
                      <a:pt x="1920701" y="386506"/>
                      <a:pt x="1916757" y="386506"/>
                    </a:cubicBezTo>
                    <a:cubicBezTo>
                      <a:pt x="1912813" y="387821"/>
                      <a:pt x="1908212" y="388478"/>
                      <a:pt x="1902953" y="388478"/>
                    </a:cubicBezTo>
                    <a:cubicBezTo>
                      <a:pt x="1889807" y="388478"/>
                      <a:pt x="1877975" y="389136"/>
                      <a:pt x="1867458" y="390450"/>
                    </a:cubicBezTo>
                    <a:cubicBezTo>
                      <a:pt x="1859570" y="390450"/>
                      <a:pt x="1840508" y="391108"/>
                      <a:pt x="1810271" y="392422"/>
                    </a:cubicBezTo>
                    <a:cubicBezTo>
                      <a:pt x="1793180" y="393737"/>
                      <a:pt x="1780034" y="394394"/>
                      <a:pt x="1770831" y="394394"/>
                    </a:cubicBezTo>
                    <a:cubicBezTo>
                      <a:pt x="1770831" y="412799"/>
                      <a:pt x="1770174" y="422659"/>
                      <a:pt x="1768859" y="423974"/>
                    </a:cubicBezTo>
                    <a:cubicBezTo>
                      <a:pt x="1766230" y="429232"/>
                      <a:pt x="1760314" y="434491"/>
                      <a:pt x="1751112" y="439750"/>
                    </a:cubicBezTo>
                    <a:cubicBezTo>
                      <a:pt x="1740594" y="446323"/>
                      <a:pt x="1733364" y="448295"/>
                      <a:pt x="1729420" y="445665"/>
                    </a:cubicBezTo>
                    <a:cubicBezTo>
                      <a:pt x="1726791" y="444351"/>
                      <a:pt x="1725476" y="439092"/>
                      <a:pt x="1725476" y="429890"/>
                    </a:cubicBezTo>
                    <a:lnTo>
                      <a:pt x="1725476" y="416086"/>
                    </a:lnTo>
                    <a:cubicBezTo>
                      <a:pt x="1726791" y="409513"/>
                      <a:pt x="1727448" y="406226"/>
                      <a:pt x="1727448" y="406226"/>
                    </a:cubicBezTo>
                    <a:cubicBezTo>
                      <a:pt x="1727448" y="362843"/>
                      <a:pt x="1726133" y="326690"/>
                      <a:pt x="1723504" y="297768"/>
                    </a:cubicBezTo>
                    <a:cubicBezTo>
                      <a:pt x="1723504" y="295138"/>
                      <a:pt x="1722847" y="287908"/>
                      <a:pt x="1721532" y="276076"/>
                    </a:cubicBezTo>
                    <a:cubicBezTo>
                      <a:pt x="1720217" y="265559"/>
                      <a:pt x="1719560" y="256356"/>
                      <a:pt x="1719560" y="248468"/>
                    </a:cubicBezTo>
                    <a:cubicBezTo>
                      <a:pt x="1723504" y="249783"/>
                      <a:pt x="1730735" y="252412"/>
                      <a:pt x="1741252" y="256356"/>
                    </a:cubicBezTo>
                    <a:cubicBezTo>
                      <a:pt x="1746510" y="258985"/>
                      <a:pt x="1750454" y="260957"/>
                      <a:pt x="1753084" y="262272"/>
                    </a:cubicBezTo>
                    <a:cubicBezTo>
                      <a:pt x="1754398" y="263587"/>
                      <a:pt x="1757027" y="264901"/>
                      <a:pt x="1760971" y="266216"/>
                    </a:cubicBezTo>
                    <a:cubicBezTo>
                      <a:pt x="1768859" y="270160"/>
                      <a:pt x="1774775" y="273447"/>
                      <a:pt x="1778719" y="276076"/>
                    </a:cubicBezTo>
                    <a:lnTo>
                      <a:pt x="1861542" y="270160"/>
                    </a:lnTo>
                    <a:close/>
                    <a:moveTo>
                      <a:pt x="774985" y="185365"/>
                    </a:moveTo>
                    <a:cubicBezTo>
                      <a:pt x="753951" y="186680"/>
                      <a:pt x="721742" y="188652"/>
                      <a:pt x="678358" y="191281"/>
                    </a:cubicBezTo>
                    <a:cubicBezTo>
                      <a:pt x="680988" y="211001"/>
                      <a:pt x="682302" y="230063"/>
                      <a:pt x="682302" y="248468"/>
                    </a:cubicBezTo>
                    <a:lnTo>
                      <a:pt x="771041" y="242552"/>
                    </a:lnTo>
                    <a:cubicBezTo>
                      <a:pt x="771041" y="234664"/>
                      <a:pt x="771698" y="224805"/>
                      <a:pt x="773013" y="212973"/>
                    </a:cubicBezTo>
                    <a:cubicBezTo>
                      <a:pt x="773013" y="202455"/>
                      <a:pt x="773670" y="193253"/>
                      <a:pt x="774985" y="185365"/>
                    </a:cubicBezTo>
                    <a:close/>
                    <a:moveTo>
                      <a:pt x="82823" y="149870"/>
                    </a:moveTo>
                    <a:cubicBezTo>
                      <a:pt x="85452" y="151184"/>
                      <a:pt x="90053" y="154471"/>
                      <a:pt x="96626" y="159729"/>
                    </a:cubicBezTo>
                    <a:cubicBezTo>
                      <a:pt x="104514" y="163673"/>
                      <a:pt x="110430" y="167617"/>
                      <a:pt x="114374" y="171561"/>
                    </a:cubicBezTo>
                    <a:cubicBezTo>
                      <a:pt x="124891" y="180764"/>
                      <a:pt x="129493" y="186680"/>
                      <a:pt x="128178" y="189309"/>
                    </a:cubicBezTo>
                    <a:cubicBezTo>
                      <a:pt x="128178" y="194568"/>
                      <a:pt x="122262" y="199826"/>
                      <a:pt x="110430" y="205085"/>
                    </a:cubicBezTo>
                    <a:lnTo>
                      <a:pt x="108458" y="333263"/>
                    </a:lnTo>
                    <a:cubicBezTo>
                      <a:pt x="111088" y="331948"/>
                      <a:pt x="116346" y="328662"/>
                      <a:pt x="124234" y="323403"/>
                    </a:cubicBezTo>
                    <a:cubicBezTo>
                      <a:pt x="137381" y="314201"/>
                      <a:pt x="146583" y="308285"/>
                      <a:pt x="151842" y="305655"/>
                    </a:cubicBezTo>
                    <a:cubicBezTo>
                      <a:pt x="159730" y="299082"/>
                      <a:pt x="164331" y="297768"/>
                      <a:pt x="165646" y="301711"/>
                    </a:cubicBezTo>
                    <a:cubicBezTo>
                      <a:pt x="169589" y="304341"/>
                      <a:pt x="167617" y="308942"/>
                      <a:pt x="159730" y="315515"/>
                    </a:cubicBezTo>
                    <a:cubicBezTo>
                      <a:pt x="138695" y="344437"/>
                      <a:pt x="122262" y="367444"/>
                      <a:pt x="110430" y="384534"/>
                    </a:cubicBezTo>
                    <a:cubicBezTo>
                      <a:pt x="107801" y="387164"/>
                      <a:pt x="104514" y="391765"/>
                      <a:pt x="100570" y="398338"/>
                    </a:cubicBezTo>
                    <a:cubicBezTo>
                      <a:pt x="99256" y="402282"/>
                      <a:pt x="97941" y="404911"/>
                      <a:pt x="96626" y="406226"/>
                    </a:cubicBezTo>
                    <a:cubicBezTo>
                      <a:pt x="96626" y="406226"/>
                      <a:pt x="96626" y="406883"/>
                      <a:pt x="96626" y="408198"/>
                    </a:cubicBezTo>
                    <a:cubicBezTo>
                      <a:pt x="93997" y="413457"/>
                      <a:pt x="91368" y="416086"/>
                      <a:pt x="88739" y="416086"/>
                    </a:cubicBezTo>
                    <a:cubicBezTo>
                      <a:pt x="86109" y="417401"/>
                      <a:pt x="81508" y="414771"/>
                      <a:pt x="74935" y="408198"/>
                    </a:cubicBezTo>
                    <a:cubicBezTo>
                      <a:pt x="76249" y="409513"/>
                      <a:pt x="74935" y="408855"/>
                      <a:pt x="70991" y="406226"/>
                    </a:cubicBezTo>
                    <a:cubicBezTo>
                      <a:pt x="68361" y="403597"/>
                      <a:pt x="64418" y="398995"/>
                      <a:pt x="59159" y="392422"/>
                    </a:cubicBezTo>
                    <a:cubicBezTo>
                      <a:pt x="49956" y="384534"/>
                      <a:pt x="45355" y="379276"/>
                      <a:pt x="45355" y="376646"/>
                    </a:cubicBezTo>
                    <a:cubicBezTo>
                      <a:pt x="59816" y="367444"/>
                      <a:pt x="66390" y="354297"/>
                      <a:pt x="65075" y="337207"/>
                    </a:cubicBezTo>
                    <a:lnTo>
                      <a:pt x="67047" y="189309"/>
                    </a:lnTo>
                    <a:cubicBezTo>
                      <a:pt x="57844" y="190624"/>
                      <a:pt x="46012" y="191938"/>
                      <a:pt x="31551" y="193253"/>
                    </a:cubicBezTo>
                    <a:cubicBezTo>
                      <a:pt x="22349" y="195882"/>
                      <a:pt x="15118" y="197197"/>
                      <a:pt x="9860" y="197197"/>
                    </a:cubicBezTo>
                    <a:cubicBezTo>
                      <a:pt x="8545" y="195882"/>
                      <a:pt x="5916" y="191938"/>
                      <a:pt x="1972" y="185365"/>
                    </a:cubicBezTo>
                    <a:cubicBezTo>
                      <a:pt x="1972" y="182736"/>
                      <a:pt x="1314" y="180764"/>
                      <a:pt x="0" y="179449"/>
                    </a:cubicBezTo>
                    <a:cubicBezTo>
                      <a:pt x="19720" y="179449"/>
                      <a:pt x="41411" y="178135"/>
                      <a:pt x="65075" y="175505"/>
                    </a:cubicBezTo>
                    <a:close/>
                    <a:moveTo>
                      <a:pt x="788789" y="143954"/>
                    </a:moveTo>
                    <a:cubicBezTo>
                      <a:pt x="791418" y="145268"/>
                      <a:pt x="795362" y="147898"/>
                      <a:pt x="800621" y="151842"/>
                    </a:cubicBezTo>
                    <a:cubicBezTo>
                      <a:pt x="807194" y="155785"/>
                      <a:pt x="815082" y="161701"/>
                      <a:pt x="824284" y="169589"/>
                    </a:cubicBezTo>
                    <a:cubicBezTo>
                      <a:pt x="825599" y="170904"/>
                      <a:pt x="827571" y="172876"/>
                      <a:pt x="830200" y="175505"/>
                    </a:cubicBezTo>
                    <a:cubicBezTo>
                      <a:pt x="835459" y="178135"/>
                      <a:pt x="838088" y="181421"/>
                      <a:pt x="838088" y="185365"/>
                    </a:cubicBezTo>
                    <a:cubicBezTo>
                      <a:pt x="838088" y="190624"/>
                      <a:pt x="832172" y="195225"/>
                      <a:pt x="820340" y="199169"/>
                    </a:cubicBezTo>
                    <a:cubicBezTo>
                      <a:pt x="820340" y="200484"/>
                      <a:pt x="820340" y="203113"/>
                      <a:pt x="820340" y="207057"/>
                    </a:cubicBezTo>
                    <a:cubicBezTo>
                      <a:pt x="819026" y="216259"/>
                      <a:pt x="818368" y="223490"/>
                      <a:pt x="818368" y="228748"/>
                    </a:cubicBezTo>
                    <a:cubicBezTo>
                      <a:pt x="831515" y="240580"/>
                      <a:pt x="838088" y="248468"/>
                      <a:pt x="838088" y="252412"/>
                    </a:cubicBezTo>
                    <a:cubicBezTo>
                      <a:pt x="836773" y="255041"/>
                      <a:pt x="830200" y="256356"/>
                      <a:pt x="818368" y="256356"/>
                    </a:cubicBezTo>
                    <a:cubicBezTo>
                      <a:pt x="809166" y="257671"/>
                      <a:pt x="797334" y="258328"/>
                      <a:pt x="782873" y="258328"/>
                    </a:cubicBezTo>
                    <a:cubicBezTo>
                      <a:pt x="777614" y="258328"/>
                      <a:pt x="769726" y="258328"/>
                      <a:pt x="759209" y="258328"/>
                    </a:cubicBezTo>
                    <a:cubicBezTo>
                      <a:pt x="742119" y="259643"/>
                      <a:pt x="728972" y="260300"/>
                      <a:pt x="719770" y="260300"/>
                    </a:cubicBezTo>
                    <a:cubicBezTo>
                      <a:pt x="722399" y="261615"/>
                      <a:pt x="726343" y="262929"/>
                      <a:pt x="731602" y="264244"/>
                    </a:cubicBezTo>
                    <a:cubicBezTo>
                      <a:pt x="736860" y="266873"/>
                      <a:pt x="740804" y="268845"/>
                      <a:pt x="743433" y="270160"/>
                    </a:cubicBezTo>
                    <a:cubicBezTo>
                      <a:pt x="759209" y="276733"/>
                      <a:pt x="767097" y="281992"/>
                      <a:pt x="767097" y="285936"/>
                    </a:cubicBezTo>
                    <a:cubicBezTo>
                      <a:pt x="767097" y="289880"/>
                      <a:pt x="763153" y="294481"/>
                      <a:pt x="755265" y="299739"/>
                    </a:cubicBezTo>
                    <a:lnTo>
                      <a:pt x="755265" y="321431"/>
                    </a:lnTo>
                    <a:lnTo>
                      <a:pt x="804565" y="319459"/>
                    </a:lnTo>
                    <a:cubicBezTo>
                      <a:pt x="812452" y="303683"/>
                      <a:pt x="820340" y="291194"/>
                      <a:pt x="828228" y="281992"/>
                    </a:cubicBezTo>
                    <a:cubicBezTo>
                      <a:pt x="830858" y="283306"/>
                      <a:pt x="834801" y="286593"/>
                      <a:pt x="840060" y="291852"/>
                    </a:cubicBezTo>
                    <a:cubicBezTo>
                      <a:pt x="849263" y="298425"/>
                      <a:pt x="857151" y="304341"/>
                      <a:pt x="863724" y="309599"/>
                    </a:cubicBezTo>
                    <a:cubicBezTo>
                      <a:pt x="872926" y="317487"/>
                      <a:pt x="877528" y="323403"/>
                      <a:pt x="877528" y="327347"/>
                    </a:cubicBezTo>
                    <a:cubicBezTo>
                      <a:pt x="877528" y="331291"/>
                      <a:pt x="870954" y="333263"/>
                      <a:pt x="857808" y="333263"/>
                    </a:cubicBezTo>
                    <a:cubicBezTo>
                      <a:pt x="832830" y="333263"/>
                      <a:pt x="815082" y="333920"/>
                      <a:pt x="804565" y="335235"/>
                    </a:cubicBezTo>
                    <a:lnTo>
                      <a:pt x="755265" y="337207"/>
                    </a:lnTo>
                    <a:lnTo>
                      <a:pt x="755265" y="398338"/>
                    </a:lnTo>
                    <a:cubicBezTo>
                      <a:pt x="785502" y="398338"/>
                      <a:pt x="820340" y="397023"/>
                      <a:pt x="859780" y="394394"/>
                    </a:cubicBezTo>
                    <a:cubicBezTo>
                      <a:pt x="862409" y="390450"/>
                      <a:pt x="867010" y="384534"/>
                      <a:pt x="873584" y="376646"/>
                    </a:cubicBezTo>
                    <a:cubicBezTo>
                      <a:pt x="881472" y="366129"/>
                      <a:pt x="887387" y="358241"/>
                      <a:pt x="891331" y="352983"/>
                    </a:cubicBezTo>
                    <a:cubicBezTo>
                      <a:pt x="899219" y="359556"/>
                      <a:pt x="910394" y="370073"/>
                      <a:pt x="924855" y="384534"/>
                    </a:cubicBezTo>
                    <a:cubicBezTo>
                      <a:pt x="928799" y="388478"/>
                      <a:pt x="932743" y="392422"/>
                      <a:pt x="936687" y="396366"/>
                    </a:cubicBezTo>
                    <a:cubicBezTo>
                      <a:pt x="939316" y="400310"/>
                      <a:pt x="940631" y="404254"/>
                      <a:pt x="940631" y="408198"/>
                    </a:cubicBezTo>
                    <a:cubicBezTo>
                      <a:pt x="939316" y="412142"/>
                      <a:pt x="936030" y="413457"/>
                      <a:pt x="930771" y="412142"/>
                    </a:cubicBezTo>
                    <a:cubicBezTo>
                      <a:pt x="928142" y="412142"/>
                      <a:pt x="924198" y="412142"/>
                      <a:pt x="918939" y="412142"/>
                    </a:cubicBezTo>
                    <a:cubicBezTo>
                      <a:pt x="901849" y="410827"/>
                      <a:pt x="882129" y="410827"/>
                      <a:pt x="859780" y="412142"/>
                    </a:cubicBezTo>
                    <a:cubicBezTo>
                      <a:pt x="784845" y="412142"/>
                      <a:pt x="698078" y="416743"/>
                      <a:pt x="599480" y="425946"/>
                    </a:cubicBezTo>
                    <a:cubicBezTo>
                      <a:pt x="596850" y="425946"/>
                      <a:pt x="592249" y="426603"/>
                      <a:pt x="585676" y="427918"/>
                    </a:cubicBezTo>
                    <a:cubicBezTo>
                      <a:pt x="579102" y="427918"/>
                      <a:pt x="563327" y="429890"/>
                      <a:pt x="538348" y="433834"/>
                    </a:cubicBezTo>
                    <a:lnTo>
                      <a:pt x="524545" y="408198"/>
                    </a:lnTo>
                    <a:cubicBezTo>
                      <a:pt x="544264" y="408198"/>
                      <a:pt x="569243" y="408198"/>
                      <a:pt x="599480" y="408198"/>
                    </a:cubicBezTo>
                    <a:lnTo>
                      <a:pt x="705966" y="402282"/>
                    </a:lnTo>
                    <a:cubicBezTo>
                      <a:pt x="705966" y="393080"/>
                      <a:pt x="705966" y="372045"/>
                      <a:pt x="705966" y="339179"/>
                    </a:cubicBezTo>
                    <a:cubicBezTo>
                      <a:pt x="704651" y="339179"/>
                      <a:pt x="702679" y="339179"/>
                      <a:pt x="700050" y="339179"/>
                    </a:cubicBezTo>
                    <a:cubicBezTo>
                      <a:pt x="682960" y="341808"/>
                      <a:pt x="664555" y="343123"/>
                      <a:pt x="644835" y="343123"/>
                    </a:cubicBezTo>
                    <a:cubicBezTo>
                      <a:pt x="627744" y="344437"/>
                      <a:pt x="612626" y="346409"/>
                      <a:pt x="599480" y="349039"/>
                    </a:cubicBezTo>
                    <a:lnTo>
                      <a:pt x="589620" y="329319"/>
                    </a:lnTo>
                    <a:cubicBezTo>
                      <a:pt x="614598" y="329319"/>
                      <a:pt x="631031" y="328662"/>
                      <a:pt x="638919" y="327347"/>
                    </a:cubicBezTo>
                    <a:cubicBezTo>
                      <a:pt x="644177" y="327347"/>
                      <a:pt x="666527" y="326690"/>
                      <a:pt x="705966" y="325375"/>
                    </a:cubicBezTo>
                    <a:lnTo>
                      <a:pt x="705966" y="291852"/>
                    </a:lnTo>
                    <a:cubicBezTo>
                      <a:pt x="705966" y="287908"/>
                      <a:pt x="705966" y="278048"/>
                      <a:pt x="705966" y="262272"/>
                    </a:cubicBezTo>
                    <a:lnTo>
                      <a:pt x="682302" y="262272"/>
                    </a:lnTo>
                    <a:cubicBezTo>
                      <a:pt x="680988" y="270160"/>
                      <a:pt x="677044" y="277390"/>
                      <a:pt x="670470" y="283964"/>
                    </a:cubicBezTo>
                    <a:cubicBezTo>
                      <a:pt x="659953" y="291852"/>
                      <a:pt x="652723" y="295138"/>
                      <a:pt x="648779" y="293824"/>
                    </a:cubicBezTo>
                    <a:cubicBezTo>
                      <a:pt x="644835" y="292509"/>
                      <a:pt x="642863" y="287908"/>
                      <a:pt x="642863" y="280020"/>
                    </a:cubicBezTo>
                    <a:cubicBezTo>
                      <a:pt x="642863" y="277390"/>
                      <a:pt x="642863" y="270160"/>
                      <a:pt x="642863" y="258328"/>
                    </a:cubicBezTo>
                    <a:cubicBezTo>
                      <a:pt x="641548" y="251755"/>
                      <a:pt x="640891" y="240580"/>
                      <a:pt x="640891" y="224805"/>
                    </a:cubicBezTo>
                    <a:cubicBezTo>
                      <a:pt x="639576" y="211658"/>
                      <a:pt x="638919" y="201141"/>
                      <a:pt x="638919" y="193253"/>
                    </a:cubicBezTo>
                    <a:cubicBezTo>
                      <a:pt x="637604" y="180106"/>
                      <a:pt x="635632" y="167617"/>
                      <a:pt x="633003" y="155785"/>
                    </a:cubicBezTo>
                    <a:cubicBezTo>
                      <a:pt x="639576" y="158415"/>
                      <a:pt x="650751" y="161701"/>
                      <a:pt x="666527" y="165645"/>
                    </a:cubicBezTo>
                    <a:cubicBezTo>
                      <a:pt x="677044" y="169589"/>
                      <a:pt x="683617" y="172876"/>
                      <a:pt x="686246" y="175505"/>
                    </a:cubicBezTo>
                    <a:lnTo>
                      <a:pt x="771041" y="171561"/>
                    </a:lnTo>
                    <a:close/>
                    <a:moveTo>
                      <a:pt x="1105291" y="134094"/>
                    </a:moveTo>
                    <a:cubicBezTo>
                      <a:pt x="1105948" y="133436"/>
                      <a:pt x="1106934" y="133436"/>
                      <a:pt x="1108248" y="134094"/>
                    </a:cubicBezTo>
                    <a:cubicBezTo>
                      <a:pt x="1112192" y="132779"/>
                      <a:pt x="1114822" y="137380"/>
                      <a:pt x="1116136" y="147898"/>
                    </a:cubicBezTo>
                    <a:cubicBezTo>
                      <a:pt x="1118766" y="153156"/>
                      <a:pt x="1120080" y="163673"/>
                      <a:pt x="1120080" y="179449"/>
                    </a:cubicBezTo>
                    <a:cubicBezTo>
                      <a:pt x="1122710" y="200484"/>
                      <a:pt x="1122052" y="220203"/>
                      <a:pt x="1118108" y="238608"/>
                    </a:cubicBezTo>
                    <a:cubicBezTo>
                      <a:pt x="1111535" y="268845"/>
                      <a:pt x="1102333" y="289880"/>
                      <a:pt x="1090501" y="301711"/>
                    </a:cubicBezTo>
                    <a:cubicBezTo>
                      <a:pt x="1082613" y="310914"/>
                      <a:pt x="1073410" y="315515"/>
                      <a:pt x="1062893" y="315515"/>
                    </a:cubicBezTo>
                    <a:cubicBezTo>
                      <a:pt x="1051061" y="314201"/>
                      <a:pt x="1043831" y="307627"/>
                      <a:pt x="1041201" y="295796"/>
                    </a:cubicBezTo>
                    <a:cubicBezTo>
                      <a:pt x="1038572" y="283964"/>
                      <a:pt x="1039229" y="273447"/>
                      <a:pt x="1043173" y="264244"/>
                    </a:cubicBezTo>
                    <a:cubicBezTo>
                      <a:pt x="1047117" y="257671"/>
                      <a:pt x="1052376" y="250440"/>
                      <a:pt x="1058949" y="242552"/>
                    </a:cubicBezTo>
                    <a:cubicBezTo>
                      <a:pt x="1062893" y="238608"/>
                      <a:pt x="1067494" y="233350"/>
                      <a:pt x="1072753" y="226777"/>
                    </a:cubicBezTo>
                    <a:cubicBezTo>
                      <a:pt x="1074068" y="224147"/>
                      <a:pt x="1075382" y="222175"/>
                      <a:pt x="1076697" y="220861"/>
                    </a:cubicBezTo>
                    <a:cubicBezTo>
                      <a:pt x="1083270" y="209029"/>
                      <a:pt x="1089843" y="193253"/>
                      <a:pt x="1096417" y="173533"/>
                    </a:cubicBezTo>
                    <a:cubicBezTo>
                      <a:pt x="1100361" y="163016"/>
                      <a:pt x="1102333" y="153814"/>
                      <a:pt x="1102333" y="145926"/>
                    </a:cubicBezTo>
                    <a:cubicBezTo>
                      <a:pt x="1103647" y="140667"/>
                      <a:pt x="1104305" y="138038"/>
                      <a:pt x="1104305" y="138038"/>
                    </a:cubicBezTo>
                    <a:cubicBezTo>
                      <a:pt x="1104305" y="136066"/>
                      <a:pt x="1104633" y="134751"/>
                      <a:pt x="1105291" y="134094"/>
                    </a:cubicBezTo>
                    <a:close/>
                    <a:moveTo>
                      <a:pt x="1304460" y="125220"/>
                    </a:moveTo>
                    <a:cubicBezTo>
                      <a:pt x="1305775" y="125220"/>
                      <a:pt x="1307418" y="125549"/>
                      <a:pt x="1309390" y="126206"/>
                    </a:cubicBezTo>
                    <a:cubicBezTo>
                      <a:pt x="1312019" y="127521"/>
                      <a:pt x="1313991" y="128178"/>
                      <a:pt x="1315306" y="128178"/>
                    </a:cubicBezTo>
                    <a:cubicBezTo>
                      <a:pt x="1335025" y="138695"/>
                      <a:pt x="1356060" y="153156"/>
                      <a:pt x="1378409" y="171561"/>
                    </a:cubicBezTo>
                    <a:cubicBezTo>
                      <a:pt x="1423107" y="207057"/>
                      <a:pt x="1440855" y="240580"/>
                      <a:pt x="1431652" y="272132"/>
                    </a:cubicBezTo>
                    <a:cubicBezTo>
                      <a:pt x="1429023" y="281334"/>
                      <a:pt x="1424421" y="289222"/>
                      <a:pt x="1417848" y="295796"/>
                    </a:cubicBezTo>
                    <a:cubicBezTo>
                      <a:pt x="1409960" y="303683"/>
                      <a:pt x="1400758" y="306313"/>
                      <a:pt x="1390241" y="303683"/>
                    </a:cubicBezTo>
                    <a:cubicBezTo>
                      <a:pt x="1382353" y="301054"/>
                      <a:pt x="1377094" y="295138"/>
                      <a:pt x="1374465" y="285936"/>
                    </a:cubicBezTo>
                    <a:cubicBezTo>
                      <a:pt x="1373150" y="279362"/>
                      <a:pt x="1371178" y="268188"/>
                      <a:pt x="1368549" y="252412"/>
                    </a:cubicBezTo>
                    <a:cubicBezTo>
                      <a:pt x="1360661" y="220861"/>
                      <a:pt x="1348172" y="192596"/>
                      <a:pt x="1331081" y="167617"/>
                    </a:cubicBezTo>
                    <a:cubicBezTo>
                      <a:pt x="1329767" y="164988"/>
                      <a:pt x="1325823" y="160387"/>
                      <a:pt x="1319250" y="153814"/>
                    </a:cubicBezTo>
                    <a:cubicBezTo>
                      <a:pt x="1313991" y="148555"/>
                      <a:pt x="1310047" y="143954"/>
                      <a:pt x="1307418" y="140010"/>
                    </a:cubicBezTo>
                    <a:cubicBezTo>
                      <a:pt x="1302159" y="134751"/>
                      <a:pt x="1300187" y="130150"/>
                      <a:pt x="1301502" y="126206"/>
                    </a:cubicBezTo>
                    <a:cubicBezTo>
                      <a:pt x="1302159" y="125549"/>
                      <a:pt x="1303145" y="125220"/>
                      <a:pt x="1304460" y="125220"/>
                    </a:cubicBezTo>
                    <a:close/>
                    <a:moveTo>
                      <a:pt x="264244" y="61131"/>
                    </a:moveTo>
                    <a:lnTo>
                      <a:pt x="220861" y="65075"/>
                    </a:lnTo>
                    <a:cubicBezTo>
                      <a:pt x="220861" y="88738"/>
                      <a:pt x="222833" y="132122"/>
                      <a:pt x="226777" y="195225"/>
                    </a:cubicBezTo>
                    <a:lnTo>
                      <a:pt x="266216" y="193253"/>
                    </a:lnTo>
                    <a:lnTo>
                      <a:pt x="264244" y="138038"/>
                    </a:lnTo>
                    <a:cubicBezTo>
                      <a:pt x="261615" y="138038"/>
                      <a:pt x="258328" y="138038"/>
                      <a:pt x="254384" y="138038"/>
                    </a:cubicBezTo>
                    <a:cubicBezTo>
                      <a:pt x="249126" y="139352"/>
                      <a:pt x="245182" y="140010"/>
                      <a:pt x="242552" y="140010"/>
                    </a:cubicBezTo>
                    <a:cubicBezTo>
                      <a:pt x="241238" y="138695"/>
                      <a:pt x="238608" y="134751"/>
                      <a:pt x="234665" y="128178"/>
                    </a:cubicBezTo>
                    <a:cubicBezTo>
                      <a:pt x="234665" y="125549"/>
                      <a:pt x="234007" y="123577"/>
                      <a:pt x="232693" y="122262"/>
                    </a:cubicBezTo>
                    <a:cubicBezTo>
                      <a:pt x="236636" y="122262"/>
                      <a:pt x="242552" y="121605"/>
                      <a:pt x="250440" y="120290"/>
                    </a:cubicBezTo>
                    <a:cubicBezTo>
                      <a:pt x="257014" y="120290"/>
                      <a:pt x="261615" y="120290"/>
                      <a:pt x="264244" y="120290"/>
                    </a:cubicBezTo>
                    <a:close/>
                    <a:moveTo>
                      <a:pt x="335235" y="57187"/>
                    </a:moveTo>
                    <a:cubicBezTo>
                      <a:pt x="322089" y="58502"/>
                      <a:pt x="312229" y="59159"/>
                      <a:pt x="305656" y="59159"/>
                    </a:cubicBezTo>
                    <a:lnTo>
                      <a:pt x="305656" y="116346"/>
                    </a:lnTo>
                    <a:cubicBezTo>
                      <a:pt x="313543" y="116346"/>
                      <a:pt x="320117" y="115031"/>
                      <a:pt x="325375" y="112402"/>
                    </a:cubicBezTo>
                    <a:cubicBezTo>
                      <a:pt x="333263" y="120290"/>
                      <a:pt x="337207" y="126206"/>
                      <a:pt x="337207" y="130150"/>
                    </a:cubicBezTo>
                    <a:cubicBezTo>
                      <a:pt x="335892" y="131464"/>
                      <a:pt x="333263" y="132122"/>
                      <a:pt x="329319" y="132122"/>
                    </a:cubicBezTo>
                    <a:cubicBezTo>
                      <a:pt x="326690" y="133436"/>
                      <a:pt x="324718" y="134094"/>
                      <a:pt x="323403" y="134094"/>
                    </a:cubicBezTo>
                    <a:cubicBezTo>
                      <a:pt x="319459" y="134094"/>
                      <a:pt x="313543" y="134094"/>
                      <a:pt x="305656" y="134094"/>
                    </a:cubicBezTo>
                    <a:cubicBezTo>
                      <a:pt x="305656" y="148555"/>
                      <a:pt x="306313" y="167617"/>
                      <a:pt x="307628" y="191281"/>
                    </a:cubicBezTo>
                    <a:lnTo>
                      <a:pt x="349039" y="189309"/>
                    </a:lnTo>
                    <a:cubicBezTo>
                      <a:pt x="349039" y="145926"/>
                      <a:pt x="349039" y="101885"/>
                      <a:pt x="349039" y="57187"/>
                    </a:cubicBezTo>
                    <a:cubicBezTo>
                      <a:pt x="346410" y="57187"/>
                      <a:pt x="341808" y="57187"/>
                      <a:pt x="335235" y="57187"/>
                    </a:cubicBezTo>
                    <a:close/>
                    <a:moveTo>
                      <a:pt x="57187" y="29579"/>
                    </a:moveTo>
                    <a:cubicBezTo>
                      <a:pt x="63760" y="29579"/>
                      <a:pt x="69676" y="30237"/>
                      <a:pt x="74935" y="31551"/>
                    </a:cubicBezTo>
                    <a:cubicBezTo>
                      <a:pt x="86767" y="32866"/>
                      <a:pt x="95969" y="36152"/>
                      <a:pt x="102542" y="41411"/>
                    </a:cubicBezTo>
                    <a:cubicBezTo>
                      <a:pt x="118318" y="50614"/>
                      <a:pt x="126206" y="62445"/>
                      <a:pt x="126206" y="76907"/>
                    </a:cubicBezTo>
                    <a:cubicBezTo>
                      <a:pt x="127521" y="88738"/>
                      <a:pt x="124891" y="97284"/>
                      <a:pt x="118318" y="102542"/>
                    </a:cubicBezTo>
                    <a:cubicBezTo>
                      <a:pt x="111745" y="107801"/>
                      <a:pt x="104514" y="111745"/>
                      <a:pt x="96626" y="114374"/>
                    </a:cubicBezTo>
                    <a:cubicBezTo>
                      <a:pt x="87424" y="114374"/>
                      <a:pt x="80851" y="111087"/>
                      <a:pt x="76907" y="104514"/>
                    </a:cubicBezTo>
                    <a:cubicBezTo>
                      <a:pt x="72963" y="100570"/>
                      <a:pt x="70333" y="92682"/>
                      <a:pt x="69019" y="80851"/>
                    </a:cubicBezTo>
                    <a:cubicBezTo>
                      <a:pt x="67704" y="67704"/>
                      <a:pt x="64418" y="57187"/>
                      <a:pt x="59159" y="49299"/>
                    </a:cubicBezTo>
                    <a:cubicBezTo>
                      <a:pt x="57844" y="46670"/>
                      <a:pt x="55215" y="44040"/>
                      <a:pt x="51271" y="41411"/>
                    </a:cubicBezTo>
                    <a:cubicBezTo>
                      <a:pt x="49956" y="40096"/>
                      <a:pt x="49299" y="39439"/>
                      <a:pt x="49299" y="39439"/>
                    </a:cubicBezTo>
                    <a:cubicBezTo>
                      <a:pt x="45355" y="34180"/>
                      <a:pt x="44041" y="31551"/>
                      <a:pt x="45355" y="31551"/>
                    </a:cubicBezTo>
                    <a:cubicBezTo>
                      <a:pt x="45355" y="30237"/>
                      <a:pt x="49299" y="29579"/>
                      <a:pt x="57187" y="29579"/>
                    </a:cubicBezTo>
                    <a:close/>
                    <a:moveTo>
                      <a:pt x="606628" y="21691"/>
                    </a:moveTo>
                    <a:cubicBezTo>
                      <a:pt x="611065" y="20705"/>
                      <a:pt x="619199" y="22677"/>
                      <a:pt x="631031" y="27607"/>
                    </a:cubicBezTo>
                    <a:cubicBezTo>
                      <a:pt x="637604" y="28922"/>
                      <a:pt x="647464" y="32866"/>
                      <a:pt x="660611" y="39439"/>
                    </a:cubicBezTo>
                    <a:cubicBezTo>
                      <a:pt x="672443" y="48642"/>
                      <a:pt x="678358" y="60473"/>
                      <a:pt x="678358" y="74935"/>
                    </a:cubicBezTo>
                    <a:cubicBezTo>
                      <a:pt x="678358" y="92025"/>
                      <a:pt x="670470" y="101228"/>
                      <a:pt x="654695" y="102542"/>
                    </a:cubicBezTo>
                    <a:cubicBezTo>
                      <a:pt x="640234" y="103857"/>
                      <a:pt x="631688" y="94654"/>
                      <a:pt x="629059" y="74935"/>
                    </a:cubicBezTo>
                    <a:cubicBezTo>
                      <a:pt x="626430" y="60473"/>
                      <a:pt x="621829" y="48642"/>
                      <a:pt x="615255" y="39439"/>
                    </a:cubicBezTo>
                    <a:cubicBezTo>
                      <a:pt x="615255" y="39439"/>
                      <a:pt x="613941" y="38782"/>
                      <a:pt x="611311" y="37467"/>
                    </a:cubicBezTo>
                    <a:cubicBezTo>
                      <a:pt x="609997" y="34838"/>
                      <a:pt x="608025" y="32866"/>
                      <a:pt x="605395" y="31551"/>
                    </a:cubicBezTo>
                    <a:cubicBezTo>
                      <a:pt x="605395" y="31551"/>
                      <a:pt x="604738" y="30894"/>
                      <a:pt x="603423" y="29579"/>
                    </a:cubicBezTo>
                    <a:cubicBezTo>
                      <a:pt x="602109" y="26950"/>
                      <a:pt x="602109" y="24978"/>
                      <a:pt x="603423" y="23663"/>
                    </a:cubicBezTo>
                    <a:cubicBezTo>
                      <a:pt x="604081" y="22677"/>
                      <a:pt x="605149" y="22020"/>
                      <a:pt x="606628" y="21691"/>
                    </a:cubicBezTo>
                    <a:close/>
                    <a:moveTo>
                      <a:pt x="366787" y="19719"/>
                    </a:moveTo>
                    <a:cubicBezTo>
                      <a:pt x="369416" y="21034"/>
                      <a:pt x="373360" y="23663"/>
                      <a:pt x="378619" y="27607"/>
                    </a:cubicBezTo>
                    <a:cubicBezTo>
                      <a:pt x="386506" y="34180"/>
                      <a:pt x="393737" y="40096"/>
                      <a:pt x="400310" y="45355"/>
                    </a:cubicBezTo>
                    <a:cubicBezTo>
                      <a:pt x="406883" y="50614"/>
                      <a:pt x="410170" y="55215"/>
                      <a:pt x="410170" y="59159"/>
                    </a:cubicBezTo>
                    <a:cubicBezTo>
                      <a:pt x="410170" y="63103"/>
                      <a:pt x="407541" y="67704"/>
                      <a:pt x="402282" y="72963"/>
                    </a:cubicBezTo>
                    <a:cubicBezTo>
                      <a:pt x="400968" y="74277"/>
                      <a:pt x="398338" y="76249"/>
                      <a:pt x="394394" y="78879"/>
                    </a:cubicBezTo>
                    <a:lnTo>
                      <a:pt x="394394" y="110430"/>
                    </a:lnTo>
                    <a:cubicBezTo>
                      <a:pt x="394394" y="120947"/>
                      <a:pt x="394394" y="136723"/>
                      <a:pt x="394394" y="157757"/>
                    </a:cubicBezTo>
                    <a:cubicBezTo>
                      <a:pt x="395709" y="176163"/>
                      <a:pt x="396366" y="191281"/>
                      <a:pt x="396366" y="203113"/>
                    </a:cubicBezTo>
                    <a:cubicBezTo>
                      <a:pt x="396366" y="214945"/>
                      <a:pt x="393737" y="224147"/>
                      <a:pt x="388478" y="230720"/>
                    </a:cubicBezTo>
                    <a:cubicBezTo>
                      <a:pt x="383220" y="235979"/>
                      <a:pt x="374017" y="240580"/>
                      <a:pt x="360871" y="244524"/>
                    </a:cubicBezTo>
                    <a:cubicBezTo>
                      <a:pt x="355612" y="244524"/>
                      <a:pt x="351668" y="243867"/>
                      <a:pt x="349039" y="242552"/>
                    </a:cubicBezTo>
                    <a:cubicBezTo>
                      <a:pt x="347724" y="241238"/>
                      <a:pt x="347067" y="238608"/>
                      <a:pt x="347067" y="234664"/>
                    </a:cubicBezTo>
                    <a:cubicBezTo>
                      <a:pt x="347067" y="228091"/>
                      <a:pt x="347067" y="224805"/>
                      <a:pt x="347067" y="224805"/>
                    </a:cubicBezTo>
                    <a:cubicBezTo>
                      <a:pt x="348382" y="223490"/>
                      <a:pt x="349039" y="221518"/>
                      <a:pt x="349039" y="218889"/>
                    </a:cubicBezTo>
                    <a:cubicBezTo>
                      <a:pt x="349039" y="213630"/>
                      <a:pt x="349039" y="209029"/>
                      <a:pt x="349039" y="205085"/>
                    </a:cubicBezTo>
                    <a:lnTo>
                      <a:pt x="307628" y="207057"/>
                    </a:lnTo>
                    <a:lnTo>
                      <a:pt x="307628" y="264244"/>
                    </a:lnTo>
                    <a:lnTo>
                      <a:pt x="382562" y="260300"/>
                    </a:lnTo>
                    <a:cubicBezTo>
                      <a:pt x="386506" y="253727"/>
                      <a:pt x="393737" y="241238"/>
                      <a:pt x="404254" y="222833"/>
                    </a:cubicBezTo>
                    <a:cubicBezTo>
                      <a:pt x="409513" y="225462"/>
                      <a:pt x="419373" y="232692"/>
                      <a:pt x="433834" y="244524"/>
                    </a:cubicBezTo>
                    <a:cubicBezTo>
                      <a:pt x="440407" y="251098"/>
                      <a:pt x="445666" y="255699"/>
                      <a:pt x="449610" y="258328"/>
                    </a:cubicBezTo>
                    <a:cubicBezTo>
                      <a:pt x="453554" y="262272"/>
                      <a:pt x="455525" y="266216"/>
                      <a:pt x="455525" y="270160"/>
                    </a:cubicBezTo>
                    <a:cubicBezTo>
                      <a:pt x="454211" y="272789"/>
                      <a:pt x="448295" y="274104"/>
                      <a:pt x="437778" y="274104"/>
                    </a:cubicBezTo>
                    <a:cubicBezTo>
                      <a:pt x="422002" y="275418"/>
                      <a:pt x="402940" y="276076"/>
                      <a:pt x="380591" y="276076"/>
                    </a:cubicBezTo>
                    <a:cubicBezTo>
                      <a:pt x="375332" y="277390"/>
                      <a:pt x="364815" y="278048"/>
                      <a:pt x="349039" y="278048"/>
                    </a:cubicBezTo>
                    <a:cubicBezTo>
                      <a:pt x="335892" y="279362"/>
                      <a:pt x="325375" y="280020"/>
                      <a:pt x="317487" y="280020"/>
                    </a:cubicBezTo>
                    <a:cubicBezTo>
                      <a:pt x="354298" y="324718"/>
                      <a:pt x="400968" y="351668"/>
                      <a:pt x="457497" y="360871"/>
                    </a:cubicBezTo>
                    <a:cubicBezTo>
                      <a:pt x="462756" y="360871"/>
                      <a:pt x="465385" y="362843"/>
                      <a:pt x="465385" y="366787"/>
                    </a:cubicBezTo>
                    <a:cubicBezTo>
                      <a:pt x="465385" y="368101"/>
                      <a:pt x="462756" y="370073"/>
                      <a:pt x="457497" y="372702"/>
                    </a:cubicBezTo>
                    <a:cubicBezTo>
                      <a:pt x="445666" y="379276"/>
                      <a:pt x="435148" y="386506"/>
                      <a:pt x="425946" y="394394"/>
                    </a:cubicBezTo>
                    <a:cubicBezTo>
                      <a:pt x="424631" y="395709"/>
                      <a:pt x="423974" y="397023"/>
                      <a:pt x="423974" y="398338"/>
                    </a:cubicBezTo>
                    <a:cubicBezTo>
                      <a:pt x="421345" y="400967"/>
                      <a:pt x="420030" y="402939"/>
                      <a:pt x="420030" y="404254"/>
                    </a:cubicBezTo>
                    <a:cubicBezTo>
                      <a:pt x="416086" y="408198"/>
                      <a:pt x="413457" y="409513"/>
                      <a:pt x="412142" y="408198"/>
                    </a:cubicBezTo>
                    <a:cubicBezTo>
                      <a:pt x="408198" y="408198"/>
                      <a:pt x="401625" y="405569"/>
                      <a:pt x="392422" y="400310"/>
                    </a:cubicBezTo>
                    <a:cubicBezTo>
                      <a:pt x="356927" y="379276"/>
                      <a:pt x="328662" y="343780"/>
                      <a:pt x="307628" y="293824"/>
                    </a:cubicBezTo>
                    <a:cubicBezTo>
                      <a:pt x="307628" y="297768"/>
                      <a:pt x="307628" y="303683"/>
                      <a:pt x="307628" y="311571"/>
                    </a:cubicBezTo>
                    <a:cubicBezTo>
                      <a:pt x="308942" y="323403"/>
                      <a:pt x="309599" y="333263"/>
                      <a:pt x="309599" y="341151"/>
                    </a:cubicBezTo>
                    <a:cubicBezTo>
                      <a:pt x="310914" y="366129"/>
                      <a:pt x="311571" y="386506"/>
                      <a:pt x="311571" y="402282"/>
                    </a:cubicBezTo>
                    <a:cubicBezTo>
                      <a:pt x="311571" y="411485"/>
                      <a:pt x="310257" y="418058"/>
                      <a:pt x="307628" y="422002"/>
                    </a:cubicBezTo>
                    <a:cubicBezTo>
                      <a:pt x="303684" y="431204"/>
                      <a:pt x="295138" y="439750"/>
                      <a:pt x="281992" y="447637"/>
                    </a:cubicBezTo>
                    <a:cubicBezTo>
                      <a:pt x="275419" y="450267"/>
                      <a:pt x="270817" y="450924"/>
                      <a:pt x="268188" y="449609"/>
                    </a:cubicBezTo>
                    <a:cubicBezTo>
                      <a:pt x="262929" y="449609"/>
                      <a:pt x="260300" y="446980"/>
                      <a:pt x="260300" y="441722"/>
                    </a:cubicBezTo>
                    <a:cubicBezTo>
                      <a:pt x="260300" y="441722"/>
                      <a:pt x="260958" y="437778"/>
                      <a:pt x="262272" y="429890"/>
                    </a:cubicBezTo>
                    <a:cubicBezTo>
                      <a:pt x="262272" y="425946"/>
                      <a:pt x="262272" y="420030"/>
                      <a:pt x="262272" y="412142"/>
                    </a:cubicBezTo>
                    <a:cubicBezTo>
                      <a:pt x="263587" y="401625"/>
                      <a:pt x="264244" y="392422"/>
                      <a:pt x="264244" y="384534"/>
                    </a:cubicBezTo>
                    <a:cubicBezTo>
                      <a:pt x="265559" y="366129"/>
                      <a:pt x="266216" y="347067"/>
                      <a:pt x="266216" y="327347"/>
                    </a:cubicBezTo>
                    <a:cubicBezTo>
                      <a:pt x="238608" y="362843"/>
                      <a:pt x="196540" y="394394"/>
                      <a:pt x="140010" y="422002"/>
                    </a:cubicBezTo>
                    <a:cubicBezTo>
                      <a:pt x="132122" y="427260"/>
                      <a:pt x="126206" y="427918"/>
                      <a:pt x="122262" y="423974"/>
                    </a:cubicBezTo>
                    <a:cubicBezTo>
                      <a:pt x="122262" y="423974"/>
                      <a:pt x="122262" y="423316"/>
                      <a:pt x="122262" y="422002"/>
                    </a:cubicBezTo>
                    <a:cubicBezTo>
                      <a:pt x="122262" y="420687"/>
                      <a:pt x="123577" y="419372"/>
                      <a:pt x="126206" y="418058"/>
                    </a:cubicBezTo>
                    <a:cubicBezTo>
                      <a:pt x="128835" y="415429"/>
                      <a:pt x="130807" y="413457"/>
                      <a:pt x="132122" y="412142"/>
                    </a:cubicBezTo>
                    <a:cubicBezTo>
                      <a:pt x="182079" y="375332"/>
                      <a:pt x="221518" y="332606"/>
                      <a:pt x="250440" y="283964"/>
                    </a:cubicBezTo>
                    <a:lnTo>
                      <a:pt x="205085" y="285936"/>
                    </a:lnTo>
                    <a:cubicBezTo>
                      <a:pt x="190624" y="287250"/>
                      <a:pt x="173533" y="289222"/>
                      <a:pt x="153814" y="291852"/>
                    </a:cubicBezTo>
                    <a:lnTo>
                      <a:pt x="143954" y="272132"/>
                    </a:lnTo>
                    <a:cubicBezTo>
                      <a:pt x="147898" y="272132"/>
                      <a:pt x="154471" y="272132"/>
                      <a:pt x="163674" y="272132"/>
                    </a:cubicBezTo>
                    <a:cubicBezTo>
                      <a:pt x="180764" y="270817"/>
                      <a:pt x="194568" y="270160"/>
                      <a:pt x="205085" y="270160"/>
                    </a:cubicBezTo>
                    <a:cubicBezTo>
                      <a:pt x="231378" y="268845"/>
                      <a:pt x="251755" y="267531"/>
                      <a:pt x="266216" y="266216"/>
                    </a:cubicBezTo>
                    <a:lnTo>
                      <a:pt x="266216" y="211001"/>
                    </a:lnTo>
                    <a:lnTo>
                      <a:pt x="228749" y="212973"/>
                    </a:lnTo>
                    <a:cubicBezTo>
                      <a:pt x="228749" y="216917"/>
                      <a:pt x="228749" y="219546"/>
                      <a:pt x="228749" y="220861"/>
                    </a:cubicBezTo>
                    <a:cubicBezTo>
                      <a:pt x="228749" y="232692"/>
                      <a:pt x="222833" y="243210"/>
                      <a:pt x="211001" y="252412"/>
                    </a:cubicBezTo>
                    <a:cubicBezTo>
                      <a:pt x="199169" y="260300"/>
                      <a:pt x="191281" y="262272"/>
                      <a:pt x="187337" y="258328"/>
                    </a:cubicBezTo>
                    <a:cubicBezTo>
                      <a:pt x="186023" y="257013"/>
                      <a:pt x="185365" y="252412"/>
                      <a:pt x="185365" y="244524"/>
                    </a:cubicBezTo>
                    <a:cubicBezTo>
                      <a:pt x="185365" y="234007"/>
                      <a:pt x="186023" y="223490"/>
                      <a:pt x="187337" y="212973"/>
                    </a:cubicBezTo>
                    <a:cubicBezTo>
                      <a:pt x="187337" y="211658"/>
                      <a:pt x="187337" y="211001"/>
                      <a:pt x="187337" y="211001"/>
                    </a:cubicBezTo>
                    <a:cubicBezTo>
                      <a:pt x="186023" y="137380"/>
                      <a:pt x="181421" y="76907"/>
                      <a:pt x="173533" y="29579"/>
                    </a:cubicBezTo>
                    <a:cubicBezTo>
                      <a:pt x="174848" y="29579"/>
                      <a:pt x="177477" y="30237"/>
                      <a:pt x="181421" y="31551"/>
                    </a:cubicBezTo>
                    <a:cubicBezTo>
                      <a:pt x="184051" y="32866"/>
                      <a:pt x="194568" y="35495"/>
                      <a:pt x="212973" y="39439"/>
                    </a:cubicBezTo>
                    <a:cubicBezTo>
                      <a:pt x="214287" y="39439"/>
                      <a:pt x="215602" y="40096"/>
                      <a:pt x="216917" y="41411"/>
                    </a:cubicBezTo>
                    <a:cubicBezTo>
                      <a:pt x="218231" y="41411"/>
                      <a:pt x="222175" y="43383"/>
                      <a:pt x="228749" y="47327"/>
                    </a:cubicBezTo>
                    <a:lnTo>
                      <a:pt x="351011" y="39439"/>
                    </a:lnTo>
                    <a:close/>
                    <a:moveTo>
                      <a:pt x="1198959" y="13803"/>
                    </a:moveTo>
                    <a:cubicBezTo>
                      <a:pt x="1205532" y="13803"/>
                      <a:pt x="1218679" y="16433"/>
                      <a:pt x="1238399" y="21691"/>
                    </a:cubicBezTo>
                    <a:cubicBezTo>
                      <a:pt x="1259433" y="25635"/>
                      <a:pt x="1269950" y="30894"/>
                      <a:pt x="1269950" y="37467"/>
                    </a:cubicBezTo>
                    <a:cubicBezTo>
                      <a:pt x="1269950" y="41411"/>
                      <a:pt x="1268636" y="44698"/>
                      <a:pt x="1266006" y="47327"/>
                    </a:cubicBezTo>
                    <a:cubicBezTo>
                      <a:pt x="1264692" y="48642"/>
                      <a:pt x="1262720" y="49956"/>
                      <a:pt x="1260090" y="51271"/>
                    </a:cubicBezTo>
                    <a:cubicBezTo>
                      <a:pt x="1257461" y="53900"/>
                      <a:pt x="1255489" y="55872"/>
                      <a:pt x="1254174" y="57187"/>
                    </a:cubicBezTo>
                    <a:lnTo>
                      <a:pt x="1254174" y="120290"/>
                    </a:lnTo>
                    <a:cubicBezTo>
                      <a:pt x="1254174" y="164988"/>
                      <a:pt x="1254174" y="192596"/>
                      <a:pt x="1254174" y="203113"/>
                    </a:cubicBezTo>
                    <a:cubicBezTo>
                      <a:pt x="1254174" y="216259"/>
                      <a:pt x="1254832" y="240580"/>
                      <a:pt x="1256146" y="276076"/>
                    </a:cubicBezTo>
                    <a:cubicBezTo>
                      <a:pt x="1256146" y="290537"/>
                      <a:pt x="1256804" y="306970"/>
                      <a:pt x="1258118" y="325375"/>
                    </a:cubicBezTo>
                    <a:cubicBezTo>
                      <a:pt x="1258118" y="334578"/>
                      <a:pt x="1258118" y="340494"/>
                      <a:pt x="1258118" y="343123"/>
                    </a:cubicBezTo>
                    <a:cubicBezTo>
                      <a:pt x="1258118" y="358899"/>
                      <a:pt x="1256804" y="372702"/>
                      <a:pt x="1254174" y="384534"/>
                    </a:cubicBezTo>
                    <a:cubicBezTo>
                      <a:pt x="1250231" y="396366"/>
                      <a:pt x="1245629" y="407541"/>
                      <a:pt x="1240371" y="418058"/>
                    </a:cubicBezTo>
                    <a:cubicBezTo>
                      <a:pt x="1231168" y="432519"/>
                      <a:pt x="1220651" y="439750"/>
                      <a:pt x="1208819" y="439750"/>
                    </a:cubicBezTo>
                    <a:cubicBezTo>
                      <a:pt x="1200931" y="442379"/>
                      <a:pt x="1195015" y="436463"/>
                      <a:pt x="1191071" y="422002"/>
                    </a:cubicBezTo>
                    <a:cubicBezTo>
                      <a:pt x="1191071" y="420687"/>
                      <a:pt x="1190414" y="419372"/>
                      <a:pt x="1189099" y="418058"/>
                    </a:cubicBezTo>
                    <a:cubicBezTo>
                      <a:pt x="1189099" y="415429"/>
                      <a:pt x="1186470" y="408198"/>
                      <a:pt x="1181211" y="396366"/>
                    </a:cubicBezTo>
                    <a:cubicBezTo>
                      <a:pt x="1177268" y="387164"/>
                      <a:pt x="1168065" y="378618"/>
                      <a:pt x="1153604" y="370730"/>
                    </a:cubicBezTo>
                    <a:cubicBezTo>
                      <a:pt x="1145716" y="366787"/>
                      <a:pt x="1141772" y="362843"/>
                      <a:pt x="1141772" y="358899"/>
                    </a:cubicBezTo>
                    <a:cubicBezTo>
                      <a:pt x="1143087" y="357584"/>
                      <a:pt x="1147688" y="356927"/>
                      <a:pt x="1155576" y="356927"/>
                    </a:cubicBezTo>
                    <a:cubicBezTo>
                      <a:pt x="1166093" y="356927"/>
                      <a:pt x="1175953" y="357584"/>
                      <a:pt x="1185155" y="358899"/>
                    </a:cubicBezTo>
                    <a:cubicBezTo>
                      <a:pt x="1191729" y="358899"/>
                      <a:pt x="1195673" y="358241"/>
                      <a:pt x="1196987" y="356927"/>
                    </a:cubicBezTo>
                    <a:cubicBezTo>
                      <a:pt x="1200931" y="354297"/>
                      <a:pt x="1202903" y="351011"/>
                      <a:pt x="1202903" y="347067"/>
                    </a:cubicBezTo>
                    <a:cubicBezTo>
                      <a:pt x="1204218" y="341808"/>
                      <a:pt x="1204875" y="323403"/>
                      <a:pt x="1204875" y="291852"/>
                    </a:cubicBezTo>
                    <a:cubicBezTo>
                      <a:pt x="1204875" y="269503"/>
                      <a:pt x="1204875" y="239923"/>
                      <a:pt x="1204875" y="203113"/>
                    </a:cubicBezTo>
                    <a:cubicBezTo>
                      <a:pt x="1203560" y="176820"/>
                      <a:pt x="1202903" y="138695"/>
                      <a:pt x="1202903" y="88738"/>
                    </a:cubicBezTo>
                    <a:cubicBezTo>
                      <a:pt x="1202903" y="72963"/>
                      <a:pt x="1201588" y="49956"/>
                      <a:pt x="1198959" y="19719"/>
                    </a:cubicBezTo>
                    <a:cubicBezTo>
                      <a:pt x="1201588" y="40754"/>
                      <a:pt x="1201588" y="38782"/>
                      <a:pt x="1198959" y="13803"/>
                    </a:cubicBezTo>
                    <a:close/>
                    <a:moveTo>
                      <a:pt x="812452" y="7888"/>
                    </a:moveTo>
                    <a:cubicBezTo>
                      <a:pt x="816396" y="10517"/>
                      <a:pt x="822312" y="15775"/>
                      <a:pt x="830200" y="23663"/>
                    </a:cubicBezTo>
                    <a:cubicBezTo>
                      <a:pt x="836773" y="30237"/>
                      <a:pt x="842032" y="34838"/>
                      <a:pt x="845976" y="37467"/>
                    </a:cubicBezTo>
                    <a:cubicBezTo>
                      <a:pt x="857808" y="49299"/>
                      <a:pt x="863067" y="57844"/>
                      <a:pt x="861752" y="63103"/>
                    </a:cubicBezTo>
                    <a:cubicBezTo>
                      <a:pt x="861752" y="67047"/>
                      <a:pt x="854521" y="69019"/>
                      <a:pt x="840060" y="69019"/>
                    </a:cubicBezTo>
                    <a:cubicBezTo>
                      <a:pt x="826914" y="79536"/>
                      <a:pt x="813110" y="88081"/>
                      <a:pt x="798649" y="94654"/>
                    </a:cubicBezTo>
                    <a:cubicBezTo>
                      <a:pt x="789446" y="99913"/>
                      <a:pt x="783530" y="102542"/>
                      <a:pt x="780901" y="102542"/>
                    </a:cubicBezTo>
                    <a:cubicBezTo>
                      <a:pt x="778272" y="101228"/>
                      <a:pt x="776957" y="100570"/>
                      <a:pt x="776957" y="100570"/>
                    </a:cubicBezTo>
                    <a:cubicBezTo>
                      <a:pt x="776957" y="99256"/>
                      <a:pt x="778272" y="97284"/>
                      <a:pt x="780901" y="94654"/>
                    </a:cubicBezTo>
                    <a:cubicBezTo>
                      <a:pt x="783530" y="89396"/>
                      <a:pt x="785502" y="85452"/>
                      <a:pt x="786817" y="82822"/>
                    </a:cubicBezTo>
                    <a:cubicBezTo>
                      <a:pt x="789446" y="77564"/>
                      <a:pt x="792733" y="70333"/>
                      <a:pt x="796677" y="61131"/>
                    </a:cubicBezTo>
                    <a:cubicBezTo>
                      <a:pt x="800621" y="50614"/>
                      <a:pt x="803250" y="43383"/>
                      <a:pt x="804565" y="39439"/>
                    </a:cubicBezTo>
                    <a:cubicBezTo>
                      <a:pt x="805879" y="36810"/>
                      <a:pt x="807194" y="31551"/>
                      <a:pt x="808509" y="23663"/>
                    </a:cubicBezTo>
                    <a:cubicBezTo>
                      <a:pt x="809823" y="17090"/>
                      <a:pt x="811138" y="11831"/>
                      <a:pt x="812452" y="7888"/>
                    </a:cubicBezTo>
                    <a:close/>
                    <a:moveTo>
                      <a:pt x="1620961" y="3944"/>
                    </a:moveTo>
                    <a:cubicBezTo>
                      <a:pt x="1623591" y="5258"/>
                      <a:pt x="1626220" y="7230"/>
                      <a:pt x="1628849" y="9860"/>
                    </a:cubicBezTo>
                    <a:cubicBezTo>
                      <a:pt x="1644625" y="20377"/>
                      <a:pt x="1655142" y="28922"/>
                      <a:pt x="1660401" y="35495"/>
                    </a:cubicBezTo>
                    <a:cubicBezTo>
                      <a:pt x="1668289" y="42068"/>
                      <a:pt x="1672233" y="47327"/>
                      <a:pt x="1672233" y="51271"/>
                    </a:cubicBezTo>
                    <a:cubicBezTo>
                      <a:pt x="1672233" y="52586"/>
                      <a:pt x="1672233" y="54558"/>
                      <a:pt x="1672233" y="57187"/>
                    </a:cubicBezTo>
                    <a:cubicBezTo>
                      <a:pt x="1672233" y="59816"/>
                      <a:pt x="1665002" y="62445"/>
                      <a:pt x="1650541" y="65075"/>
                    </a:cubicBezTo>
                    <a:cubicBezTo>
                      <a:pt x="1618989" y="109773"/>
                      <a:pt x="1592697" y="142639"/>
                      <a:pt x="1571662" y="163673"/>
                    </a:cubicBezTo>
                    <a:cubicBezTo>
                      <a:pt x="1576921" y="163673"/>
                      <a:pt x="1585466" y="163016"/>
                      <a:pt x="1597298" y="161701"/>
                    </a:cubicBezTo>
                    <a:cubicBezTo>
                      <a:pt x="1615703" y="160387"/>
                      <a:pt x="1629507" y="159729"/>
                      <a:pt x="1638709" y="159729"/>
                    </a:cubicBezTo>
                    <a:cubicBezTo>
                      <a:pt x="1640024" y="155785"/>
                      <a:pt x="1642653" y="150527"/>
                      <a:pt x="1646597" y="143954"/>
                    </a:cubicBezTo>
                    <a:cubicBezTo>
                      <a:pt x="1647912" y="140010"/>
                      <a:pt x="1649226" y="137380"/>
                      <a:pt x="1650541" y="136066"/>
                    </a:cubicBezTo>
                    <a:cubicBezTo>
                      <a:pt x="1654485" y="128178"/>
                      <a:pt x="1659086" y="117003"/>
                      <a:pt x="1664345" y="102542"/>
                    </a:cubicBezTo>
                    <a:cubicBezTo>
                      <a:pt x="1665660" y="97284"/>
                      <a:pt x="1666974" y="93997"/>
                      <a:pt x="1668289" y="92682"/>
                    </a:cubicBezTo>
                    <a:cubicBezTo>
                      <a:pt x="1682750" y="100570"/>
                      <a:pt x="1694582" y="109773"/>
                      <a:pt x="1703784" y="120290"/>
                    </a:cubicBezTo>
                    <a:cubicBezTo>
                      <a:pt x="1703784" y="120290"/>
                      <a:pt x="1704441" y="120947"/>
                      <a:pt x="1705756" y="122262"/>
                    </a:cubicBezTo>
                    <a:cubicBezTo>
                      <a:pt x="1707071" y="122262"/>
                      <a:pt x="1707728" y="122919"/>
                      <a:pt x="1707728" y="124234"/>
                    </a:cubicBezTo>
                    <a:cubicBezTo>
                      <a:pt x="1720875" y="124234"/>
                      <a:pt x="1729420" y="123577"/>
                      <a:pt x="1733364" y="122262"/>
                    </a:cubicBezTo>
                    <a:lnTo>
                      <a:pt x="1792523" y="120290"/>
                    </a:lnTo>
                    <a:lnTo>
                      <a:pt x="1792523" y="72963"/>
                    </a:lnTo>
                    <a:cubicBezTo>
                      <a:pt x="1792523" y="58502"/>
                      <a:pt x="1791866" y="36152"/>
                      <a:pt x="1790551" y="5916"/>
                    </a:cubicBezTo>
                    <a:cubicBezTo>
                      <a:pt x="1793180" y="5916"/>
                      <a:pt x="1798439" y="7888"/>
                      <a:pt x="1806327" y="11831"/>
                    </a:cubicBezTo>
                    <a:cubicBezTo>
                      <a:pt x="1815529" y="14461"/>
                      <a:pt x="1822760" y="17090"/>
                      <a:pt x="1828019" y="19719"/>
                    </a:cubicBezTo>
                    <a:cubicBezTo>
                      <a:pt x="1845109" y="24978"/>
                      <a:pt x="1853654" y="30894"/>
                      <a:pt x="1853654" y="37467"/>
                    </a:cubicBezTo>
                    <a:cubicBezTo>
                      <a:pt x="1854969" y="42726"/>
                      <a:pt x="1849710" y="48642"/>
                      <a:pt x="1837878" y="55215"/>
                    </a:cubicBezTo>
                    <a:lnTo>
                      <a:pt x="1837878" y="118318"/>
                    </a:lnTo>
                    <a:lnTo>
                      <a:pt x="1897038" y="114374"/>
                    </a:lnTo>
                    <a:cubicBezTo>
                      <a:pt x="1902296" y="105172"/>
                      <a:pt x="1910841" y="92025"/>
                      <a:pt x="1922673" y="74935"/>
                    </a:cubicBezTo>
                    <a:cubicBezTo>
                      <a:pt x="1923988" y="76249"/>
                      <a:pt x="1927274" y="78879"/>
                      <a:pt x="1932533" y="82822"/>
                    </a:cubicBezTo>
                    <a:cubicBezTo>
                      <a:pt x="1941736" y="90710"/>
                      <a:pt x="1949624" y="96626"/>
                      <a:pt x="1956197" y="100570"/>
                    </a:cubicBezTo>
                    <a:cubicBezTo>
                      <a:pt x="1966714" y="109773"/>
                      <a:pt x="1971973" y="116346"/>
                      <a:pt x="1971973" y="120290"/>
                    </a:cubicBezTo>
                    <a:cubicBezTo>
                      <a:pt x="1971973" y="125549"/>
                      <a:pt x="1966057" y="128178"/>
                      <a:pt x="1954225" y="128178"/>
                    </a:cubicBezTo>
                    <a:cubicBezTo>
                      <a:pt x="1948966" y="128178"/>
                      <a:pt x="1941078" y="128178"/>
                      <a:pt x="1930561" y="128178"/>
                    </a:cubicBezTo>
                    <a:cubicBezTo>
                      <a:pt x="1917415" y="129493"/>
                      <a:pt x="1907555" y="130150"/>
                      <a:pt x="1900982" y="130150"/>
                    </a:cubicBezTo>
                    <a:cubicBezTo>
                      <a:pt x="1894408" y="131464"/>
                      <a:pt x="1883891" y="132122"/>
                      <a:pt x="1869430" y="132122"/>
                    </a:cubicBezTo>
                    <a:cubicBezTo>
                      <a:pt x="1856283" y="133436"/>
                      <a:pt x="1845766" y="134094"/>
                      <a:pt x="1837878" y="134094"/>
                    </a:cubicBezTo>
                    <a:lnTo>
                      <a:pt x="1837878" y="205085"/>
                    </a:lnTo>
                    <a:lnTo>
                      <a:pt x="1859570" y="203113"/>
                    </a:lnTo>
                    <a:cubicBezTo>
                      <a:pt x="1866143" y="195225"/>
                      <a:pt x="1874031" y="182736"/>
                      <a:pt x="1883234" y="165645"/>
                    </a:cubicBezTo>
                    <a:cubicBezTo>
                      <a:pt x="1885863" y="168275"/>
                      <a:pt x="1889150" y="171561"/>
                      <a:pt x="1893094" y="175505"/>
                    </a:cubicBezTo>
                    <a:cubicBezTo>
                      <a:pt x="1898352" y="179449"/>
                      <a:pt x="1905583" y="184708"/>
                      <a:pt x="1914785" y="191281"/>
                    </a:cubicBezTo>
                    <a:cubicBezTo>
                      <a:pt x="1925302" y="199169"/>
                      <a:pt x="1929904" y="205742"/>
                      <a:pt x="1928589" y="211001"/>
                    </a:cubicBezTo>
                    <a:cubicBezTo>
                      <a:pt x="1928589" y="214945"/>
                      <a:pt x="1922673" y="216917"/>
                      <a:pt x="1910841" y="216917"/>
                    </a:cubicBezTo>
                    <a:cubicBezTo>
                      <a:pt x="1902953" y="216917"/>
                      <a:pt x="1889807" y="217574"/>
                      <a:pt x="1871402" y="218889"/>
                    </a:cubicBezTo>
                    <a:cubicBezTo>
                      <a:pt x="1831962" y="221518"/>
                      <a:pt x="1797124" y="223490"/>
                      <a:pt x="1766887" y="224805"/>
                    </a:cubicBezTo>
                    <a:cubicBezTo>
                      <a:pt x="1755056" y="224805"/>
                      <a:pt x="1741252" y="226119"/>
                      <a:pt x="1725476" y="228748"/>
                    </a:cubicBezTo>
                    <a:lnTo>
                      <a:pt x="1715616" y="207057"/>
                    </a:lnTo>
                    <a:cubicBezTo>
                      <a:pt x="1735336" y="208371"/>
                      <a:pt x="1751769" y="208371"/>
                      <a:pt x="1764915" y="207057"/>
                    </a:cubicBezTo>
                    <a:cubicBezTo>
                      <a:pt x="1772803" y="207057"/>
                      <a:pt x="1782006" y="207057"/>
                      <a:pt x="1792523" y="207057"/>
                    </a:cubicBezTo>
                    <a:lnTo>
                      <a:pt x="1792523" y="136066"/>
                    </a:lnTo>
                    <a:cubicBezTo>
                      <a:pt x="1785950" y="137380"/>
                      <a:pt x="1769517" y="138695"/>
                      <a:pt x="1743224" y="140010"/>
                    </a:cubicBezTo>
                    <a:cubicBezTo>
                      <a:pt x="1730077" y="141324"/>
                      <a:pt x="1720875" y="141982"/>
                      <a:pt x="1715616" y="141982"/>
                    </a:cubicBezTo>
                    <a:cubicBezTo>
                      <a:pt x="1714301" y="145926"/>
                      <a:pt x="1707071" y="148555"/>
                      <a:pt x="1693924" y="149870"/>
                    </a:cubicBezTo>
                    <a:cubicBezTo>
                      <a:pt x="1659744" y="195882"/>
                      <a:pt x="1624248" y="234664"/>
                      <a:pt x="1587438" y="266216"/>
                    </a:cubicBezTo>
                    <a:cubicBezTo>
                      <a:pt x="1611102" y="263587"/>
                      <a:pt x="1641996" y="258985"/>
                      <a:pt x="1680121" y="252412"/>
                    </a:cubicBezTo>
                    <a:cubicBezTo>
                      <a:pt x="1691952" y="252412"/>
                      <a:pt x="1698526" y="253069"/>
                      <a:pt x="1699840" y="254384"/>
                    </a:cubicBezTo>
                    <a:cubicBezTo>
                      <a:pt x="1701155" y="258328"/>
                      <a:pt x="1695896" y="262272"/>
                      <a:pt x="1684065" y="266216"/>
                    </a:cubicBezTo>
                    <a:cubicBezTo>
                      <a:pt x="1681435" y="267531"/>
                      <a:pt x="1675519" y="270160"/>
                      <a:pt x="1666317" y="274104"/>
                    </a:cubicBezTo>
                    <a:cubicBezTo>
                      <a:pt x="1624248" y="289880"/>
                      <a:pt x="1597955" y="300397"/>
                      <a:pt x="1587438" y="305655"/>
                    </a:cubicBezTo>
                    <a:cubicBezTo>
                      <a:pt x="1586123" y="305655"/>
                      <a:pt x="1583494" y="306970"/>
                      <a:pt x="1579550" y="309599"/>
                    </a:cubicBezTo>
                    <a:cubicBezTo>
                      <a:pt x="1574291" y="313543"/>
                      <a:pt x="1569690" y="316173"/>
                      <a:pt x="1565746" y="317487"/>
                    </a:cubicBezTo>
                    <a:cubicBezTo>
                      <a:pt x="1560487" y="317487"/>
                      <a:pt x="1554572" y="312229"/>
                      <a:pt x="1547998" y="301711"/>
                    </a:cubicBezTo>
                    <a:cubicBezTo>
                      <a:pt x="1545369" y="293824"/>
                      <a:pt x="1540768" y="283964"/>
                      <a:pt x="1534195" y="272132"/>
                    </a:cubicBezTo>
                    <a:cubicBezTo>
                      <a:pt x="1549970" y="266873"/>
                      <a:pt x="1564431" y="256356"/>
                      <a:pt x="1577578" y="240580"/>
                    </a:cubicBezTo>
                    <a:cubicBezTo>
                      <a:pt x="1595983" y="220861"/>
                      <a:pt x="1611759" y="199826"/>
                      <a:pt x="1624905" y="177477"/>
                    </a:cubicBezTo>
                    <a:cubicBezTo>
                      <a:pt x="1618332" y="181421"/>
                      <a:pt x="1606500" y="186680"/>
                      <a:pt x="1589410" y="193253"/>
                    </a:cubicBezTo>
                    <a:cubicBezTo>
                      <a:pt x="1581522" y="195882"/>
                      <a:pt x="1576263" y="197854"/>
                      <a:pt x="1573634" y="199169"/>
                    </a:cubicBezTo>
                    <a:cubicBezTo>
                      <a:pt x="1572319" y="200484"/>
                      <a:pt x="1569690" y="201798"/>
                      <a:pt x="1565746" y="203113"/>
                    </a:cubicBezTo>
                    <a:cubicBezTo>
                      <a:pt x="1560487" y="207057"/>
                      <a:pt x="1555886" y="209686"/>
                      <a:pt x="1551942" y="211001"/>
                    </a:cubicBezTo>
                    <a:cubicBezTo>
                      <a:pt x="1546684" y="212315"/>
                      <a:pt x="1541425" y="207057"/>
                      <a:pt x="1536167" y="195225"/>
                    </a:cubicBezTo>
                    <a:cubicBezTo>
                      <a:pt x="1534852" y="193910"/>
                      <a:pt x="1533537" y="191938"/>
                      <a:pt x="1532223" y="189309"/>
                    </a:cubicBezTo>
                    <a:cubicBezTo>
                      <a:pt x="1526964" y="180106"/>
                      <a:pt x="1523677" y="172219"/>
                      <a:pt x="1522363" y="165645"/>
                    </a:cubicBezTo>
                    <a:cubicBezTo>
                      <a:pt x="1539453" y="160387"/>
                      <a:pt x="1553257" y="149870"/>
                      <a:pt x="1563774" y="134094"/>
                    </a:cubicBezTo>
                    <a:cubicBezTo>
                      <a:pt x="1580865" y="107801"/>
                      <a:pt x="1595983" y="77564"/>
                      <a:pt x="1609130" y="43383"/>
                    </a:cubicBezTo>
                    <a:cubicBezTo>
                      <a:pt x="1615703" y="27607"/>
                      <a:pt x="1619647" y="14461"/>
                      <a:pt x="1620961" y="3944"/>
                    </a:cubicBezTo>
                    <a:close/>
                    <a:moveTo>
                      <a:pt x="703994" y="0"/>
                    </a:moveTo>
                    <a:cubicBezTo>
                      <a:pt x="710567" y="1314"/>
                      <a:pt x="723714" y="5916"/>
                      <a:pt x="743433" y="13803"/>
                    </a:cubicBezTo>
                    <a:cubicBezTo>
                      <a:pt x="728972" y="7230"/>
                      <a:pt x="730944" y="7888"/>
                      <a:pt x="749349" y="15775"/>
                    </a:cubicBezTo>
                    <a:cubicBezTo>
                      <a:pt x="757237" y="17090"/>
                      <a:pt x="761839" y="19062"/>
                      <a:pt x="763153" y="21691"/>
                    </a:cubicBezTo>
                    <a:cubicBezTo>
                      <a:pt x="767097" y="24321"/>
                      <a:pt x="769726" y="27607"/>
                      <a:pt x="771041" y="31551"/>
                    </a:cubicBezTo>
                    <a:cubicBezTo>
                      <a:pt x="771041" y="35495"/>
                      <a:pt x="765125" y="40754"/>
                      <a:pt x="753293" y="47327"/>
                    </a:cubicBezTo>
                    <a:lnTo>
                      <a:pt x="753293" y="114374"/>
                    </a:lnTo>
                    <a:lnTo>
                      <a:pt x="853864" y="110430"/>
                    </a:lnTo>
                    <a:lnTo>
                      <a:pt x="879500" y="76907"/>
                    </a:lnTo>
                    <a:cubicBezTo>
                      <a:pt x="895275" y="93997"/>
                      <a:pt x="909736" y="111087"/>
                      <a:pt x="922883" y="128178"/>
                    </a:cubicBezTo>
                    <a:cubicBezTo>
                      <a:pt x="932086" y="138695"/>
                      <a:pt x="936687" y="145926"/>
                      <a:pt x="936687" y="149870"/>
                    </a:cubicBezTo>
                    <a:cubicBezTo>
                      <a:pt x="936687" y="157757"/>
                      <a:pt x="928799" y="161044"/>
                      <a:pt x="913023" y="159729"/>
                    </a:cubicBezTo>
                    <a:cubicBezTo>
                      <a:pt x="902506" y="158415"/>
                      <a:pt x="891331" y="157757"/>
                      <a:pt x="879500" y="157757"/>
                    </a:cubicBezTo>
                    <a:cubicBezTo>
                      <a:pt x="875556" y="157757"/>
                      <a:pt x="867010" y="159729"/>
                      <a:pt x="853864" y="163673"/>
                    </a:cubicBezTo>
                    <a:cubicBezTo>
                      <a:pt x="849920" y="164988"/>
                      <a:pt x="847291" y="165645"/>
                      <a:pt x="845976" y="165645"/>
                    </a:cubicBezTo>
                    <a:cubicBezTo>
                      <a:pt x="838088" y="169589"/>
                      <a:pt x="832830" y="170247"/>
                      <a:pt x="830200" y="167617"/>
                    </a:cubicBezTo>
                    <a:cubicBezTo>
                      <a:pt x="828886" y="164988"/>
                      <a:pt x="831515" y="159729"/>
                      <a:pt x="838088" y="151842"/>
                    </a:cubicBezTo>
                    <a:cubicBezTo>
                      <a:pt x="839403" y="149212"/>
                      <a:pt x="841375" y="145926"/>
                      <a:pt x="844004" y="141982"/>
                    </a:cubicBezTo>
                    <a:cubicBezTo>
                      <a:pt x="847948" y="135408"/>
                      <a:pt x="850577" y="130150"/>
                      <a:pt x="851892" y="126206"/>
                    </a:cubicBezTo>
                    <a:cubicBezTo>
                      <a:pt x="800621" y="127521"/>
                      <a:pt x="715168" y="132122"/>
                      <a:pt x="595536" y="140010"/>
                    </a:cubicBezTo>
                    <a:cubicBezTo>
                      <a:pt x="595536" y="162359"/>
                      <a:pt x="591592" y="182736"/>
                      <a:pt x="583704" y="201141"/>
                    </a:cubicBezTo>
                    <a:cubicBezTo>
                      <a:pt x="575816" y="222175"/>
                      <a:pt x="565956" y="232692"/>
                      <a:pt x="554124" y="232692"/>
                    </a:cubicBezTo>
                    <a:cubicBezTo>
                      <a:pt x="546236" y="232692"/>
                      <a:pt x="539663" y="228748"/>
                      <a:pt x="534404" y="220861"/>
                    </a:cubicBezTo>
                    <a:cubicBezTo>
                      <a:pt x="527831" y="209029"/>
                      <a:pt x="526517" y="197854"/>
                      <a:pt x="530460" y="187337"/>
                    </a:cubicBezTo>
                    <a:cubicBezTo>
                      <a:pt x="531775" y="180764"/>
                      <a:pt x="536376" y="173533"/>
                      <a:pt x="544264" y="165645"/>
                    </a:cubicBezTo>
                    <a:cubicBezTo>
                      <a:pt x="552152" y="155128"/>
                      <a:pt x="557411" y="147898"/>
                      <a:pt x="560040" y="143954"/>
                    </a:cubicBezTo>
                    <a:cubicBezTo>
                      <a:pt x="567928" y="130807"/>
                      <a:pt x="573187" y="116346"/>
                      <a:pt x="575816" y="100570"/>
                    </a:cubicBezTo>
                    <a:cubicBezTo>
                      <a:pt x="575816" y="97941"/>
                      <a:pt x="576473" y="95312"/>
                      <a:pt x="577788" y="92682"/>
                    </a:cubicBezTo>
                    <a:cubicBezTo>
                      <a:pt x="577788" y="88738"/>
                      <a:pt x="577788" y="86109"/>
                      <a:pt x="577788" y="84794"/>
                    </a:cubicBezTo>
                    <a:cubicBezTo>
                      <a:pt x="577788" y="79536"/>
                      <a:pt x="579102" y="76907"/>
                      <a:pt x="581732" y="76907"/>
                    </a:cubicBezTo>
                    <a:cubicBezTo>
                      <a:pt x="584361" y="76907"/>
                      <a:pt x="586333" y="79536"/>
                      <a:pt x="587648" y="84794"/>
                    </a:cubicBezTo>
                    <a:cubicBezTo>
                      <a:pt x="587648" y="86109"/>
                      <a:pt x="588305" y="87424"/>
                      <a:pt x="589620" y="88738"/>
                    </a:cubicBezTo>
                    <a:cubicBezTo>
                      <a:pt x="590934" y="91368"/>
                      <a:pt x="591592" y="95312"/>
                      <a:pt x="591592" y="100570"/>
                    </a:cubicBezTo>
                    <a:cubicBezTo>
                      <a:pt x="592906" y="104514"/>
                      <a:pt x="593564" y="112402"/>
                      <a:pt x="593564" y="124234"/>
                    </a:cubicBezTo>
                    <a:lnTo>
                      <a:pt x="705966" y="118318"/>
                    </a:lnTo>
                    <a:lnTo>
                      <a:pt x="705966" y="53243"/>
                    </a:lnTo>
                    <a:cubicBezTo>
                      <a:pt x="705966" y="38782"/>
                      <a:pt x="705309" y="21034"/>
                      <a:pt x="70399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6000" b="0" i="0" u="none" strike="noStrike" kern="1200" cap="none" spc="0" normalizeH="0" baseline="0" noProof="0" dirty="0">
                  <a:ln>
                    <a:noFill/>
                  </a:ln>
                  <a:gradFill>
                    <a:gsLst>
                      <a:gs pos="0">
                        <a:srgbClr val="FFC000">
                          <a:lumMod val="20000"/>
                          <a:lumOff val="80000"/>
                        </a:srgbClr>
                      </a:gs>
                      <a:gs pos="92400">
                        <a:srgbClr val="FFEBBC">
                          <a:alpha val="0"/>
                        </a:srgbClr>
                      </a:gs>
                      <a:gs pos="100000">
                        <a:srgbClr val="FFC000">
                          <a:lumMod val="20000"/>
                          <a:lumOff val="80000"/>
                          <a:alpha val="0"/>
                        </a:srgbClr>
                      </a:gs>
                    </a:gsLst>
                    <a:lin ang="2700000" scaled="0"/>
                  </a:gradFill>
                  <a:effectLst/>
                  <a:uLnTx/>
                  <a:uFillTx/>
                  <a:ea typeface="方正粗金陵简体" panose="02000000000000000000" pitchFamily="2" charset="-122"/>
                  <a:cs typeface="+mn-cs"/>
                </a:endParaRPr>
              </a:p>
            </p:txBody>
          </p:sp>
        </p:grpSp>
        <p:pic>
          <p:nvPicPr>
            <p:cNvPr id="7" name="Picture 2" descr="查看图片"/>
            <p:cNvPicPr>
              <a:picLocks noChangeAspect="1" noChangeArrowheads="1"/>
            </p:cNvPicPr>
            <p:nvPr/>
          </p:nvPicPr>
          <p:blipFill rotWithShape="1">
            <a:blip r:embed="rId4">
              <a:extLst>
                <a:ext uri="{28A0092B-C50C-407E-A947-70E740481C1C}">
                  <a14:useLocalDpi xmlns:a14="http://schemas.microsoft.com/office/drawing/2010/main" val="0"/>
                </a:ext>
              </a:extLst>
            </a:blip>
            <a:srcRect l="55937" b="37229"/>
            <a:stretch>
              <a:fillRect/>
            </a:stretch>
          </p:blipFill>
          <p:spPr bwMode="auto">
            <a:xfrm>
              <a:off x="6819900" y="4680000"/>
              <a:ext cx="5372100" cy="21780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矩形 12"/>
          <p:cNvSpPr/>
          <p:nvPr/>
        </p:nvSpPr>
        <p:spPr>
          <a:xfrm>
            <a:off x="1776000" y="2112825"/>
            <a:ext cx="8640000" cy="263017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
                <a:srgbClr val="C00000"/>
              </a:buClr>
              <a:buSzTx/>
              <a:buFontTx/>
              <a:buNone/>
              <a:defRPr/>
            </a:pPr>
            <a:r>
              <a:rPr kumimoji="0" lang="zh-CN" altLang="en-US" sz="22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　  人民是创造历史的动力，江山就是人民、人民就是江山，党依靠人民创造历史伟业；人民立场是中国共产党的根本政治立场，为中国人民谋幸福是党的初心，我们党为人民的美好生活而不懈奋斗；坚持以人民为中心的发展思想，促进人的全面发展、全体人民共同富裕，使全体人民朝着共同富裕目标扎实迈进。</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1741" y="-68810"/>
            <a:ext cx="12565627" cy="7257408"/>
            <a:chOff x="-181741" y="-68810"/>
            <a:chExt cx="12565627" cy="7257408"/>
          </a:xfrm>
        </p:grpSpPr>
        <p:pic>
          <p:nvPicPr>
            <p:cNvPr id="3" name="图片 2"/>
            <p:cNvPicPr>
              <a:picLocks noChangeAspect="1"/>
            </p:cNvPicPr>
            <p:nvPr/>
          </p:nvPicPr>
          <p:blipFill>
            <a:blip r:embed="rId2"/>
            <a:stretch>
              <a:fillRect/>
            </a:stretch>
          </p:blipFill>
          <p:spPr>
            <a:xfrm>
              <a:off x="0" y="0"/>
              <a:ext cx="12192000" cy="6858000"/>
            </a:xfrm>
            <a:prstGeom prst="rect">
              <a:avLst/>
            </a:prstGeom>
            <a:noFill/>
          </p:spPr>
        </p:pic>
        <p:pic>
          <p:nvPicPr>
            <p:cNvPr id="4" name="图片 3"/>
            <p:cNvPicPr>
              <a:picLocks noChangeAspect="1"/>
            </p:cNvPicPr>
            <p:nvPr/>
          </p:nvPicPr>
          <p:blipFill rotWithShape="1">
            <a:blip r:embed="rId3" cstate="screen"/>
            <a:srcRect l="1513" r="1530" b="2866"/>
            <a:stretch>
              <a:fillRect/>
            </a:stretch>
          </p:blipFill>
          <p:spPr>
            <a:xfrm rot="197480">
              <a:off x="-181741" y="-68810"/>
              <a:ext cx="12565627" cy="7257408"/>
            </a:xfrm>
            <a:custGeom>
              <a:avLst/>
              <a:gdLst>
                <a:gd name="connsiteX0" fmla="*/ 0 w 12565627"/>
                <a:gd name="connsiteY0" fmla="*/ 643677 h 7471612"/>
                <a:gd name="connsiteX1" fmla="*/ 11192846 w 12565627"/>
                <a:gd name="connsiteY1" fmla="*/ 0 h 7471612"/>
                <a:gd name="connsiteX2" fmla="*/ 12175127 w 12565627"/>
                <a:gd name="connsiteY2" fmla="*/ 0 h 7471612"/>
                <a:gd name="connsiteX3" fmla="*/ 12565627 w 12565627"/>
                <a:gd name="connsiteY3" fmla="*/ 6790385 h 7471612"/>
                <a:gd name="connsiteX4" fmla="*/ 719827 w 12565627"/>
                <a:gd name="connsiteY4" fmla="*/ 7471612 h 7471612"/>
                <a:gd name="connsiteX5" fmla="*/ 392660 w 12565627"/>
                <a:gd name="connsiteY5" fmla="*/ 7471612 h 747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65627" h="7471612">
                  <a:moveTo>
                    <a:pt x="0" y="643677"/>
                  </a:moveTo>
                  <a:lnTo>
                    <a:pt x="11192846" y="0"/>
                  </a:lnTo>
                  <a:lnTo>
                    <a:pt x="12175127" y="0"/>
                  </a:lnTo>
                  <a:lnTo>
                    <a:pt x="12565627" y="6790385"/>
                  </a:lnTo>
                  <a:lnTo>
                    <a:pt x="719827" y="7471612"/>
                  </a:lnTo>
                  <a:lnTo>
                    <a:pt x="392660" y="7471612"/>
                  </a:lnTo>
                  <a:close/>
                </a:path>
              </a:pathLst>
            </a:custGeom>
          </p:spPr>
        </p:pic>
        <p:grpSp>
          <p:nvGrpSpPr>
            <p:cNvPr id="5" name="组合 4"/>
            <p:cNvGrpSpPr/>
            <p:nvPr/>
          </p:nvGrpSpPr>
          <p:grpSpPr>
            <a:xfrm>
              <a:off x="9852847" y="633105"/>
              <a:ext cx="1260000" cy="2589582"/>
              <a:chOff x="9852847" y="633105"/>
              <a:chExt cx="1260000" cy="2589582"/>
            </a:xfrm>
          </p:grpSpPr>
          <p:pic>
            <p:nvPicPr>
              <p:cNvPr id="6" name="图片 5"/>
              <p:cNvPicPr>
                <a:picLocks noChangeAspect="1"/>
              </p:cNvPicPr>
              <p:nvPr/>
            </p:nvPicPr>
            <p:blipFill>
              <a:blip r:embed="rId2"/>
              <a:srcRect l="66730" t="94" r="8270"/>
              <a:stretch>
                <a:fillRect/>
              </a:stretch>
            </p:blipFill>
            <p:spPr>
              <a:xfrm flipV="1">
                <a:off x="9852847" y="633106"/>
                <a:ext cx="1152000" cy="2589581"/>
              </a:xfrm>
              <a:prstGeom prst="snip1Rect">
                <a:avLst/>
              </a:prstGeom>
              <a:noFill/>
              <a:effectLst>
                <a:outerShdw blurRad="190500" dist="63500" dir="2700000" algn="tl" rotWithShape="0">
                  <a:prstClr val="black">
                    <a:alpha val="25000"/>
                  </a:prstClr>
                </a:outerShdw>
              </a:effectLst>
            </p:spPr>
          </p:pic>
          <p:sp>
            <p:nvSpPr>
              <p:cNvPr id="7" name="文本框 6"/>
              <p:cNvSpPr txBox="1"/>
              <p:nvPr/>
            </p:nvSpPr>
            <p:spPr>
              <a:xfrm>
                <a:off x="10187140" y="951277"/>
                <a:ext cx="483414" cy="1953238"/>
              </a:xfrm>
              <a:custGeom>
                <a:avLst/>
                <a:gdLst/>
                <a:ahLst/>
                <a:cxnLst/>
                <a:rect l="l" t="t" r="r" b="b"/>
                <a:pathLst>
                  <a:path w="483414" h="1953238">
                    <a:moveTo>
                      <a:pt x="335728" y="1843301"/>
                    </a:moveTo>
                    <a:cubicBezTo>
                      <a:pt x="341973" y="1843630"/>
                      <a:pt x="351011" y="1845109"/>
                      <a:pt x="362843" y="1847738"/>
                    </a:cubicBezTo>
                    <a:cubicBezTo>
                      <a:pt x="378619" y="1850367"/>
                      <a:pt x="393080" y="1855626"/>
                      <a:pt x="406226" y="1863514"/>
                    </a:cubicBezTo>
                    <a:cubicBezTo>
                      <a:pt x="422002" y="1872716"/>
                      <a:pt x="433176" y="1884548"/>
                      <a:pt x="439750" y="1899009"/>
                    </a:cubicBezTo>
                    <a:cubicBezTo>
                      <a:pt x="440407" y="1902953"/>
                      <a:pt x="440571" y="1906733"/>
                      <a:pt x="440243" y="1910348"/>
                    </a:cubicBezTo>
                    <a:cubicBezTo>
                      <a:pt x="439914" y="1913964"/>
                      <a:pt x="439092" y="1917414"/>
                      <a:pt x="437778" y="1920701"/>
                    </a:cubicBezTo>
                    <a:cubicBezTo>
                      <a:pt x="433834" y="1929904"/>
                      <a:pt x="429232" y="1935162"/>
                      <a:pt x="423974" y="1936477"/>
                    </a:cubicBezTo>
                    <a:cubicBezTo>
                      <a:pt x="416086" y="1940421"/>
                      <a:pt x="408855" y="1939106"/>
                      <a:pt x="402282" y="1932533"/>
                    </a:cubicBezTo>
                    <a:cubicBezTo>
                      <a:pt x="399653" y="1929904"/>
                      <a:pt x="396366" y="1925302"/>
                      <a:pt x="392422" y="1918729"/>
                    </a:cubicBezTo>
                    <a:cubicBezTo>
                      <a:pt x="388478" y="1912156"/>
                      <a:pt x="385849" y="1908212"/>
                      <a:pt x="384534" y="1906897"/>
                    </a:cubicBezTo>
                    <a:cubicBezTo>
                      <a:pt x="383220" y="1905582"/>
                      <a:pt x="381905" y="1903611"/>
                      <a:pt x="380590" y="1900981"/>
                    </a:cubicBezTo>
                    <a:cubicBezTo>
                      <a:pt x="379276" y="1898352"/>
                      <a:pt x="377961" y="1896380"/>
                      <a:pt x="376647" y="1895065"/>
                    </a:cubicBezTo>
                    <a:lnTo>
                      <a:pt x="370731" y="1885206"/>
                    </a:lnTo>
                    <a:cubicBezTo>
                      <a:pt x="358899" y="1873374"/>
                      <a:pt x="346410" y="1862857"/>
                      <a:pt x="333263" y="1853654"/>
                    </a:cubicBezTo>
                    <a:cubicBezTo>
                      <a:pt x="333263" y="1853654"/>
                      <a:pt x="332606" y="1852997"/>
                      <a:pt x="331291" y="1851682"/>
                    </a:cubicBezTo>
                    <a:cubicBezTo>
                      <a:pt x="326033" y="1849053"/>
                      <a:pt x="324061" y="1847081"/>
                      <a:pt x="325375" y="1845766"/>
                    </a:cubicBezTo>
                    <a:cubicBezTo>
                      <a:pt x="326033" y="1843794"/>
                      <a:pt x="329484" y="1842972"/>
                      <a:pt x="335728" y="1843301"/>
                    </a:cubicBezTo>
                    <a:close/>
                    <a:moveTo>
                      <a:pt x="191281" y="1735336"/>
                    </a:moveTo>
                    <a:cubicBezTo>
                      <a:pt x="213630" y="1735336"/>
                      <a:pt x="230721" y="1739280"/>
                      <a:pt x="242552" y="1747167"/>
                    </a:cubicBezTo>
                    <a:cubicBezTo>
                      <a:pt x="253070" y="1753741"/>
                      <a:pt x="258986" y="1762286"/>
                      <a:pt x="260300" y="1772803"/>
                    </a:cubicBezTo>
                    <a:cubicBezTo>
                      <a:pt x="260300" y="1775432"/>
                      <a:pt x="259643" y="1779376"/>
                      <a:pt x="258328" y="1784635"/>
                    </a:cubicBezTo>
                    <a:cubicBezTo>
                      <a:pt x="259643" y="1782006"/>
                      <a:pt x="258986" y="1783320"/>
                      <a:pt x="256356" y="1788579"/>
                    </a:cubicBezTo>
                    <a:cubicBezTo>
                      <a:pt x="252412" y="1792523"/>
                      <a:pt x="247811" y="1795152"/>
                      <a:pt x="242552" y="1796467"/>
                    </a:cubicBezTo>
                    <a:cubicBezTo>
                      <a:pt x="237294" y="1799096"/>
                      <a:pt x="231378" y="1798439"/>
                      <a:pt x="224805" y="1794495"/>
                    </a:cubicBezTo>
                    <a:cubicBezTo>
                      <a:pt x="220861" y="1791866"/>
                      <a:pt x="216917" y="1787264"/>
                      <a:pt x="212973" y="1780691"/>
                    </a:cubicBezTo>
                    <a:cubicBezTo>
                      <a:pt x="212973" y="1779376"/>
                      <a:pt x="211658" y="1775432"/>
                      <a:pt x="209029" y="1768859"/>
                    </a:cubicBezTo>
                    <a:cubicBezTo>
                      <a:pt x="207714" y="1766230"/>
                      <a:pt x="206400" y="1764258"/>
                      <a:pt x="205085" y="1762943"/>
                    </a:cubicBezTo>
                    <a:cubicBezTo>
                      <a:pt x="198512" y="1756370"/>
                      <a:pt x="193253" y="1751111"/>
                      <a:pt x="189309" y="1747167"/>
                    </a:cubicBezTo>
                    <a:cubicBezTo>
                      <a:pt x="182736" y="1741909"/>
                      <a:pt x="179449" y="1739280"/>
                      <a:pt x="179449" y="1739280"/>
                    </a:cubicBezTo>
                    <a:cubicBezTo>
                      <a:pt x="179449" y="1736650"/>
                      <a:pt x="183393" y="1735336"/>
                      <a:pt x="191281" y="1735336"/>
                    </a:cubicBezTo>
                    <a:close/>
                    <a:moveTo>
                      <a:pt x="209029" y="1668289"/>
                    </a:moveTo>
                    <a:cubicBezTo>
                      <a:pt x="231378" y="1669603"/>
                      <a:pt x="247811" y="1674204"/>
                      <a:pt x="258328" y="1682092"/>
                    </a:cubicBezTo>
                    <a:cubicBezTo>
                      <a:pt x="268845" y="1688665"/>
                      <a:pt x="274761" y="1697211"/>
                      <a:pt x="276076" y="1707728"/>
                    </a:cubicBezTo>
                    <a:lnTo>
                      <a:pt x="274104" y="1719560"/>
                    </a:lnTo>
                    <a:lnTo>
                      <a:pt x="272132" y="1723504"/>
                    </a:lnTo>
                    <a:cubicBezTo>
                      <a:pt x="268188" y="1727448"/>
                      <a:pt x="263587" y="1730077"/>
                      <a:pt x="258328" y="1731392"/>
                    </a:cubicBezTo>
                    <a:cubicBezTo>
                      <a:pt x="253070" y="1732706"/>
                      <a:pt x="247154" y="1731392"/>
                      <a:pt x="240580" y="1727448"/>
                    </a:cubicBezTo>
                    <a:cubicBezTo>
                      <a:pt x="237951" y="1726133"/>
                      <a:pt x="234665" y="1721532"/>
                      <a:pt x="230721" y="1713644"/>
                    </a:cubicBezTo>
                    <a:cubicBezTo>
                      <a:pt x="230721" y="1712329"/>
                      <a:pt x="230063" y="1711015"/>
                      <a:pt x="228749" y="1709700"/>
                    </a:cubicBezTo>
                    <a:cubicBezTo>
                      <a:pt x="228749" y="1708385"/>
                      <a:pt x="226777" y="1704441"/>
                      <a:pt x="222833" y="1697868"/>
                    </a:cubicBezTo>
                    <a:cubicBezTo>
                      <a:pt x="222833" y="1696553"/>
                      <a:pt x="222175" y="1695239"/>
                      <a:pt x="220861" y="1693924"/>
                    </a:cubicBezTo>
                    <a:cubicBezTo>
                      <a:pt x="216917" y="1688665"/>
                      <a:pt x="212316" y="1684064"/>
                      <a:pt x="207057" y="1680120"/>
                    </a:cubicBezTo>
                    <a:cubicBezTo>
                      <a:pt x="200484" y="1674862"/>
                      <a:pt x="197197" y="1672232"/>
                      <a:pt x="197197" y="1672232"/>
                    </a:cubicBezTo>
                    <a:cubicBezTo>
                      <a:pt x="199826" y="1669603"/>
                      <a:pt x="203770" y="1668289"/>
                      <a:pt x="209029" y="1668289"/>
                    </a:cubicBezTo>
                    <a:close/>
                    <a:moveTo>
                      <a:pt x="299740" y="1660401"/>
                    </a:moveTo>
                    <a:cubicBezTo>
                      <a:pt x="306313" y="1661715"/>
                      <a:pt x="325375" y="1667631"/>
                      <a:pt x="356927" y="1678148"/>
                    </a:cubicBezTo>
                    <a:cubicBezTo>
                      <a:pt x="359556" y="1680778"/>
                      <a:pt x="360871" y="1683407"/>
                      <a:pt x="360871" y="1686036"/>
                    </a:cubicBezTo>
                    <a:cubicBezTo>
                      <a:pt x="362185" y="1687351"/>
                      <a:pt x="360871" y="1690637"/>
                      <a:pt x="356927" y="1695896"/>
                    </a:cubicBezTo>
                    <a:cubicBezTo>
                      <a:pt x="351668" y="1698525"/>
                      <a:pt x="347724" y="1701155"/>
                      <a:pt x="345095" y="1703784"/>
                    </a:cubicBezTo>
                    <a:cubicBezTo>
                      <a:pt x="341151" y="1747167"/>
                      <a:pt x="335235" y="1782006"/>
                      <a:pt x="327347" y="1808299"/>
                    </a:cubicBezTo>
                    <a:lnTo>
                      <a:pt x="382562" y="1804355"/>
                    </a:lnTo>
                    <a:lnTo>
                      <a:pt x="406226" y="1764915"/>
                    </a:lnTo>
                    <a:cubicBezTo>
                      <a:pt x="416743" y="1771488"/>
                      <a:pt x="429890" y="1780691"/>
                      <a:pt x="445666" y="1792523"/>
                    </a:cubicBezTo>
                    <a:cubicBezTo>
                      <a:pt x="453553" y="1799425"/>
                      <a:pt x="457744" y="1804478"/>
                      <a:pt x="458237" y="1807682"/>
                    </a:cubicBezTo>
                    <a:cubicBezTo>
                      <a:pt x="458401" y="1808751"/>
                      <a:pt x="458155" y="1809613"/>
                      <a:pt x="457497" y="1810271"/>
                    </a:cubicBezTo>
                    <a:cubicBezTo>
                      <a:pt x="457497" y="1814215"/>
                      <a:pt x="452239" y="1816186"/>
                      <a:pt x="441722" y="1816186"/>
                    </a:cubicBezTo>
                    <a:cubicBezTo>
                      <a:pt x="437778" y="1816186"/>
                      <a:pt x="431862" y="1816186"/>
                      <a:pt x="423974" y="1816186"/>
                    </a:cubicBezTo>
                    <a:cubicBezTo>
                      <a:pt x="412142" y="1817501"/>
                      <a:pt x="402282" y="1818158"/>
                      <a:pt x="394394" y="1818158"/>
                    </a:cubicBezTo>
                    <a:cubicBezTo>
                      <a:pt x="386506" y="1818158"/>
                      <a:pt x="374675" y="1818816"/>
                      <a:pt x="358899" y="1820130"/>
                    </a:cubicBezTo>
                    <a:cubicBezTo>
                      <a:pt x="341808" y="1820130"/>
                      <a:pt x="329977" y="1820788"/>
                      <a:pt x="323403" y="1822102"/>
                    </a:cubicBezTo>
                    <a:cubicBezTo>
                      <a:pt x="303684" y="1886520"/>
                      <a:pt x="249783" y="1929904"/>
                      <a:pt x="161702" y="1952253"/>
                    </a:cubicBezTo>
                    <a:cubicBezTo>
                      <a:pt x="157758" y="1953567"/>
                      <a:pt x="154471" y="1953567"/>
                      <a:pt x="151842" y="1952253"/>
                    </a:cubicBezTo>
                    <a:cubicBezTo>
                      <a:pt x="150527" y="1952253"/>
                      <a:pt x="149870" y="1952253"/>
                      <a:pt x="149870" y="1952253"/>
                    </a:cubicBezTo>
                    <a:cubicBezTo>
                      <a:pt x="149870" y="1949623"/>
                      <a:pt x="153156" y="1946337"/>
                      <a:pt x="159730" y="1942393"/>
                    </a:cubicBezTo>
                    <a:cubicBezTo>
                      <a:pt x="222833" y="1912156"/>
                      <a:pt x="262929" y="1873374"/>
                      <a:pt x="280020" y="1826046"/>
                    </a:cubicBezTo>
                    <a:cubicBezTo>
                      <a:pt x="276076" y="1826046"/>
                      <a:pt x="266873" y="1826704"/>
                      <a:pt x="252412" y="1828018"/>
                    </a:cubicBezTo>
                    <a:cubicBezTo>
                      <a:pt x="236637" y="1829333"/>
                      <a:pt x="226777" y="1829990"/>
                      <a:pt x="222833" y="1829990"/>
                    </a:cubicBezTo>
                    <a:cubicBezTo>
                      <a:pt x="220203" y="1829990"/>
                      <a:pt x="215602" y="1830648"/>
                      <a:pt x="209029" y="1831962"/>
                    </a:cubicBezTo>
                    <a:cubicBezTo>
                      <a:pt x="195882" y="1834591"/>
                      <a:pt x="185365" y="1836563"/>
                      <a:pt x="177477" y="1837878"/>
                    </a:cubicBezTo>
                    <a:lnTo>
                      <a:pt x="165646" y="1816186"/>
                    </a:lnTo>
                    <a:cubicBezTo>
                      <a:pt x="186680" y="1816186"/>
                      <a:pt x="207714" y="1815529"/>
                      <a:pt x="228749" y="1814215"/>
                    </a:cubicBezTo>
                    <a:lnTo>
                      <a:pt x="283964" y="1810271"/>
                    </a:lnTo>
                    <a:cubicBezTo>
                      <a:pt x="290537" y="1789236"/>
                      <a:pt x="294481" y="1762943"/>
                      <a:pt x="295796" y="1731392"/>
                    </a:cubicBezTo>
                    <a:cubicBezTo>
                      <a:pt x="295796" y="1730077"/>
                      <a:pt x="295796" y="1728105"/>
                      <a:pt x="295796" y="1725476"/>
                    </a:cubicBezTo>
                    <a:cubicBezTo>
                      <a:pt x="298425" y="1703127"/>
                      <a:pt x="299740" y="1681435"/>
                      <a:pt x="299740" y="1660401"/>
                    </a:cubicBezTo>
                    <a:close/>
                    <a:moveTo>
                      <a:pt x="98598" y="1658429"/>
                    </a:moveTo>
                    <a:cubicBezTo>
                      <a:pt x="99913" y="1658429"/>
                      <a:pt x="101885" y="1659743"/>
                      <a:pt x="104514" y="1662373"/>
                    </a:cubicBezTo>
                    <a:cubicBezTo>
                      <a:pt x="115032" y="1668946"/>
                      <a:pt x="123577" y="1674862"/>
                      <a:pt x="130150" y="1680120"/>
                    </a:cubicBezTo>
                    <a:cubicBezTo>
                      <a:pt x="139353" y="1688008"/>
                      <a:pt x="143954" y="1693924"/>
                      <a:pt x="143954" y="1697868"/>
                    </a:cubicBezTo>
                    <a:cubicBezTo>
                      <a:pt x="143954" y="1703127"/>
                      <a:pt x="138038" y="1708385"/>
                      <a:pt x="126206" y="1713644"/>
                    </a:cubicBezTo>
                    <a:lnTo>
                      <a:pt x="124234" y="1824074"/>
                    </a:lnTo>
                    <a:cubicBezTo>
                      <a:pt x="129493" y="1820130"/>
                      <a:pt x="136723" y="1814215"/>
                      <a:pt x="145926" y="1806327"/>
                    </a:cubicBezTo>
                    <a:cubicBezTo>
                      <a:pt x="159072" y="1795810"/>
                      <a:pt x="167617" y="1788579"/>
                      <a:pt x="171561" y="1784635"/>
                    </a:cubicBezTo>
                    <a:cubicBezTo>
                      <a:pt x="179449" y="1778062"/>
                      <a:pt x="184051" y="1776090"/>
                      <a:pt x="185365" y="1778719"/>
                    </a:cubicBezTo>
                    <a:cubicBezTo>
                      <a:pt x="186351" y="1779705"/>
                      <a:pt x="187009" y="1780773"/>
                      <a:pt x="187337" y="1781923"/>
                    </a:cubicBezTo>
                    <a:cubicBezTo>
                      <a:pt x="188323" y="1785374"/>
                      <a:pt x="186351" y="1789565"/>
                      <a:pt x="181421" y="1794495"/>
                    </a:cubicBezTo>
                    <a:cubicBezTo>
                      <a:pt x="149870" y="1833934"/>
                      <a:pt x="124891" y="1868115"/>
                      <a:pt x="106486" y="1897037"/>
                    </a:cubicBezTo>
                    <a:cubicBezTo>
                      <a:pt x="103857" y="1903611"/>
                      <a:pt x="100570" y="1907554"/>
                      <a:pt x="96626" y="1908869"/>
                    </a:cubicBezTo>
                    <a:cubicBezTo>
                      <a:pt x="91368" y="1911498"/>
                      <a:pt x="84795" y="1908869"/>
                      <a:pt x="76907" y="1900981"/>
                    </a:cubicBezTo>
                    <a:cubicBezTo>
                      <a:pt x="75592" y="1898352"/>
                      <a:pt x="70333" y="1891779"/>
                      <a:pt x="61131" y="1881262"/>
                    </a:cubicBezTo>
                    <a:cubicBezTo>
                      <a:pt x="57187" y="1876003"/>
                      <a:pt x="53900" y="1872059"/>
                      <a:pt x="51271" y="1869430"/>
                    </a:cubicBezTo>
                    <a:cubicBezTo>
                      <a:pt x="72305" y="1857598"/>
                      <a:pt x="82165" y="1842479"/>
                      <a:pt x="80851" y="1824074"/>
                    </a:cubicBezTo>
                    <a:lnTo>
                      <a:pt x="82823" y="1695896"/>
                    </a:lnTo>
                    <a:cubicBezTo>
                      <a:pt x="60474" y="1697211"/>
                      <a:pt x="41411" y="1700497"/>
                      <a:pt x="25635" y="1705756"/>
                    </a:cubicBezTo>
                    <a:cubicBezTo>
                      <a:pt x="25635" y="1704441"/>
                      <a:pt x="24321" y="1701812"/>
                      <a:pt x="21691" y="1697868"/>
                    </a:cubicBezTo>
                    <a:cubicBezTo>
                      <a:pt x="17748" y="1692609"/>
                      <a:pt x="15118" y="1688008"/>
                      <a:pt x="13804" y="1684064"/>
                    </a:cubicBezTo>
                    <a:cubicBezTo>
                      <a:pt x="40097" y="1684064"/>
                      <a:pt x="62446" y="1682750"/>
                      <a:pt x="80851" y="1680120"/>
                    </a:cubicBezTo>
                    <a:close/>
                    <a:moveTo>
                      <a:pt x="76907" y="1538138"/>
                    </a:moveTo>
                    <a:cubicBezTo>
                      <a:pt x="78221" y="1538138"/>
                      <a:pt x="80851" y="1538138"/>
                      <a:pt x="84795" y="1538138"/>
                    </a:cubicBezTo>
                    <a:cubicBezTo>
                      <a:pt x="90053" y="1539453"/>
                      <a:pt x="93997" y="1540110"/>
                      <a:pt x="96626" y="1540110"/>
                    </a:cubicBezTo>
                    <a:cubicBezTo>
                      <a:pt x="99256" y="1541425"/>
                      <a:pt x="103200" y="1542740"/>
                      <a:pt x="108458" y="1544054"/>
                    </a:cubicBezTo>
                    <a:cubicBezTo>
                      <a:pt x="116346" y="1546683"/>
                      <a:pt x="121605" y="1548655"/>
                      <a:pt x="124234" y="1549970"/>
                    </a:cubicBezTo>
                    <a:cubicBezTo>
                      <a:pt x="140010" y="1561802"/>
                      <a:pt x="147898" y="1574291"/>
                      <a:pt x="147898" y="1587438"/>
                    </a:cubicBezTo>
                    <a:cubicBezTo>
                      <a:pt x="149212" y="1596640"/>
                      <a:pt x="146583" y="1604528"/>
                      <a:pt x="140010" y="1611101"/>
                    </a:cubicBezTo>
                    <a:cubicBezTo>
                      <a:pt x="132122" y="1618989"/>
                      <a:pt x="124891" y="1622933"/>
                      <a:pt x="118318" y="1622933"/>
                    </a:cubicBezTo>
                    <a:cubicBezTo>
                      <a:pt x="107801" y="1622933"/>
                      <a:pt x="100570" y="1620304"/>
                      <a:pt x="96626" y="1615045"/>
                    </a:cubicBezTo>
                    <a:cubicBezTo>
                      <a:pt x="92683" y="1609787"/>
                      <a:pt x="90053" y="1601241"/>
                      <a:pt x="88739" y="1589410"/>
                    </a:cubicBezTo>
                    <a:cubicBezTo>
                      <a:pt x="87424" y="1577578"/>
                      <a:pt x="84137" y="1567718"/>
                      <a:pt x="78879" y="1559830"/>
                    </a:cubicBezTo>
                    <a:cubicBezTo>
                      <a:pt x="74935" y="1553257"/>
                      <a:pt x="71648" y="1549970"/>
                      <a:pt x="69019" y="1549970"/>
                    </a:cubicBezTo>
                    <a:cubicBezTo>
                      <a:pt x="69019" y="1549970"/>
                      <a:pt x="68361" y="1549313"/>
                      <a:pt x="67047" y="1547998"/>
                    </a:cubicBezTo>
                    <a:cubicBezTo>
                      <a:pt x="64418" y="1544054"/>
                      <a:pt x="63760" y="1541425"/>
                      <a:pt x="65075" y="1540110"/>
                    </a:cubicBezTo>
                    <a:cubicBezTo>
                      <a:pt x="65075" y="1538796"/>
                      <a:pt x="69019" y="1538138"/>
                      <a:pt x="76907" y="1538138"/>
                    </a:cubicBezTo>
                    <a:close/>
                    <a:moveTo>
                      <a:pt x="274104" y="1496727"/>
                    </a:moveTo>
                    <a:cubicBezTo>
                      <a:pt x="287250" y="1499356"/>
                      <a:pt x="299740" y="1502643"/>
                      <a:pt x="311571" y="1506587"/>
                    </a:cubicBezTo>
                    <a:cubicBezTo>
                      <a:pt x="327347" y="1510531"/>
                      <a:pt x="335235" y="1515132"/>
                      <a:pt x="335235" y="1520391"/>
                    </a:cubicBezTo>
                    <a:cubicBezTo>
                      <a:pt x="335235" y="1524335"/>
                      <a:pt x="329977" y="1528936"/>
                      <a:pt x="319459" y="1534194"/>
                    </a:cubicBezTo>
                    <a:lnTo>
                      <a:pt x="319459" y="1569690"/>
                    </a:lnTo>
                    <a:lnTo>
                      <a:pt x="352983" y="1567718"/>
                    </a:lnTo>
                    <a:cubicBezTo>
                      <a:pt x="355612" y="1561145"/>
                      <a:pt x="362843" y="1549970"/>
                      <a:pt x="374675" y="1534194"/>
                    </a:cubicBezTo>
                    <a:cubicBezTo>
                      <a:pt x="375989" y="1535509"/>
                      <a:pt x="378619" y="1537481"/>
                      <a:pt x="382562" y="1540110"/>
                    </a:cubicBezTo>
                    <a:cubicBezTo>
                      <a:pt x="385192" y="1541425"/>
                      <a:pt x="395709" y="1549313"/>
                      <a:pt x="414114" y="1563774"/>
                    </a:cubicBezTo>
                    <a:cubicBezTo>
                      <a:pt x="420687" y="1569033"/>
                      <a:pt x="423317" y="1573634"/>
                      <a:pt x="422002" y="1577578"/>
                    </a:cubicBezTo>
                    <a:cubicBezTo>
                      <a:pt x="422002" y="1580207"/>
                      <a:pt x="416743" y="1581522"/>
                      <a:pt x="406226" y="1581522"/>
                    </a:cubicBezTo>
                    <a:cubicBezTo>
                      <a:pt x="381248" y="1581522"/>
                      <a:pt x="364157" y="1582179"/>
                      <a:pt x="354955" y="1583494"/>
                    </a:cubicBezTo>
                    <a:cubicBezTo>
                      <a:pt x="341808" y="1583494"/>
                      <a:pt x="329977" y="1584151"/>
                      <a:pt x="319459" y="1585466"/>
                    </a:cubicBezTo>
                    <a:lnTo>
                      <a:pt x="321431" y="1628849"/>
                    </a:lnTo>
                    <a:lnTo>
                      <a:pt x="390450" y="1624905"/>
                    </a:lnTo>
                    <a:cubicBezTo>
                      <a:pt x="391765" y="1622276"/>
                      <a:pt x="395709" y="1617674"/>
                      <a:pt x="402282" y="1611101"/>
                    </a:cubicBezTo>
                    <a:cubicBezTo>
                      <a:pt x="407541" y="1605843"/>
                      <a:pt x="411485" y="1601241"/>
                      <a:pt x="414114" y="1597298"/>
                    </a:cubicBezTo>
                    <a:cubicBezTo>
                      <a:pt x="416743" y="1599927"/>
                      <a:pt x="420687" y="1603213"/>
                      <a:pt x="425946" y="1607157"/>
                    </a:cubicBezTo>
                    <a:cubicBezTo>
                      <a:pt x="436463" y="1617674"/>
                      <a:pt x="445008" y="1626220"/>
                      <a:pt x="451581" y="1632793"/>
                    </a:cubicBezTo>
                    <a:cubicBezTo>
                      <a:pt x="459469" y="1640681"/>
                      <a:pt x="463413" y="1647254"/>
                      <a:pt x="463413" y="1652513"/>
                    </a:cubicBezTo>
                    <a:cubicBezTo>
                      <a:pt x="463413" y="1657771"/>
                      <a:pt x="460127" y="1660401"/>
                      <a:pt x="453553" y="1660401"/>
                    </a:cubicBezTo>
                    <a:cubicBezTo>
                      <a:pt x="451581" y="1660401"/>
                      <a:pt x="448624" y="1660565"/>
                      <a:pt x="444680" y="1660894"/>
                    </a:cubicBezTo>
                    <a:lnTo>
                      <a:pt x="434017" y="1661960"/>
                    </a:lnTo>
                    <a:lnTo>
                      <a:pt x="430999" y="1662742"/>
                    </a:lnTo>
                    <a:cubicBezTo>
                      <a:pt x="429274" y="1663153"/>
                      <a:pt x="426932" y="1663687"/>
                      <a:pt x="423974" y="1664345"/>
                    </a:cubicBezTo>
                    <a:cubicBezTo>
                      <a:pt x="414771" y="1666974"/>
                      <a:pt x="400968" y="1675519"/>
                      <a:pt x="382562" y="1689980"/>
                    </a:cubicBezTo>
                    <a:cubicBezTo>
                      <a:pt x="377304" y="1695239"/>
                      <a:pt x="373360" y="1696553"/>
                      <a:pt x="370731" y="1693924"/>
                    </a:cubicBezTo>
                    <a:cubicBezTo>
                      <a:pt x="370731" y="1693924"/>
                      <a:pt x="371388" y="1690637"/>
                      <a:pt x="372703" y="1684064"/>
                    </a:cubicBezTo>
                    <a:cubicBezTo>
                      <a:pt x="374017" y="1681435"/>
                      <a:pt x="375332" y="1678148"/>
                      <a:pt x="376647" y="1674204"/>
                    </a:cubicBezTo>
                    <a:cubicBezTo>
                      <a:pt x="379276" y="1668946"/>
                      <a:pt x="381248" y="1665002"/>
                      <a:pt x="382562" y="1662373"/>
                    </a:cubicBezTo>
                    <a:cubicBezTo>
                      <a:pt x="383877" y="1659743"/>
                      <a:pt x="385849" y="1656457"/>
                      <a:pt x="388478" y="1652513"/>
                    </a:cubicBezTo>
                    <a:cubicBezTo>
                      <a:pt x="391108" y="1647254"/>
                      <a:pt x="393080" y="1643310"/>
                      <a:pt x="394394" y="1640681"/>
                    </a:cubicBezTo>
                    <a:cubicBezTo>
                      <a:pt x="377304" y="1641996"/>
                      <a:pt x="354298" y="1643310"/>
                      <a:pt x="325375" y="1644625"/>
                    </a:cubicBezTo>
                    <a:cubicBezTo>
                      <a:pt x="278048" y="1647254"/>
                      <a:pt x="241895" y="1649226"/>
                      <a:pt x="216917" y="1650541"/>
                    </a:cubicBezTo>
                    <a:cubicBezTo>
                      <a:pt x="193253" y="1653170"/>
                      <a:pt x="177477" y="1655799"/>
                      <a:pt x="169589" y="1658429"/>
                    </a:cubicBezTo>
                    <a:cubicBezTo>
                      <a:pt x="165646" y="1649226"/>
                      <a:pt x="162359" y="1641338"/>
                      <a:pt x="159730" y="1634765"/>
                    </a:cubicBezTo>
                    <a:cubicBezTo>
                      <a:pt x="175505" y="1636080"/>
                      <a:pt x="193910" y="1636080"/>
                      <a:pt x="214945" y="1634765"/>
                    </a:cubicBezTo>
                    <a:lnTo>
                      <a:pt x="274104" y="1632793"/>
                    </a:lnTo>
                    <a:cubicBezTo>
                      <a:pt x="274104" y="1620961"/>
                      <a:pt x="274104" y="1605843"/>
                      <a:pt x="274104" y="1587438"/>
                    </a:cubicBezTo>
                    <a:lnTo>
                      <a:pt x="238608" y="1591382"/>
                    </a:lnTo>
                    <a:cubicBezTo>
                      <a:pt x="228091" y="1591382"/>
                      <a:pt x="212973" y="1593354"/>
                      <a:pt x="193253" y="1597298"/>
                    </a:cubicBezTo>
                    <a:cubicBezTo>
                      <a:pt x="190624" y="1589410"/>
                      <a:pt x="187337" y="1581522"/>
                      <a:pt x="183393" y="1573634"/>
                    </a:cubicBezTo>
                    <a:cubicBezTo>
                      <a:pt x="203113" y="1573634"/>
                      <a:pt x="220861" y="1573634"/>
                      <a:pt x="236637" y="1573634"/>
                    </a:cubicBezTo>
                    <a:cubicBezTo>
                      <a:pt x="247154" y="1573634"/>
                      <a:pt x="259643" y="1572977"/>
                      <a:pt x="274104" y="1571662"/>
                    </a:cubicBezTo>
                    <a:cubicBezTo>
                      <a:pt x="276733" y="1557201"/>
                      <a:pt x="276733" y="1547341"/>
                      <a:pt x="274104" y="1542082"/>
                    </a:cubicBezTo>
                    <a:cubicBezTo>
                      <a:pt x="274104" y="1526307"/>
                      <a:pt x="274104" y="1511188"/>
                      <a:pt x="274104" y="1496727"/>
                    </a:cubicBezTo>
                    <a:close/>
                    <a:moveTo>
                      <a:pt x="195225" y="1258118"/>
                    </a:moveTo>
                    <a:cubicBezTo>
                      <a:pt x="197854" y="1259433"/>
                      <a:pt x="203113" y="1262719"/>
                      <a:pt x="211001" y="1267978"/>
                    </a:cubicBezTo>
                    <a:cubicBezTo>
                      <a:pt x="216259" y="1273237"/>
                      <a:pt x="220861" y="1277181"/>
                      <a:pt x="224805" y="1279810"/>
                    </a:cubicBezTo>
                    <a:cubicBezTo>
                      <a:pt x="232693" y="1286383"/>
                      <a:pt x="236637" y="1291642"/>
                      <a:pt x="236637" y="1295586"/>
                    </a:cubicBezTo>
                    <a:cubicBezTo>
                      <a:pt x="235322" y="1299530"/>
                      <a:pt x="230721" y="1303474"/>
                      <a:pt x="222833" y="1307418"/>
                    </a:cubicBezTo>
                    <a:cubicBezTo>
                      <a:pt x="211001" y="1324508"/>
                      <a:pt x="198512" y="1338312"/>
                      <a:pt x="185365" y="1348829"/>
                    </a:cubicBezTo>
                    <a:cubicBezTo>
                      <a:pt x="168275" y="1363290"/>
                      <a:pt x="148555" y="1374465"/>
                      <a:pt x="126206" y="1382353"/>
                    </a:cubicBezTo>
                    <a:cubicBezTo>
                      <a:pt x="120947" y="1383667"/>
                      <a:pt x="117003" y="1383667"/>
                      <a:pt x="114374" y="1382353"/>
                    </a:cubicBezTo>
                    <a:cubicBezTo>
                      <a:pt x="113060" y="1381038"/>
                      <a:pt x="115689" y="1377094"/>
                      <a:pt x="122262" y="1370521"/>
                    </a:cubicBezTo>
                    <a:cubicBezTo>
                      <a:pt x="145926" y="1352116"/>
                      <a:pt x="164988" y="1330424"/>
                      <a:pt x="179449" y="1305446"/>
                    </a:cubicBezTo>
                    <a:cubicBezTo>
                      <a:pt x="187337" y="1289670"/>
                      <a:pt x="192596" y="1273894"/>
                      <a:pt x="195225" y="1258118"/>
                    </a:cubicBezTo>
                    <a:close/>
                    <a:moveTo>
                      <a:pt x="283964" y="1183183"/>
                    </a:moveTo>
                    <a:lnTo>
                      <a:pt x="189309" y="1191071"/>
                    </a:lnTo>
                    <a:cubicBezTo>
                      <a:pt x="190624" y="1196330"/>
                      <a:pt x="191281" y="1204218"/>
                      <a:pt x="191281" y="1214735"/>
                    </a:cubicBezTo>
                    <a:cubicBezTo>
                      <a:pt x="192596" y="1225252"/>
                      <a:pt x="193253" y="1233140"/>
                      <a:pt x="193253" y="1238398"/>
                    </a:cubicBezTo>
                    <a:cubicBezTo>
                      <a:pt x="211658" y="1235769"/>
                      <a:pt x="239266" y="1233797"/>
                      <a:pt x="276076" y="1232483"/>
                    </a:cubicBezTo>
                    <a:cubicBezTo>
                      <a:pt x="276076" y="1229853"/>
                      <a:pt x="276733" y="1224595"/>
                      <a:pt x="278048" y="1216707"/>
                    </a:cubicBezTo>
                    <a:cubicBezTo>
                      <a:pt x="280677" y="1202246"/>
                      <a:pt x="282649" y="1191071"/>
                      <a:pt x="283964" y="1183183"/>
                    </a:cubicBezTo>
                    <a:close/>
                    <a:moveTo>
                      <a:pt x="167617" y="1096416"/>
                    </a:moveTo>
                    <a:cubicBezTo>
                      <a:pt x="170247" y="1095102"/>
                      <a:pt x="174191" y="1095102"/>
                      <a:pt x="179449" y="1096416"/>
                    </a:cubicBezTo>
                    <a:cubicBezTo>
                      <a:pt x="209686" y="1097731"/>
                      <a:pt x="226777" y="1109563"/>
                      <a:pt x="230721" y="1131912"/>
                    </a:cubicBezTo>
                    <a:cubicBezTo>
                      <a:pt x="230721" y="1137171"/>
                      <a:pt x="228749" y="1143744"/>
                      <a:pt x="224805" y="1151632"/>
                    </a:cubicBezTo>
                    <a:cubicBezTo>
                      <a:pt x="218231" y="1155576"/>
                      <a:pt x="212973" y="1158205"/>
                      <a:pt x="209029" y="1159520"/>
                    </a:cubicBezTo>
                    <a:cubicBezTo>
                      <a:pt x="197197" y="1159520"/>
                      <a:pt x="189309" y="1152946"/>
                      <a:pt x="185365" y="1139800"/>
                    </a:cubicBezTo>
                    <a:cubicBezTo>
                      <a:pt x="184051" y="1125339"/>
                      <a:pt x="179449" y="1113507"/>
                      <a:pt x="171561" y="1104304"/>
                    </a:cubicBezTo>
                    <a:cubicBezTo>
                      <a:pt x="167617" y="1101675"/>
                      <a:pt x="166303" y="1099046"/>
                      <a:pt x="167617" y="1096416"/>
                    </a:cubicBezTo>
                    <a:close/>
                    <a:moveTo>
                      <a:pt x="266216" y="1082613"/>
                    </a:moveTo>
                    <a:cubicBezTo>
                      <a:pt x="272789" y="1085242"/>
                      <a:pt x="280677" y="1089843"/>
                      <a:pt x="289880" y="1096416"/>
                    </a:cubicBezTo>
                    <a:cubicBezTo>
                      <a:pt x="293824" y="1099046"/>
                      <a:pt x="297110" y="1101018"/>
                      <a:pt x="299740" y="1102332"/>
                    </a:cubicBezTo>
                    <a:cubicBezTo>
                      <a:pt x="301054" y="1102332"/>
                      <a:pt x="302369" y="1102990"/>
                      <a:pt x="303684" y="1104304"/>
                    </a:cubicBezTo>
                    <a:cubicBezTo>
                      <a:pt x="311571" y="1109563"/>
                      <a:pt x="314858" y="1114164"/>
                      <a:pt x="313543" y="1118108"/>
                    </a:cubicBezTo>
                    <a:cubicBezTo>
                      <a:pt x="312229" y="1123367"/>
                      <a:pt x="306313" y="1126653"/>
                      <a:pt x="295796" y="1127968"/>
                    </a:cubicBezTo>
                    <a:cubicBezTo>
                      <a:pt x="294481" y="1129283"/>
                      <a:pt x="291852" y="1131912"/>
                      <a:pt x="287908" y="1135856"/>
                    </a:cubicBezTo>
                    <a:cubicBezTo>
                      <a:pt x="273447" y="1154261"/>
                      <a:pt x="262929" y="1166093"/>
                      <a:pt x="256356" y="1171351"/>
                    </a:cubicBezTo>
                    <a:lnTo>
                      <a:pt x="285936" y="1169379"/>
                    </a:lnTo>
                    <a:lnTo>
                      <a:pt x="301712" y="1151632"/>
                    </a:lnTo>
                    <a:cubicBezTo>
                      <a:pt x="309599" y="1155576"/>
                      <a:pt x="316830" y="1160834"/>
                      <a:pt x="323403" y="1167407"/>
                    </a:cubicBezTo>
                    <a:cubicBezTo>
                      <a:pt x="323403" y="1167407"/>
                      <a:pt x="324061" y="1168065"/>
                      <a:pt x="325375" y="1169379"/>
                    </a:cubicBezTo>
                    <a:cubicBezTo>
                      <a:pt x="335892" y="1175953"/>
                      <a:pt x="340494" y="1181869"/>
                      <a:pt x="339179" y="1187127"/>
                    </a:cubicBezTo>
                    <a:cubicBezTo>
                      <a:pt x="337864" y="1189756"/>
                      <a:pt x="333263" y="1193043"/>
                      <a:pt x="325375" y="1196987"/>
                    </a:cubicBezTo>
                    <a:cubicBezTo>
                      <a:pt x="325375" y="1196987"/>
                      <a:pt x="324718" y="1198959"/>
                      <a:pt x="323403" y="1202903"/>
                    </a:cubicBezTo>
                    <a:cubicBezTo>
                      <a:pt x="322089" y="1212106"/>
                      <a:pt x="321431" y="1218022"/>
                      <a:pt x="321431" y="1220651"/>
                    </a:cubicBezTo>
                    <a:lnTo>
                      <a:pt x="325375" y="1224595"/>
                    </a:lnTo>
                    <a:cubicBezTo>
                      <a:pt x="331949" y="1231168"/>
                      <a:pt x="335235" y="1236427"/>
                      <a:pt x="335235" y="1240370"/>
                    </a:cubicBezTo>
                    <a:cubicBezTo>
                      <a:pt x="335235" y="1244314"/>
                      <a:pt x="329319" y="1246286"/>
                      <a:pt x="317487" y="1246286"/>
                    </a:cubicBezTo>
                    <a:cubicBezTo>
                      <a:pt x="316173" y="1246286"/>
                      <a:pt x="304998" y="1246944"/>
                      <a:pt x="283964" y="1248258"/>
                    </a:cubicBezTo>
                    <a:lnTo>
                      <a:pt x="260300" y="1250230"/>
                    </a:lnTo>
                    <a:cubicBezTo>
                      <a:pt x="268188" y="1251545"/>
                      <a:pt x="274761" y="1254174"/>
                      <a:pt x="280020" y="1258118"/>
                    </a:cubicBezTo>
                    <a:cubicBezTo>
                      <a:pt x="289222" y="1262062"/>
                      <a:pt x="293824" y="1266006"/>
                      <a:pt x="293824" y="1269950"/>
                    </a:cubicBezTo>
                    <a:cubicBezTo>
                      <a:pt x="293824" y="1273894"/>
                      <a:pt x="290537" y="1278495"/>
                      <a:pt x="283964" y="1283754"/>
                    </a:cubicBezTo>
                    <a:cubicBezTo>
                      <a:pt x="283964" y="1290327"/>
                      <a:pt x="283964" y="1301502"/>
                      <a:pt x="283964" y="1317277"/>
                    </a:cubicBezTo>
                    <a:cubicBezTo>
                      <a:pt x="283964" y="1321221"/>
                      <a:pt x="283964" y="1323851"/>
                      <a:pt x="283964" y="1325165"/>
                    </a:cubicBezTo>
                    <a:cubicBezTo>
                      <a:pt x="285278" y="1327794"/>
                      <a:pt x="288565" y="1329109"/>
                      <a:pt x="293824" y="1329109"/>
                    </a:cubicBezTo>
                    <a:cubicBezTo>
                      <a:pt x="301712" y="1329109"/>
                      <a:pt x="307627" y="1327137"/>
                      <a:pt x="311571" y="1323193"/>
                    </a:cubicBezTo>
                    <a:cubicBezTo>
                      <a:pt x="315515" y="1320564"/>
                      <a:pt x="319459" y="1314648"/>
                      <a:pt x="323403" y="1305446"/>
                    </a:cubicBezTo>
                    <a:cubicBezTo>
                      <a:pt x="324718" y="1302816"/>
                      <a:pt x="326690" y="1298872"/>
                      <a:pt x="329319" y="1293614"/>
                    </a:cubicBezTo>
                    <a:cubicBezTo>
                      <a:pt x="331949" y="1288355"/>
                      <a:pt x="333920" y="1283754"/>
                      <a:pt x="335235" y="1279810"/>
                    </a:cubicBezTo>
                    <a:cubicBezTo>
                      <a:pt x="337864" y="1269293"/>
                      <a:pt x="340494" y="1265349"/>
                      <a:pt x="343123" y="1267978"/>
                    </a:cubicBezTo>
                    <a:cubicBezTo>
                      <a:pt x="345752" y="1267978"/>
                      <a:pt x="346410" y="1273894"/>
                      <a:pt x="345095" y="1285726"/>
                    </a:cubicBezTo>
                    <a:cubicBezTo>
                      <a:pt x="343780" y="1296243"/>
                      <a:pt x="343123" y="1305446"/>
                      <a:pt x="343123" y="1313333"/>
                    </a:cubicBezTo>
                    <a:cubicBezTo>
                      <a:pt x="343123" y="1317277"/>
                      <a:pt x="344438" y="1321221"/>
                      <a:pt x="347067" y="1325165"/>
                    </a:cubicBezTo>
                    <a:cubicBezTo>
                      <a:pt x="348382" y="1326480"/>
                      <a:pt x="349696" y="1327794"/>
                      <a:pt x="351011" y="1329109"/>
                    </a:cubicBezTo>
                    <a:cubicBezTo>
                      <a:pt x="352326" y="1331738"/>
                      <a:pt x="352983" y="1333710"/>
                      <a:pt x="352983" y="1335025"/>
                    </a:cubicBezTo>
                    <a:cubicBezTo>
                      <a:pt x="353969" y="1336997"/>
                      <a:pt x="354544" y="1338969"/>
                      <a:pt x="354708" y="1340941"/>
                    </a:cubicBezTo>
                    <a:cubicBezTo>
                      <a:pt x="355201" y="1346857"/>
                      <a:pt x="351997" y="1352773"/>
                      <a:pt x="345095" y="1358689"/>
                    </a:cubicBezTo>
                    <a:cubicBezTo>
                      <a:pt x="337207" y="1362633"/>
                      <a:pt x="331291" y="1364605"/>
                      <a:pt x="327347" y="1364605"/>
                    </a:cubicBezTo>
                    <a:cubicBezTo>
                      <a:pt x="320774" y="1365919"/>
                      <a:pt x="310914" y="1367234"/>
                      <a:pt x="297768" y="1368549"/>
                    </a:cubicBezTo>
                    <a:cubicBezTo>
                      <a:pt x="291194" y="1369863"/>
                      <a:pt x="286593" y="1370521"/>
                      <a:pt x="283964" y="1370521"/>
                    </a:cubicBezTo>
                    <a:cubicBezTo>
                      <a:pt x="281335" y="1370521"/>
                      <a:pt x="276733" y="1369863"/>
                      <a:pt x="270160" y="1368549"/>
                    </a:cubicBezTo>
                    <a:cubicBezTo>
                      <a:pt x="267531" y="1368549"/>
                      <a:pt x="265559" y="1368549"/>
                      <a:pt x="264244" y="1368549"/>
                    </a:cubicBezTo>
                    <a:cubicBezTo>
                      <a:pt x="257671" y="1367234"/>
                      <a:pt x="252412" y="1364605"/>
                      <a:pt x="248468" y="1360661"/>
                    </a:cubicBezTo>
                    <a:cubicBezTo>
                      <a:pt x="245839" y="1356717"/>
                      <a:pt x="244524" y="1344885"/>
                      <a:pt x="244524" y="1325165"/>
                    </a:cubicBezTo>
                    <a:cubicBezTo>
                      <a:pt x="244524" y="1321221"/>
                      <a:pt x="245182" y="1312676"/>
                      <a:pt x="246496" y="1299530"/>
                    </a:cubicBezTo>
                    <a:cubicBezTo>
                      <a:pt x="246496" y="1285069"/>
                      <a:pt x="246496" y="1275209"/>
                      <a:pt x="246496" y="1269950"/>
                    </a:cubicBezTo>
                    <a:cubicBezTo>
                      <a:pt x="246496" y="1264691"/>
                      <a:pt x="246496" y="1258118"/>
                      <a:pt x="246496" y="1250230"/>
                    </a:cubicBezTo>
                    <a:cubicBezTo>
                      <a:pt x="239923" y="1250230"/>
                      <a:pt x="230721" y="1250888"/>
                      <a:pt x="218889" y="1252202"/>
                    </a:cubicBezTo>
                    <a:cubicBezTo>
                      <a:pt x="205742" y="1252202"/>
                      <a:pt x="196540" y="1252860"/>
                      <a:pt x="191281" y="1254174"/>
                    </a:cubicBezTo>
                    <a:cubicBezTo>
                      <a:pt x="187337" y="1263377"/>
                      <a:pt x="181421" y="1269950"/>
                      <a:pt x="173533" y="1273894"/>
                    </a:cubicBezTo>
                    <a:cubicBezTo>
                      <a:pt x="172219" y="1273894"/>
                      <a:pt x="170904" y="1274551"/>
                      <a:pt x="169589" y="1275866"/>
                    </a:cubicBezTo>
                    <a:cubicBezTo>
                      <a:pt x="163016" y="1279810"/>
                      <a:pt x="158415" y="1281125"/>
                      <a:pt x="155786" y="1279810"/>
                    </a:cubicBezTo>
                    <a:cubicBezTo>
                      <a:pt x="153156" y="1277181"/>
                      <a:pt x="151842" y="1273237"/>
                      <a:pt x="151842" y="1267978"/>
                    </a:cubicBezTo>
                    <a:lnTo>
                      <a:pt x="151842" y="1236427"/>
                    </a:lnTo>
                    <a:cubicBezTo>
                      <a:pt x="151842" y="1229853"/>
                      <a:pt x="151842" y="1220651"/>
                      <a:pt x="151842" y="1208819"/>
                    </a:cubicBezTo>
                    <a:cubicBezTo>
                      <a:pt x="150527" y="1195672"/>
                      <a:pt x="149870" y="1186470"/>
                      <a:pt x="149870" y="1181211"/>
                    </a:cubicBezTo>
                    <a:cubicBezTo>
                      <a:pt x="149870" y="1177267"/>
                      <a:pt x="149212" y="1170037"/>
                      <a:pt x="147898" y="1159520"/>
                    </a:cubicBezTo>
                    <a:cubicBezTo>
                      <a:pt x="146583" y="1152946"/>
                      <a:pt x="145926" y="1147688"/>
                      <a:pt x="145926" y="1143744"/>
                    </a:cubicBezTo>
                    <a:cubicBezTo>
                      <a:pt x="163016" y="1152946"/>
                      <a:pt x="172219" y="1157548"/>
                      <a:pt x="173533" y="1157548"/>
                    </a:cubicBezTo>
                    <a:cubicBezTo>
                      <a:pt x="185365" y="1165436"/>
                      <a:pt x="193253" y="1171351"/>
                      <a:pt x="197197" y="1175295"/>
                    </a:cubicBezTo>
                    <a:lnTo>
                      <a:pt x="238608" y="1171351"/>
                    </a:lnTo>
                    <a:cubicBezTo>
                      <a:pt x="243867" y="1159520"/>
                      <a:pt x="251098" y="1135856"/>
                      <a:pt x="260300" y="1100360"/>
                    </a:cubicBezTo>
                    <a:cubicBezTo>
                      <a:pt x="262929" y="1092473"/>
                      <a:pt x="264901" y="1086557"/>
                      <a:pt x="266216" y="1082613"/>
                    </a:cubicBezTo>
                    <a:close/>
                    <a:moveTo>
                      <a:pt x="61131" y="1074725"/>
                    </a:moveTo>
                    <a:cubicBezTo>
                      <a:pt x="67704" y="1077354"/>
                      <a:pt x="77564" y="1081298"/>
                      <a:pt x="90711" y="1086557"/>
                    </a:cubicBezTo>
                    <a:cubicBezTo>
                      <a:pt x="94654" y="1087871"/>
                      <a:pt x="97941" y="1089186"/>
                      <a:pt x="100570" y="1090501"/>
                    </a:cubicBezTo>
                    <a:cubicBezTo>
                      <a:pt x="108458" y="1091815"/>
                      <a:pt x="113717" y="1093787"/>
                      <a:pt x="116346" y="1096416"/>
                    </a:cubicBezTo>
                    <a:cubicBezTo>
                      <a:pt x="120290" y="1097731"/>
                      <a:pt x="122262" y="1100360"/>
                      <a:pt x="122262" y="1104304"/>
                    </a:cubicBezTo>
                    <a:cubicBezTo>
                      <a:pt x="123577" y="1106934"/>
                      <a:pt x="122262" y="1110220"/>
                      <a:pt x="118318" y="1114164"/>
                    </a:cubicBezTo>
                    <a:cubicBezTo>
                      <a:pt x="117003" y="1115479"/>
                      <a:pt x="116346" y="1116793"/>
                      <a:pt x="116346" y="1118108"/>
                    </a:cubicBezTo>
                    <a:cubicBezTo>
                      <a:pt x="113717" y="1120737"/>
                      <a:pt x="111745" y="1123367"/>
                      <a:pt x="110430" y="1125996"/>
                    </a:cubicBezTo>
                    <a:lnTo>
                      <a:pt x="110430" y="1218679"/>
                    </a:lnTo>
                    <a:cubicBezTo>
                      <a:pt x="110430" y="1247601"/>
                      <a:pt x="111088" y="1294271"/>
                      <a:pt x="112402" y="1358689"/>
                    </a:cubicBezTo>
                    <a:cubicBezTo>
                      <a:pt x="112402" y="1381038"/>
                      <a:pt x="111745" y="1392870"/>
                      <a:pt x="110430" y="1394184"/>
                    </a:cubicBezTo>
                    <a:cubicBezTo>
                      <a:pt x="109116" y="1408645"/>
                      <a:pt x="100570" y="1419820"/>
                      <a:pt x="84795" y="1427708"/>
                    </a:cubicBezTo>
                    <a:cubicBezTo>
                      <a:pt x="72963" y="1434281"/>
                      <a:pt x="65075" y="1436253"/>
                      <a:pt x="61131" y="1433624"/>
                    </a:cubicBezTo>
                    <a:cubicBezTo>
                      <a:pt x="58502" y="1432309"/>
                      <a:pt x="57844" y="1429680"/>
                      <a:pt x="59159" y="1425736"/>
                    </a:cubicBezTo>
                    <a:cubicBezTo>
                      <a:pt x="59159" y="1421792"/>
                      <a:pt x="59816" y="1415219"/>
                      <a:pt x="61131" y="1406016"/>
                    </a:cubicBezTo>
                    <a:cubicBezTo>
                      <a:pt x="61131" y="1396814"/>
                      <a:pt x="61131" y="1390240"/>
                      <a:pt x="61131" y="1386296"/>
                    </a:cubicBezTo>
                    <a:cubicBezTo>
                      <a:pt x="63760" y="1350801"/>
                      <a:pt x="65075" y="1302159"/>
                      <a:pt x="65075" y="1240370"/>
                    </a:cubicBezTo>
                    <a:cubicBezTo>
                      <a:pt x="65075" y="1206190"/>
                      <a:pt x="65075" y="1179239"/>
                      <a:pt x="65075" y="1159520"/>
                    </a:cubicBezTo>
                    <a:cubicBezTo>
                      <a:pt x="65075" y="1146373"/>
                      <a:pt x="64418" y="1123367"/>
                      <a:pt x="63103" y="1090501"/>
                    </a:cubicBezTo>
                    <a:cubicBezTo>
                      <a:pt x="61788" y="1083927"/>
                      <a:pt x="61131" y="1078669"/>
                      <a:pt x="61131" y="1074725"/>
                    </a:cubicBezTo>
                    <a:close/>
                    <a:moveTo>
                      <a:pt x="378619" y="1017537"/>
                    </a:moveTo>
                    <a:cubicBezTo>
                      <a:pt x="381248" y="1020167"/>
                      <a:pt x="387164" y="1024111"/>
                      <a:pt x="396366" y="1029369"/>
                    </a:cubicBezTo>
                    <a:cubicBezTo>
                      <a:pt x="405569" y="1034628"/>
                      <a:pt x="412799" y="1039229"/>
                      <a:pt x="418058" y="1043173"/>
                    </a:cubicBezTo>
                    <a:cubicBezTo>
                      <a:pt x="427261" y="1051061"/>
                      <a:pt x="431862" y="1056977"/>
                      <a:pt x="431862" y="1060921"/>
                    </a:cubicBezTo>
                    <a:cubicBezTo>
                      <a:pt x="433176" y="1064865"/>
                      <a:pt x="429890" y="1069466"/>
                      <a:pt x="422002" y="1074725"/>
                    </a:cubicBezTo>
                    <a:cubicBezTo>
                      <a:pt x="418058" y="1076039"/>
                      <a:pt x="414114" y="1078011"/>
                      <a:pt x="410170" y="1080641"/>
                    </a:cubicBezTo>
                    <a:cubicBezTo>
                      <a:pt x="412799" y="1127968"/>
                      <a:pt x="415429" y="1204218"/>
                      <a:pt x="418058" y="1309390"/>
                    </a:cubicBezTo>
                    <a:cubicBezTo>
                      <a:pt x="419373" y="1340941"/>
                      <a:pt x="420030" y="1365919"/>
                      <a:pt x="420030" y="1384324"/>
                    </a:cubicBezTo>
                    <a:cubicBezTo>
                      <a:pt x="420030" y="1410617"/>
                      <a:pt x="411485" y="1429680"/>
                      <a:pt x="394394" y="1441512"/>
                    </a:cubicBezTo>
                    <a:cubicBezTo>
                      <a:pt x="387821" y="1442826"/>
                      <a:pt x="382562" y="1445456"/>
                      <a:pt x="378619" y="1449400"/>
                    </a:cubicBezTo>
                    <a:cubicBezTo>
                      <a:pt x="373360" y="1452029"/>
                      <a:pt x="368759" y="1452029"/>
                      <a:pt x="364815" y="1449400"/>
                    </a:cubicBezTo>
                    <a:cubicBezTo>
                      <a:pt x="363500" y="1449400"/>
                      <a:pt x="361528" y="1446770"/>
                      <a:pt x="358899" y="1441512"/>
                    </a:cubicBezTo>
                    <a:cubicBezTo>
                      <a:pt x="358899" y="1440197"/>
                      <a:pt x="358241" y="1438225"/>
                      <a:pt x="356927" y="1435596"/>
                    </a:cubicBezTo>
                    <a:cubicBezTo>
                      <a:pt x="355612" y="1432967"/>
                      <a:pt x="354955" y="1430995"/>
                      <a:pt x="354955" y="1429680"/>
                    </a:cubicBezTo>
                    <a:cubicBezTo>
                      <a:pt x="351011" y="1419163"/>
                      <a:pt x="344438" y="1409960"/>
                      <a:pt x="335235" y="1402072"/>
                    </a:cubicBezTo>
                    <a:cubicBezTo>
                      <a:pt x="333920" y="1399443"/>
                      <a:pt x="329319" y="1396156"/>
                      <a:pt x="321431" y="1392212"/>
                    </a:cubicBezTo>
                    <a:cubicBezTo>
                      <a:pt x="320117" y="1392212"/>
                      <a:pt x="318802" y="1391555"/>
                      <a:pt x="317487" y="1390240"/>
                    </a:cubicBezTo>
                    <a:cubicBezTo>
                      <a:pt x="313543" y="1387611"/>
                      <a:pt x="311571" y="1385639"/>
                      <a:pt x="311571" y="1384324"/>
                    </a:cubicBezTo>
                    <a:cubicBezTo>
                      <a:pt x="312886" y="1380381"/>
                      <a:pt x="317487" y="1379066"/>
                      <a:pt x="325375" y="1380381"/>
                    </a:cubicBezTo>
                    <a:cubicBezTo>
                      <a:pt x="331949" y="1381695"/>
                      <a:pt x="337864" y="1382353"/>
                      <a:pt x="343123" y="1382353"/>
                    </a:cubicBezTo>
                    <a:cubicBezTo>
                      <a:pt x="352326" y="1382353"/>
                      <a:pt x="359556" y="1381038"/>
                      <a:pt x="364815" y="1378409"/>
                    </a:cubicBezTo>
                    <a:cubicBezTo>
                      <a:pt x="368759" y="1377094"/>
                      <a:pt x="370731" y="1370521"/>
                      <a:pt x="370731" y="1358689"/>
                    </a:cubicBezTo>
                    <a:cubicBezTo>
                      <a:pt x="370731" y="1286383"/>
                      <a:pt x="369416" y="1218679"/>
                      <a:pt x="366787" y="1155576"/>
                    </a:cubicBezTo>
                    <a:cubicBezTo>
                      <a:pt x="366787" y="1133227"/>
                      <a:pt x="366129" y="1102332"/>
                      <a:pt x="364815" y="1062893"/>
                    </a:cubicBezTo>
                    <a:lnTo>
                      <a:pt x="283964" y="1066837"/>
                    </a:lnTo>
                    <a:cubicBezTo>
                      <a:pt x="262929" y="1068152"/>
                      <a:pt x="244524" y="1070781"/>
                      <a:pt x="228749" y="1074725"/>
                    </a:cubicBezTo>
                    <a:cubicBezTo>
                      <a:pt x="228749" y="1073410"/>
                      <a:pt x="228091" y="1072095"/>
                      <a:pt x="226777" y="1070781"/>
                    </a:cubicBezTo>
                    <a:cubicBezTo>
                      <a:pt x="222833" y="1062893"/>
                      <a:pt x="219546" y="1056320"/>
                      <a:pt x="216917" y="1051061"/>
                    </a:cubicBezTo>
                    <a:cubicBezTo>
                      <a:pt x="240580" y="1051061"/>
                      <a:pt x="257671" y="1051061"/>
                      <a:pt x="268188" y="1051061"/>
                    </a:cubicBezTo>
                    <a:lnTo>
                      <a:pt x="354955" y="1047117"/>
                    </a:lnTo>
                    <a:cubicBezTo>
                      <a:pt x="357584" y="1043173"/>
                      <a:pt x="365472" y="1033313"/>
                      <a:pt x="378619" y="1017537"/>
                    </a:cubicBezTo>
                    <a:close/>
                    <a:moveTo>
                      <a:pt x="104514" y="1003734"/>
                    </a:moveTo>
                    <a:cubicBezTo>
                      <a:pt x="105829" y="1001104"/>
                      <a:pt x="110430" y="1001104"/>
                      <a:pt x="118318" y="1003734"/>
                    </a:cubicBezTo>
                    <a:cubicBezTo>
                      <a:pt x="126206" y="1003734"/>
                      <a:pt x="134751" y="1005706"/>
                      <a:pt x="143954" y="1009650"/>
                    </a:cubicBezTo>
                    <a:cubicBezTo>
                      <a:pt x="154471" y="1012279"/>
                      <a:pt x="163674" y="1017537"/>
                      <a:pt x="171561" y="1025425"/>
                    </a:cubicBezTo>
                    <a:cubicBezTo>
                      <a:pt x="180764" y="1033313"/>
                      <a:pt x="186023" y="1041858"/>
                      <a:pt x="187337" y="1051061"/>
                    </a:cubicBezTo>
                    <a:cubicBezTo>
                      <a:pt x="188652" y="1070781"/>
                      <a:pt x="180107" y="1082613"/>
                      <a:pt x="161702" y="1086557"/>
                    </a:cubicBezTo>
                    <a:cubicBezTo>
                      <a:pt x="145926" y="1087871"/>
                      <a:pt x="136723" y="1078011"/>
                      <a:pt x="134094" y="1056977"/>
                    </a:cubicBezTo>
                    <a:cubicBezTo>
                      <a:pt x="131465" y="1042516"/>
                      <a:pt x="123577" y="1028055"/>
                      <a:pt x="110430" y="1013593"/>
                    </a:cubicBezTo>
                    <a:cubicBezTo>
                      <a:pt x="106486" y="1009650"/>
                      <a:pt x="104514" y="1006363"/>
                      <a:pt x="104514" y="1003734"/>
                    </a:cubicBezTo>
                    <a:close/>
                    <a:moveTo>
                      <a:pt x="360871" y="763153"/>
                    </a:moveTo>
                    <a:cubicBezTo>
                      <a:pt x="367444" y="771041"/>
                      <a:pt x="377304" y="781558"/>
                      <a:pt x="390450" y="794705"/>
                    </a:cubicBezTo>
                    <a:cubicBezTo>
                      <a:pt x="395709" y="799963"/>
                      <a:pt x="398338" y="803907"/>
                      <a:pt x="398338" y="806536"/>
                    </a:cubicBezTo>
                    <a:cubicBezTo>
                      <a:pt x="398338" y="810480"/>
                      <a:pt x="397024" y="812452"/>
                      <a:pt x="394394" y="812452"/>
                    </a:cubicBezTo>
                    <a:cubicBezTo>
                      <a:pt x="390450" y="813767"/>
                      <a:pt x="384534" y="813767"/>
                      <a:pt x="376647" y="812452"/>
                    </a:cubicBezTo>
                    <a:cubicBezTo>
                      <a:pt x="368759" y="817711"/>
                      <a:pt x="354298" y="825599"/>
                      <a:pt x="333263" y="836116"/>
                    </a:cubicBezTo>
                    <a:cubicBezTo>
                      <a:pt x="356927" y="850577"/>
                      <a:pt x="386506" y="861752"/>
                      <a:pt x="422002" y="869640"/>
                    </a:cubicBezTo>
                    <a:cubicBezTo>
                      <a:pt x="424631" y="869640"/>
                      <a:pt x="430547" y="870297"/>
                      <a:pt x="439750" y="871611"/>
                    </a:cubicBezTo>
                    <a:cubicBezTo>
                      <a:pt x="452896" y="874241"/>
                      <a:pt x="464071" y="876213"/>
                      <a:pt x="473273" y="877527"/>
                    </a:cubicBezTo>
                    <a:cubicBezTo>
                      <a:pt x="474588" y="877527"/>
                      <a:pt x="475902" y="878185"/>
                      <a:pt x="477217" y="879499"/>
                    </a:cubicBezTo>
                    <a:cubicBezTo>
                      <a:pt x="481161" y="879499"/>
                      <a:pt x="483133" y="880814"/>
                      <a:pt x="483133" y="883443"/>
                    </a:cubicBezTo>
                    <a:cubicBezTo>
                      <a:pt x="484448" y="884758"/>
                      <a:pt x="481161" y="886730"/>
                      <a:pt x="473273" y="889359"/>
                    </a:cubicBezTo>
                    <a:cubicBezTo>
                      <a:pt x="454868" y="897247"/>
                      <a:pt x="441722" y="905135"/>
                      <a:pt x="433834" y="913023"/>
                    </a:cubicBezTo>
                    <a:lnTo>
                      <a:pt x="422002" y="924855"/>
                    </a:lnTo>
                    <a:cubicBezTo>
                      <a:pt x="420687" y="927484"/>
                      <a:pt x="416743" y="930771"/>
                      <a:pt x="410170" y="934715"/>
                    </a:cubicBezTo>
                    <a:cubicBezTo>
                      <a:pt x="406226" y="934715"/>
                      <a:pt x="397681" y="931428"/>
                      <a:pt x="384534" y="924855"/>
                    </a:cubicBezTo>
                    <a:cubicBezTo>
                      <a:pt x="351668" y="909079"/>
                      <a:pt x="318145" y="878842"/>
                      <a:pt x="283964" y="834144"/>
                    </a:cubicBezTo>
                    <a:cubicBezTo>
                      <a:pt x="282649" y="831515"/>
                      <a:pt x="280677" y="828228"/>
                      <a:pt x="278048" y="824284"/>
                    </a:cubicBezTo>
                    <a:cubicBezTo>
                      <a:pt x="271475" y="815082"/>
                      <a:pt x="264901" y="803250"/>
                      <a:pt x="258328" y="788789"/>
                    </a:cubicBezTo>
                    <a:cubicBezTo>
                      <a:pt x="254384" y="780901"/>
                      <a:pt x="253727" y="776300"/>
                      <a:pt x="256356" y="774985"/>
                    </a:cubicBezTo>
                    <a:cubicBezTo>
                      <a:pt x="258986" y="774985"/>
                      <a:pt x="262929" y="777614"/>
                      <a:pt x="268188" y="782873"/>
                    </a:cubicBezTo>
                    <a:cubicBezTo>
                      <a:pt x="286593" y="799963"/>
                      <a:pt x="302369" y="813767"/>
                      <a:pt x="315515" y="824284"/>
                    </a:cubicBezTo>
                    <a:cubicBezTo>
                      <a:pt x="326033" y="816396"/>
                      <a:pt x="333920" y="807194"/>
                      <a:pt x="339179" y="796677"/>
                    </a:cubicBezTo>
                    <a:cubicBezTo>
                      <a:pt x="340494" y="795362"/>
                      <a:pt x="343780" y="790761"/>
                      <a:pt x="349039" y="782873"/>
                    </a:cubicBezTo>
                    <a:cubicBezTo>
                      <a:pt x="352983" y="774985"/>
                      <a:pt x="356927" y="768412"/>
                      <a:pt x="360871" y="763153"/>
                    </a:cubicBezTo>
                    <a:close/>
                    <a:moveTo>
                      <a:pt x="287908" y="696106"/>
                    </a:moveTo>
                    <a:lnTo>
                      <a:pt x="242552" y="698078"/>
                    </a:lnTo>
                    <a:lnTo>
                      <a:pt x="244524" y="749349"/>
                    </a:lnTo>
                    <a:lnTo>
                      <a:pt x="285936" y="749349"/>
                    </a:lnTo>
                    <a:cubicBezTo>
                      <a:pt x="285936" y="737517"/>
                      <a:pt x="286593" y="719770"/>
                      <a:pt x="287908" y="696106"/>
                    </a:cubicBezTo>
                    <a:close/>
                    <a:moveTo>
                      <a:pt x="197197" y="619199"/>
                    </a:moveTo>
                    <a:lnTo>
                      <a:pt x="149870" y="621171"/>
                    </a:lnTo>
                    <a:cubicBezTo>
                      <a:pt x="148555" y="651408"/>
                      <a:pt x="145926" y="676386"/>
                      <a:pt x="141982" y="696106"/>
                    </a:cubicBezTo>
                    <a:cubicBezTo>
                      <a:pt x="139353" y="717140"/>
                      <a:pt x="135409" y="736860"/>
                      <a:pt x="130150" y="755265"/>
                    </a:cubicBezTo>
                    <a:lnTo>
                      <a:pt x="167617" y="755265"/>
                    </a:lnTo>
                    <a:cubicBezTo>
                      <a:pt x="175505" y="753950"/>
                      <a:pt x="187337" y="753293"/>
                      <a:pt x="203113" y="753293"/>
                    </a:cubicBezTo>
                    <a:cubicBezTo>
                      <a:pt x="203113" y="749349"/>
                      <a:pt x="203113" y="742119"/>
                      <a:pt x="203113" y="731602"/>
                    </a:cubicBezTo>
                    <a:cubicBezTo>
                      <a:pt x="201798" y="718455"/>
                      <a:pt x="201141" y="707938"/>
                      <a:pt x="201141" y="700050"/>
                    </a:cubicBezTo>
                    <a:cubicBezTo>
                      <a:pt x="185365" y="700050"/>
                      <a:pt x="169589" y="701364"/>
                      <a:pt x="153814" y="703994"/>
                    </a:cubicBezTo>
                    <a:lnTo>
                      <a:pt x="145926" y="682302"/>
                    </a:lnTo>
                    <a:cubicBezTo>
                      <a:pt x="149870" y="682302"/>
                      <a:pt x="159730" y="682960"/>
                      <a:pt x="175505" y="684274"/>
                    </a:cubicBezTo>
                    <a:cubicBezTo>
                      <a:pt x="189966" y="684274"/>
                      <a:pt x="198512" y="684274"/>
                      <a:pt x="201141" y="684274"/>
                    </a:cubicBezTo>
                    <a:cubicBezTo>
                      <a:pt x="199826" y="675072"/>
                      <a:pt x="199169" y="664554"/>
                      <a:pt x="199169" y="652723"/>
                    </a:cubicBezTo>
                    <a:close/>
                    <a:moveTo>
                      <a:pt x="287908" y="615255"/>
                    </a:moveTo>
                    <a:lnTo>
                      <a:pt x="207057" y="617227"/>
                    </a:lnTo>
                    <a:cubicBezTo>
                      <a:pt x="212316" y="618542"/>
                      <a:pt x="219546" y="621171"/>
                      <a:pt x="228749" y="625115"/>
                    </a:cubicBezTo>
                    <a:cubicBezTo>
                      <a:pt x="243210" y="629059"/>
                      <a:pt x="250440" y="633003"/>
                      <a:pt x="250440" y="636947"/>
                    </a:cubicBezTo>
                    <a:cubicBezTo>
                      <a:pt x="251755" y="640891"/>
                      <a:pt x="248468" y="645492"/>
                      <a:pt x="240580" y="650751"/>
                    </a:cubicBezTo>
                    <a:lnTo>
                      <a:pt x="242552" y="682302"/>
                    </a:lnTo>
                    <a:cubicBezTo>
                      <a:pt x="249126" y="680988"/>
                      <a:pt x="264244" y="680330"/>
                      <a:pt x="287908" y="680330"/>
                    </a:cubicBezTo>
                    <a:cubicBezTo>
                      <a:pt x="289222" y="665869"/>
                      <a:pt x="289880" y="654037"/>
                      <a:pt x="289880" y="644835"/>
                    </a:cubicBezTo>
                    <a:cubicBezTo>
                      <a:pt x="289880" y="642205"/>
                      <a:pt x="289880" y="638261"/>
                      <a:pt x="289880" y="633003"/>
                    </a:cubicBezTo>
                    <a:cubicBezTo>
                      <a:pt x="288565" y="625115"/>
                      <a:pt x="287908" y="619199"/>
                      <a:pt x="287908" y="615255"/>
                    </a:cubicBezTo>
                    <a:close/>
                    <a:moveTo>
                      <a:pt x="335235" y="542292"/>
                    </a:moveTo>
                    <a:cubicBezTo>
                      <a:pt x="328662" y="542292"/>
                      <a:pt x="318145" y="542949"/>
                      <a:pt x="303684" y="544264"/>
                    </a:cubicBezTo>
                    <a:cubicBezTo>
                      <a:pt x="285278" y="544264"/>
                      <a:pt x="234665" y="546893"/>
                      <a:pt x="151842" y="552152"/>
                    </a:cubicBezTo>
                    <a:cubicBezTo>
                      <a:pt x="151842" y="563984"/>
                      <a:pt x="151184" y="582389"/>
                      <a:pt x="149870" y="607367"/>
                    </a:cubicBezTo>
                    <a:lnTo>
                      <a:pt x="329319" y="599479"/>
                    </a:lnTo>
                    <a:cubicBezTo>
                      <a:pt x="330634" y="590277"/>
                      <a:pt x="331949" y="577788"/>
                      <a:pt x="333263" y="562012"/>
                    </a:cubicBezTo>
                    <a:cubicBezTo>
                      <a:pt x="334578" y="552809"/>
                      <a:pt x="335235" y="546236"/>
                      <a:pt x="335235" y="542292"/>
                    </a:cubicBezTo>
                    <a:close/>
                    <a:moveTo>
                      <a:pt x="352983" y="498909"/>
                    </a:moveTo>
                    <a:cubicBezTo>
                      <a:pt x="355612" y="500223"/>
                      <a:pt x="359556" y="503510"/>
                      <a:pt x="364815" y="508769"/>
                    </a:cubicBezTo>
                    <a:cubicBezTo>
                      <a:pt x="375332" y="515342"/>
                      <a:pt x="383877" y="521258"/>
                      <a:pt x="390450" y="526516"/>
                    </a:cubicBezTo>
                    <a:cubicBezTo>
                      <a:pt x="393080" y="527831"/>
                      <a:pt x="395052" y="529803"/>
                      <a:pt x="396366" y="532432"/>
                    </a:cubicBezTo>
                    <a:cubicBezTo>
                      <a:pt x="398996" y="533747"/>
                      <a:pt x="400310" y="534404"/>
                      <a:pt x="400310" y="534404"/>
                    </a:cubicBezTo>
                    <a:cubicBezTo>
                      <a:pt x="400310" y="535719"/>
                      <a:pt x="400968" y="537034"/>
                      <a:pt x="402282" y="538348"/>
                    </a:cubicBezTo>
                    <a:cubicBezTo>
                      <a:pt x="403597" y="539663"/>
                      <a:pt x="404254" y="540977"/>
                      <a:pt x="404254" y="542292"/>
                    </a:cubicBezTo>
                    <a:cubicBezTo>
                      <a:pt x="404254" y="547551"/>
                      <a:pt x="401625" y="552152"/>
                      <a:pt x="396366" y="556096"/>
                    </a:cubicBezTo>
                    <a:cubicBezTo>
                      <a:pt x="392422" y="557411"/>
                      <a:pt x="387821" y="559383"/>
                      <a:pt x="382562" y="562012"/>
                    </a:cubicBezTo>
                    <a:cubicBezTo>
                      <a:pt x="382562" y="567270"/>
                      <a:pt x="381905" y="575816"/>
                      <a:pt x="380590" y="587647"/>
                    </a:cubicBezTo>
                    <a:cubicBezTo>
                      <a:pt x="381905" y="588962"/>
                      <a:pt x="383220" y="589619"/>
                      <a:pt x="384534" y="589619"/>
                    </a:cubicBezTo>
                    <a:cubicBezTo>
                      <a:pt x="387164" y="590934"/>
                      <a:pt x="390450" y="593563"/>
                      <a:pt x="394394" y="597507"/>
                    </a:cubicBezTo>
                    <a:cubicBezTo>
                      <a:pt x="398338" y="600137"/>
                      <a:pt x="399653" y="603423"/>
                      <a:pt x="398338" y="607367"/>
                    </a:cubicBezTo>
                    <a:cubicBezTo>
                      <a:pt x="397024" y="609997"/>
                      <a:pt x="391108" y="611311"/>
                      <a:pt x="380590" y="611311"/>
                    </a:cubicBezTo>
                    <a:cubicBezTo>
                      <a:pt x="364815" y="611311"/>
                      <a:pt x="336550" y="611968"/>
                      <a:pt x="295796" y="613283"/>
                    </a:cubicBezTo>
                    <a:cubicBezTo>
                      <a:pt x="297110" y="613283"/>
                      <a:pt x="299082" y="613940"/>
                      <a:pt x="301712" y="615255"/>
                    </a:cubicBezTo>
                    <a:cubicBezTo>
                      <a:pt x="309599" y="619199"/>
                      <a:pt x="316830" y="621828"/>
                      <a:pt x="323403" y="623143"/>
                    </a:cubicBezTo>
                    <a:cubicBezTo>
                      <a:pt x="331291" y="627087"/>
                      <a:pt x="336550" y="629059"/>
                      <a:pt x="339179" y="629059"/>
                    </a:cubicBezTo>
                    <a:cubicBezTo>
                      <a:pt x="343123" y="633003"/>
                      <a:pt x="345095" y="635632"/>
                      <a:pt x="345095" y="636947"/>
                    </a:cubicBezTo>
                    <a:cubicBezTo>
                      <a:pt x="345095" y="642205"/>
                      <a:pt x="340494" y="646807"/>
                      <a:pt x="331291" y="650751"/>
                    </a:cubicBezTo>
                    <a:lnTo>
                      <a:pt x="329319" y="678358"/>
                    </a:lnTo>
                    <a:lnTo>
                      <a:pt x="345095" y="678358"/>
                    </a:lnTo>
                    <a:cubicBezTo>
                      <a:pt x="347724" y="674414"/>
                      <a:pt x="353640" y="665869"/>
                      <a:pt x="362843" y="652723"/>
                    </a:cubicBezTo>
                    <a:cubicBezTo>
                      <a:pt x="356269" y="661925"/>
                      <a:pt x="357584" y="659296"/>
                      <a:pt x="366787" y="644835"/>
                    </a:cubicBezTo>
                    <a:cubicBezTo>
                      <a:pt x="374675" y="650093"/>
                      <a:pt x="384534" y="658639"/>
                      <a:pt x="396366" y="670470"/>
                    </a:cubicBezTo>
                    <a:cubicBezTo>
                      <a:pt x="406883" y="675729"/>
                      <a:pt x="410827" y="681645"/>
                      <a:pt x="408198" y="688218"/>
                    </a:cubicBezTo>
                    <a:cubicBezTo>
                      <a:pt x="406883" y="690847"/>
                      <a:pt x="400968" y="692162"/>
                      <a:pt x="390450" y="692162"/>
                    </a:cubicBezTo>
                    <a:cubicBezTo>
                      <a:pt x="377304" y="692162"/>
                      <a:pt x="362843" y="692162"/>
                      <a:pt x="347067" y="692162"/>
                    </a:cubicBezTo>
                    <a:lnTo>
                      <a:pt x="329319" y="694134"/>
                    </a:lnTo>
                    <a:cubicBezTo>
                      <a:pt x="328005" y="716483"/>
                      <a:pt x="327347" y="733573"/>
                      <a:pt x="327347" y="745405"/>
                    </a:cubicBezTo>
                    <a:lnTo>
                      <a:pt x="364815" y="743433"/>
                    </a:lnTo>
                    <a:cubicBezTo>
                      <a:pt x="368759" y="736860"/>
                      <a:pt x="376647" y="725028"/>
                      <a:pt x="388478" y="707938"/>
                    </a:cubicBezTo>
                    <a:cubicBezTo>
                      <a:pt x="391108" y="709252"/>
                      <a:pt x="395052" y="712539"/>
                      <a:pt x="400310" y="717798"/>
                    </a:cubicBezTo>
                    <a:cubicBezTo>
                      <a:pt x="409513" y="724371"/>
                      <a:pt x="417401" y="730287"/>
                      <a:pt x="423974" y="735545"/>
                    </a:cubicBezTo>
                    <a:cubicBezTo>
                      <a:pt x="434491" y="744748"/>
                      <a:pt x="439092" y="751321"/>
                      <a:pt x="437778" y="755265"/>
                    </a:cubicBezTo>
                    <a:cubicBezTo>
                      <a:pt x="437778" y="757894"/>
                      <a:pt x="431862" y="759209"/>
                      <a:pt x="420030" y="759209"/>
                    </a:cubicBezTo>
                    <a:cubicBezTo>
                      <a:pt x="352983" y="759209"/>
                      <a:pt x="285936" y="761838"/>
                      <a:pt x="218889" y="767097"/>
                    </a:cubicBezTo>
                    <a:lnTo>
                      <a:pt x="218889" y="877527"/>
                    </a:lnTo>
                    <a:cubicBezTo>
                      <a:pt x="222833" y="876213"/>
                      <a:pt x="231378" y="873583"/>
                      <a:pt x="244524" y="869640"/>
                    </a:cubicBezTo>
                    <a:cubicBezTo>
                      <a:pt x="261615" y="865696"/>
                      <a:pt x="273447" y="862409"/>
                      <a:pt x="280020" y="859780"/>
                    </a:cubicBezTo>
                    <a:cubicBezTo>
                      <a:pt x="287908" y="858465"/>
                      <a:pt x="291852" y="859122"/>
                      <a:pt x="291852" y="861752"/>
                    </a:cubicBezTo>
                    <a:cubicBezTo>
                      <a:pt x="293166" y="864381"/>
                      <a:pt x="290537" y="867668"/>
                      <a:pt x="283964" y="871611"/>
                    </a:cubicBezTo>
                    <a:cubicBezTo>
                      <a:pt x="261615" y="883443"/>
                      <a:pt x="233350" y="903820"/>
                      <a:pt x="199169" y="932743"/>
                    </a:cubicBezTo>
                    <a:cubicBezTo>
                      <a:pt x="197854" y="935372"/>
                      <a:pt x="193910" y="937344"/>
                      <a:pt x="187337" y="938659"/>
                    </a:cubicBezTo>
                    <a:cubicBezTo>
                      <a:pt x="184708" y="939973"/>
                      <a:pt x="179449" y="934715"/>
                      <a:pt x="171561" y="922883"/>
                    </a:cubicBezTo>
                    <a:cubicBezTo>
                      <a:pt x="170247" y="921568"/>
                      <a:pt x="167617" y="918282"/>
                      <a:pt x="163674" y="913023"/>
                    </a:cubicBezTo>
                    <a:cubicBezTo>
                      <a:pt x="159730" y="906450"/>
                      <a:pt x="156443" y="901191"/>
                      <a:pt x="153814" y="897247"/>
                    </a:cubicBezTo>
                    <a:cubicBezTo>
                      <a:pt x="168275" y="891989"/>
                      <a:pt x="175505" y="879499"/>
                      <a:pt x="175505" y="859780"/>
                    </a:cubicBezTo>
                    <a:lnTo>
                      <a:pt x="175505" y="771041"/>
                    </a:lnTo>
                    <a:cubicBezTo>
                      <a:pt x="170247" y="771041"/>
                      <a:pt x="164988" y="771041"/>
                      <a:pt x="159730" y="771041"/>
                    </a:cubicBezTo>
                    <a:cubicBezTo>
                      <a:pt x="159730" y="771041"/>
                      <a:pt x="151184" y="771698"/>
                      <a:pt x="134094" y="773013"/>
                    </a:cubicBezTo>
                    <a:cubicBezTo>
                      <a:pt x="132779" y="771698"/>
                      <a:pt x="131465" y="769069"/>
                      <a:pt x="130150" y="765125"/>
                    </a:cubicBezTo>
                    <a:cubicBezTo>
                      <a:pt x="128835" y="763810"/>
                      <a:pt x="128178" y="762496"/>
                      <a:pt x="128178" y="761181"/>
                    </a:cubicBezTo>
                    <a:cubicBezTo>
                      <a:pt x="116346" y="799306"/>
                      <a:pt x="96626" y="834144"/>
                      <a:pt x="69019" y="865696"/>
                    </a:cubicBezTo>
                    <a:cubicBezTo>
                      <a:pt x="50614" y="884101"/>
                      <a:pt x="31551" y="898562"/>
                      <a:pt x="11832" y="909079"/>
                    </a:cubicBezTo>
                    <a:cubicBezTo>
                      <a:pt x="6573" y="913023"/>
                      <a:pt x="2629" y="913680"/>
                      <a:pt x="0" y="911051"/>
                    </a:cubicBezTo>
                    <a:cubicBezTo>
                      <a:pt x="0" y="911051"/>
                      <a:pt x="1972" y="907764"/>
                      <a:pt x="5916" y="901191"/>
                    </a:cubicBezTo>
                    <a:cubicBezTo>
                      <a:pt x="28265" y="878842"/>
                      <a:pt x="44040" y="859780"/>
                      <a:pt x="53243" y="844004"/>
                    </a:cubicBezTo>
                    <a:cubicBezTo>
                      <a:pt x="66390" y="824284"/>
                      <a:pt x="76907" y="801935"/>
                      <a:pt x="84795" y="776957"/>
                    </a:cubicBezTo>
                    <a:cubicBezTo>
                      <a:pt x="101885" y="729629"/>
                      <a:pt x="109116" y="669156"/>
                      <a:pt x="106486" y="595535"/>
                    </a:cubicBezTo>
                    <a:cubicBezTo>
                      <a:pt x="106486" y="573186"/>
                      <a:pt x="105829" y="543607"/>
                      <a:pt x="104514" y="506797"/>
                    </a:cubicBezTo>
                    <a:cubicBezTo>
                      <a:pt x="112402" y="510740"/>
                      <a:pt x="122262" y="515342"/>
                      <a:pt x="134094" y="520600"/>
                    </a:cubicBezTo>
                    <a:cubicBezTo>
                      <a:pt x="149870" y="527174"/>
                      <a:pt x="160387" y="531775"/>
                      <a:pt x="165646" y="534404"/>
                    </a:cubicBezTo>
                    <a:cubicBezTo>
                      <a:pt x="194568" y="533090"/>
                      <a:pt x="232035" y="531118"/>
                      <a:pt x="278048" y="528488"/>
                    </a:cubicBezTo>
                    <a:cubicBezTo>
                      <a:pt x="303026" y="527174"/>
                      <a:pt x="320774" y="526516"/>
                      <a:pt x="331291" y="526516"/>
                    </a:cubicBezTo>
                    <a:close/>
                    <a:moveTo>
                      <a:pt x="368759" y="218889"/>
                    </a:moveTo>
                    <a:cubicBezTo>
                      <a:pt x="351668" y="218889"/>
                      <a:pt x="323403" y="220860"/>
                      <a:pt x="283964" y="224804"/>
                    </a:cubicBezTo>
                    <a:cubicBezTo>
                      <a:pt x="286593" y="253727"/>
                      <a:pt x="287908" y="297767"/>
                      <a:pt x="287908" y="356927"/>
                    </a:cubicBezTo>
                    <a:lnTo>
                      <a:pt x="364815" y="352983"/>
                    </a:lnTo>
                    <a:cubicBezTo>
                      <a:pt x="367444" y="305655"/>
                      <a:pt x="367444" y="301711"/>
                      <a:pt x="364815" y="341151"/>
                    </a:cubicBezTo>
                    <a:cubicBezTo>
                      <a:pt x="367444" y="301711"/>
                      <a:pt x="368759" y="260957"/>
                      <a:pt x="368759" y="218889"/>
                    </a:cubicBezTo>
                    <a:close/>
                    <a:moveTo>
                      <a:pt x="414114" y="17747"/>
                    </a:moveTo>
                    <a:cubicBezTo>
                      <a:pt x="418058" y="20377"/>
                      <a:pt x="424631" y="24978"/>
                      <a:pt x="433834" y="31551"/>
                    </a:cubicBezTo>
                    <a:cubicBezTo>
                      <a:pt x="443036" y="39439"/>
                      <a:pt x="450924" y="45355"/>
                      <a:pt x="457497" y="49299"/>
                    </a:cubicBezTo>
                    <a:cubicBezTo>
                      <a:pt x="465385" y="55215"/>
                      <a:pt x="469576" y="60021"/>
                      <a:pt x="470069" y="63719"/>
                    </a:cubicBezTo>
                    <a:cubicBezTo>
                      <a:pt x="470233" y="64951"/>
                      <a:pt x="469987" y="66061"/>
                      <a:pt x="469329" y="67047"/>
                    </a:cubicBezTo>
                    <a:cubicBezTo>
                      <a:pt x="469329" y="69676"/>
                      <a:pt x="463413" y="70991"/>
                      <a:pt x="451581" y="70991"/>
                    </a:cubicBezTo>
                    <a:cubicBezTo>
                      <a:pt x="434491" y="72305"/>
                      <a:pt x="410170" y="73620"/>
                      <a:pt x="378619" y="74935"/>
                    </a:cubicBezTo>
                    <a:cubicBezTo>
                      <a:pt x="333920" y="77564"/>
                      <a:pt x="302369" y="79536"/>
                      <a:pt x="283964" y="80850"/>
                    </a:cubicBezTo>
                    <a:cubicBezTo>
                      <a:pt x="290537" y="83480"/>
                      <a:pt x="299740" y="88738"/>
                      <a:pt x="311571" y="96626"/>
                    </a:cubicBezTo>
                    <a:cubicBezTo>
                      <a:pt x="318145" y="100570"/>
                      <a:pt x="322089" y="103857"/>
                      <a:pt x="323403" y="106486"/>
                    </a:cubicBezTo>
                    <a:cubicBezTo>
                      <a:pt x="327347" y="107801"/>
                      <a:pt x="328662" y="109773"/>
                      <a:pt x="327347" y="112402"/>
                    </a:cubicBezTo>
                    <a:cubicBezTo>
                      <a:pt x="327347" y="117661"/>
                      <a:pt x="320117" y="122262"/>
                      <a:pt x="305656" y="126206"/>
                    </a:cubicBezTo>
                    <a:cubicBezTo>
                      <a:pt x="299082" y="145926"/>
                      <a:pt x="289222" y="171561"/>
                      <a:pt x="276076" y="203113"/>
                    </a:cubicBezTo>
                    <a:cubicBezTo>
                      <a:pt x="274761" y="205742"/>
                      <a:pt x="274104" y="207714"/>
                      <a:pt x="274104" y="209029"/>
                    </a:cubicBezTo>
                    <a:lnTo>
                      <a:pt x="366787" y="203113"/>
                    </a:lnTo>
                    <a:lnTo>
                      <a:pt x="384534" y="171561"/>
                    </a:lnTo>
                    <a:cubicBezTo>
                      <a:pt x="388478" y="174190"/>
                      <a:pt x="395709" y="178792"/>
                      <a:pt x="406226" y="185365"/>
                    </a:cubicBezTo>
                    <a:cubicBezTo>
                      <a:pt x="411485" y="189309"/>
                      <a:pt x="415429" y="192596"/>
                      <a:pt x="418058" y="195225"/>
                    </a:cubicBezTo>
                    <a:cubicBezTo>
                      <a:pt x="419373" y="196539"/>
                      <a:pt x="421345" y="198511"/>
                      <a:pt x="423974" y="201141"/>
                    </a:cubicBezTo>
                    <a:cubicBezTo>
                      <a:pt x="427918" y="203770"/>
                      <a:pt x="430547" y="205085"/>
                      <a:pt x="431862" y="205085"/>
                    </a:cubicBezTo>
                    <a:cubicBezTo>
                      <a:pt x="431862" y="206399"/>
                      <a:pt x="432519" y="207057"/>
                      <a:pt x="433834" y="207057"/>
                    </a:cubicBezTo>
                    <a:cubicBezTo>
                      <a:pt x="435148" y="208371"/>
                      <a:pt x="435806" y="211001"/>
                      <a:pt x="435806" y="214945"/>
                    </a:cubicBezTo>
                    <a:cubicBezTo>
                      <a:pt x="435806" y="220203"/>
                      <a:pt x="429890" y="226776"/>
                      <a:pt x="418058" y="234664"/>
                    </a:cubicBezTo>
                    <a:cubicBezTo>
                      <a:pt x="418058" y="241238"/>
                      <a:pt x="417401" y="253069"/>
                      <a:pt x="416086" y="270160"/>
                    </a:cubicBezTo>
                    <a:cubicBezTo>
                      <a:pt x="414771" y="297767"/>
                      <a:pt x="413457" y="320774"/>
                      <a:pt x="412142" y="339179"/>
                    </a:cubicBezTo>
                    <a:cubicBezTo>
                      <a:pt x="414771" y="339179"/>
                      <a:pt x="418058" y="341808"/>
                      <a:pt x="422002" y="347067"/>
                    </a:cubicBezTo>
                    <a:cubicBezTo>
                      <a:pt x="427261" y="353640"/>
                      <a:pt x="429890" y="358899"/>
                      <a:pt x="429890" y="362843"/>
                    </a:cubicBezTo>
                    <a:cubicBezTo>
                      <a:pt x="428575" y="366786"/>
                      <a:pt x="422002" y="368758"/>
                      <a:pt x="410170" y="368758"/>
                    </a:cubicBezTo>
                    <a:cubicBezTo>
                      <a:pt x="400968" y="368758"/>
                      <a:pt x="385192" y="368758"/>
                      <a:pt x="362843" y="368758"/>
                    </a:cubicBezTo>
                    <a:cubicBezTo>
                      <a:pt x="356269" y="368758"/>
                      <a:pt x="341151" y="369416"/>
                      <a:pt x="317487" y="370730"/>
                    </a:cubicBezTo>
                    <a:cubicBezTo>
                      <a:pt x="305656" y="372045"/>
                      <a:pt x="296453" y="372702"/>
                      <a:pt x="289880" y="372702"/>
                    </a:cubicBezTo>
                    <a:cubicBezTo>
                      <a:pt x="289880" y="376646"/>
                      <a:pt x="289222" y="381248"/>
                      <a:pt x="287908" y="386506"/>
                    </a:cubicBezTo>
                    <a:cubicBezTo>
                      <a:pt x="287908" y="393079"/>
                      <a:pt x="287250" y="397681"/>
                      <a:pt x="285936" y="400310"/>
                    </a:cubicBezTo>
                    <a:cubicBezTo>
                      <a:pt x="280677" y="410827"/>
                      <a:pt x="271475" y="418715"/>
                      <a:pt x="258328" y="423974"/>
                    </a:cubicBezTo>
                    <a:cubicBezTo>
                      <a:pt x="253070" y="425288"/>
                      <a:pt x="249126" y="425946"/>
                      <a:pt x="246496" y="425946"/>
                    </a:cubicBezTo>
                    <a:cubicBezTo>
                      <a:pt x="243867" y="424631"/>
                      <a:pt x="242552" y="421344"/>
                      <a:pt x="242552" y="416086"/>
                    </a:cubicBezTo>
                    <a:cubicBezTo>
                      <a:pt x="242552" y="413457"/>
                      <a:pt x="242552" y="408855"/>
                      <a:pt x="242552" y="402282"/>
                    </a:cubicBezTo>
                    <a:cubicBezTo>
                      <a:pt x="243867" y="378618"/>
                      <a:pt x="244524" y="362843"/>
                      <a:pt x="244524" y="354955"/>
                    </a:cubicBezTo>
                    <a:cubicBezTo>
                      <a:pt x="244524" y="335235"/>
                      <a:pt x="243867" y="304998"/>
                      <a:pt x="242552" y="264244"/>
                    </a:cubicBezTo>
                    <a:cubicBezTo>
                      <a:pt x="222833" y="295795"/>
                      <a:pt x="199169" y="322746"/>
                      <a:pt x="171561" y="345095"/>
                    </a:cubicBezTo>
                    <a:cubicBezTo>
                      <a:pt x="163674" y="350353"/>
                      <a:pt x="159072" y="351668"/>
                      <a:pt x="157758" y="349039"/>
                    </a:cubicBezTo>
                    <a:cubicBezTo>
                      <a:pt x="156443" y="347724"/>
                      <a:pt x="157758" y="343780"/>
                      <a:pt x="161702" y="337207"/>
                    </a:cubicBezTo>
                    <a:cubicBezTo>
                      <a:pt x="202456" y="280677"/>
                      <a:pt x="233350" y="215602"/>
                      <a:pt x="254384" y="141982"/>
                    </a:cubicBezTo>
                    <a:cubicBezTo>
                      <a:pt x="258328" y="132779"/>
                      <a:pt x="262929" y="112402"/>
                      <a:pt x="268188" y="80850"/>
                    </a:cubicBezTo>
                    <a:cubicBezTo>
                      <a:pt x="264244" y="80850"/>
                      <a:pt x="259643" y="81508"/>
                      <a:pt x="254384" y="82822"/>
                    </a:cubicBezTo>
                    <a:cubicBezTo>
                      <a:pt x="249126" y="82822"/>
                      <a:pt x="245839" y="82822"/>
                      <a:pt x="244524" y="82822"/>
                    </a:cubicBezTo>
                    <a:cubicBezTo>
                      <a:pt x="240580" y="82822"/>
                      <a:pt x="234665" y="83480"/>
                      <a:pt x="226777" y="84794"/>
                    </a:cubicBezTo>
                    <a:cubicBezTo>
                      <a:pt x="217574" y="84794"/>
                      <a:pt x="211001" y="85452"/>
                      <a:pt x="207057" y="86766"/>
                    </a:cubicBezTo>
                    <a:lnTo>
                      <a:pt x="197197" y="67047"/>
                    </a:lnTo>
                    <a:cubicBezTo>
                      <a:pt x="211658" y="67047"/>
                      <a:pt x="231378" y="66389"/>
                      <a:pt x="256356" y="65075"/>
                    </a:cubicBezTo>
                    <a:lnTo>
                      <a:pt x="390450" y="57187"/>
                    </a:lnTo>
                    <a:close/>
                    <a:moveTo>
                      <a:pt x="104514" y="0"/>
                    </a:moveTo>
                    <a:cubicBezTo>
                      <a:pt x="107144" y="2629"/>
                      <a:pt x="116346" y="5915"/>
                      <a:pt x="132122" y="9859"/>
                    </a:cubicBezTo>
                    <a:cubicBezTo>
                      <a:pt x="136066" y="11174"/>
                      <a:pt x="139353" y="12489"/>
                      <a:pt x="141982" y="13803"/>
                    </a:cubicBezTo>
                    <a:cubicBezTo>
                      <a:pt x="157758" y="19062"/>
                      <a:pt x="165646" y="24321"/>
                      <a:pt x="165646" y="29579"/>
                    </a:cubicBezTo>
                    <a:cubicBezTo>
                      <a:pt x="165646" y="33523"/>
                      <a:pt x="159730" y="39439"/>
                      <a:pt x="147898" y="47327"/>
                    </a:cubicBezTo>
                    <a:cubicBezTo>
                      <a:pt x="147898" y="64417"/>
                      <a:pt x="147898" y="86109"/>
                      <a:pt x="147898" y="112402"/>
                    </a:cubicBezTo>
                    <a:lnTo>
                      <a:pt x="155786" y="112402"/>
                    </a:lnTo>
                    <a:lnTo>
                      <a:pt x="171561" y="80850"/>
                    </a:lnTo>
                    <a:cubicBezTo>
                      <a:pt x="174191" y="83480"/>
                      <a:pt x="180107" y="88081"/>
                      <a:pt x="189309" y="94654"/>
                    </a:cubicBezTo>
                    <a:cubicBezTo>
                      <a:pt x="194568" y="97284"/>
                      <a:pt x="198512" y="99913"/>
                      <a:pt x="201141" y="102542"/>
                    </a:cubicBezTo>
                    <a:cubicBezTo>
                      <a:pt x="209029" y="109115"/>
                      <a:pt x="212973" y="113717"/>
                      <a:pt x="212973" y="116346"/>
                    </a:cubicBezTo>
                    <a:cubicBezTo>
                      <a:pt x="212973" y="120290"/>
                      <a:pt x="207714" y="122919"/>
                      <a:pt x="197197" y="124234"/>
                    </a:cubicBezTo>
                    <a:cubicBezTo>
                      <a:pt x="194568" y="124234"/>
                      <a:pt x="187337" y="124891"/>
                      <a:pt x="175505" y="126206"/>
                    </a:cubicBezTo>
                    <a:cubicBezTo>
                      <a:pt x="163674" y="127520"/>
                      <a:pt x="154471" y="128178"/>
                      <a:pt x="147898" y="128178"/>
                    </a:cubicBezTo>
                    <a:lnTo>
                      <a:pt x="147898" y="197197"/>
                    </a:lnTo>
                    <a:cubicBezTo>
                      <a:pt x="149212" y="195882"/>
                      <a:pt x="152499" y="193910"/>
                      <a:pt x="157758" y="191281"/>
                    </a:cubicBezTo>
                    <a:cubicBezTo>
                      <a:pt x="164331" y="186022"/>
                      <a:pt x="170247" y="182078"/>
                      <a:pt x="175505" y="179449"/>
                    </a:cubicBezTo>
                    <a:cubicBezTo>
                      <a:pt x="179449" y="176820"/>
                      <a:pt x="184708" y="173533"/>
                      <a:pt x="191281" y="169589"/>
                    </a:cubicBezTo>
                    <a:cubicBezTo>
                      <a:pt x="197854" y="165645"/>
                      <a:pt x="202456" y="163016"/>
                      <a:pt x="205085" y="161701"/>
                    </a:cubicBezTo>
                    <a:cubicBezTo>
                      <a:pt x="211658" y="157757"/>
                      <a:pt x="215602" y="157100"/>
                      <a:pt x="216917" y="159729"/>
                    </a:cubicBezTo>
                    <a:cubicBezTo>
                      <a:pt x="218231" y="160387"/>
                      <a:pt x="218396" y="161701"/>
                      <a:pt x="217410" y="163673"/>
                    </a:cubicBezTo>
                    <a:cubicBezTo>
                      <a:pt x="216424" y="165645"/>
                      <a:pt x="214287" y="168275"/>
                      <a:pt x="211001" y="171561"/>
                    </a:cubicBezTo>
                    <a:cubicBezTo>
                      <a:pt x="207057" y="175505"/>
                      <a:pt x="198512" y="184050"/>
                      <a:pt x="185365" y="197197"/>
                    </a:cubicBezTo>
                    <a:cubicBezTo>
                      <a:pt x="176163" y="202455"/>
                      <a:pt x="163674" y="212315"/>
                      <a:pt x="147898" y="226776"/>
                    </a:cubicBezTo>
                    <a:cubicBezTo>
                      <a:pt x="147898" y="271474"/>
                      <a:pt x="148555" y="311571"/>
                      <a:pt x="149870" y="347067"/>
                    </a:cubicBezTo>
                    <a:cubicBezTo>
                      <a:pt x="149870" y="351011"/>
                      <a:pt x="149870" y="353640"/>
                      <a:pt x="149870" y="354955"/>
                    </a:cubicBezTo>
                    <a:cubicBezTo>
                      <a:pt x="149870" y="362843"/>
                      <a:pt x="148555" y="370730"/>
                      <a:pt x="145926" y="378618"/>
                    </a:cubicBezTo>
                    <a:cubicBezTo>
                      <a:pt x="144611" y="385192"/>
                      <a:pt x="140010" y="391765"/>
                      <a:pt x="132122" y="398338"/>
                    </a:cubicBezTo>
                    <a:cubicBezTo>
                      <a:pt x="116346" y="414114"/>
                      <a:pt x="103200" y="421344"/>
                      <a:pt x="92683" y="420030"/>
                    </a:cubicBezTo>
                    <a:cubicBezTo>
                      <a:pt x="87424" y="420030"/>
                      <a:pt x="84137" y="416743"/>
                      <a:pt x="82823" y="410170"/>
                    </a:cubicBezTo>
                    <a:cubicBezTo>
                      <a:pt x="82823" y="408855"/>
                      <a:pt x="82165" y="406883"/>
                      <a:pt x="80851" y="404254"/>
                    </a:cubicBezTo>
                    <a:cubicBezTo>
                      <a:pt x="80851" y="400310"/>
                      <a:pt x="80193" y="397681"/>
                      <a:pt x="78879" y="396366"/>
                    </a:cubicBezTo>
                    <a:cubicBezTo>
                      <a:pt x="77564" y="393737"/>
                      <a:pt x="75592" y="389793"/>
                      <a:pt x="72963" y="384534"/>
                    </a:cubicBezTo>
                    <a:cubicBezTo>
                      <a:pt x="71648" y="383220"/>
                      <a:pt x="70991" y="381905"/>
                      <a:pt x="70991" y="380590"/>
                    </a:cubicBezTo>
                    <a:cubicBezTo>
                      <a:pt x="69676" y="379276"/>
                      <a:pt x="67704" y="377304"/>
                      <a:pt x="65075" y="374674"/>
                    </a:cubicBezTo>
                    <a:cubicBezTo>
                      <a:pt x="62446" y="372045"/>
                      <a:pt x="60474" y="370073"/>
                      <a:pt x="59159" y="368758"/>
                    </a:cubicBezTo>
                    <a:cubicBezTo>
                      <a:pt x="55215" y="362185"/>
                      <a:pt x="53243" y="358899"/>
                      <a:pt x="53243" y="358899"/>
                    </a:cubicBezTo>
                    <a:cubicBezTo>
                      <a:pt x="54558" y="356269"/>
                      <a:pt x="59159" y="355612"/>
                      <a:pt x="67047" y="356927"/>
                    </a:cubicBezTo>
                    <a:cubicBezTo>
                      <a:pt x="78879" y="356927"/>
                      <a:pt x="86767" y="356927"/>
                      <a:pt x="90711" y="356927"/>
                    </a:cubicBezTo>
                    <a:cubicBezTo>
                      <a:pt x="94654" y="356927"/>
                      <a:pt x="97941" y="356269"/>
                      <a:pt x="100570" y="354955"/>
                    </a:cubicBezTo>
                    <a:cubicBezTo>
                      <a:pt x="103200" y="353640"/>
                      <a:pt x="104514" y="350353"/>
                      <a:pt x="104514" y="345095"/>
                    </a:cubicBezTo>
                    <a:cubicBezTo>
                      <a:pt x="104514" y="333263"/>
                      <a:pt x="105172" y="314858"/>
                      <a:pt x="106486" y="289880"/>
                    </a:cubicBezTo>
                    <a:cubicBezTo>
                      <a:pt x="106486" y="280677"/>
                      <a:pt x="106486" y="270817"/>
                      <a:pt x="106486" y="260300"/>
                    </a:cubicBezTo>
                    <a:cubicBezTo>
                      <a:pt x="101228" y="265559"/>
                      <a:pt x="95969" y="270817"/>
                      <a:pt x="90711" y="276076"/>
                    </a:cubicBezTo>
                    <a:cubicBezTo>
                      <a:pt x="88081" y="277390"/>
                      <a:pt x="83480" y="281334"/>
                      <a:pt x="76907" y="287908"/>
                    </a:cubicBezTo>
                    <a:cubicBezTo>
                      <a:pt x="70333" y="294481"/>
                      <a:pt x="65075" y="299082"/>
                      <a:pt x="61131" y="301711"/>
                    </a:cubicBezTo>
                    <a:cubicBezTo>
                      <a:pt x="59816" y="305655"/>
                      <a:pt x="53900" y="310257"/>
                      <a:pt x="43383" y="315515"/>
                    </a:cubicBezTo>
                    <a:cubicBezTo>
                      <a:pt x="42069" y="315515"/>
                      <a:pt x="34181" y="310257"/>
                      <a:pt x="19720" y="299739"/>
                    </a:cubicBezTo>
                    <a:cubicBezTo>
                      <a:pt x="18405" y="297110"/>
                      <a:pt x="15118" y="293166"/>
                      <a:pt x="9860" y="287908"/>
                    </a:cubicBezTo>
                    <a:cubicBezTo>
                      <a:pt x="5916" y="283964"/>
                      <a:pt x="2629" y="280677"/>
                      <a:pt x="0" y="278048"/>
                    </a:cubicBezTo>
                    <a:cubicBezTo>
                      <a:pt x="7888" y="274104"/>
                      <a:pt x="28265" y="263587"/>
                      <a:pt x="61131" y="246496"/>
                    </a:cubicBezTo>
                    <a:cubicBezTo>
                      <a:pt x="34838" y="260957"/>
                      <a:pt x="38782" y="258985"/>
                      <a:pt x="72963" y="240580"/>
                    </a:cubicBezTo>
                    <a:lnTo>
                      <a:pt x="106486" y="220860"/>
                    </a:lnTo>
                    <a:lnTo>
                      <a:pt x="106486" y="132122"/>
                    </a:lnTo>
                    <a:cubicBezTo>
                      <a:pt x="95969" y="133436"/>
                      <a:pt x="83480" y="135408"/>
                      <a:pt x="69019" y="138038"/>
                    </a:cubicBezTo>
                    <a:cubicBezTo>
                      <a:pt x="61131" y="138038"/>
                      <a:pt x="46670" y="140010"/>
                      <a:pt x="25635" y="143954"/>
                    </a:cubicBezTo>
                    <a:lnTo>
                      <a:pt x="13804" y="124234"/>
                    </a:lnTo>
                    <a:cubicBezTo>
                      <a:pt x="17748" y="122919"/>
                      <a:pt x="25635" y="122262"/>
                      <a:pt x="37467" y="122262"/>
                    </a:cubicBezTo>
                    <a:cubicBezTo>
                      <a:pt x="49299" y="120947"/>
                      <a:pt x="57844" y="120290"/>
                      <a:pt x="63103" y="120290"/>
                    </a:cubicBezTo>
                    <a:lnTo>
                      <a:pt x="106486" y="116346"/>
                    </a:lnTo>
                    <a:lnTo>
                      <a:pt x="106486" y="63103"/>
                    </a:lnTo>
                    <a:cubicBezTo>
                      <a:pt x="106486" y="51271"/>
                      <a:pt x="105829" y="30236"/>
                      <a:pt x="104514" y="0"/>
                    </a:cubicBezTo>
                    <a:close/>
                  </a:path>
                </a:pathLst>
              </a:custGeom>
              <a:gradFill flip="none" rotWithShape="1">
                <a:gsLst>
                  <a:gs pos="0">
                    <a:schemeClr val="accent4">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63500" dist="63500" dir="2700000" algn="tl" rotWithShape="0">
                  <a:prstClr val="black">
                    <a:alpha val="3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defRPr sz="6000">
                    <a:gradFill>
                      <a:gsLst>
                        <a:gs pos="0">
                          <a:schemeClr val="accent4">
                            <a:lumMod val="20000"/>
                            <a:lumOff val="80000"/>
                          </a:schemeClr>
                        </a:gs>
                        <a:gs pos="92400">
                          <a:srgbClr val="FFEBBC">
                            <a:alpha val="0"/>
                          </a:srgbClr>
                        </a:gs>
                        <a:gs pos="100000">
                          <a:schemeClr val="accent4">
                            <a:lumMod val="20000"/>
                            <a:lumOff val="80000"/>
                            <a:alpha val="0"/>
                          </a:schemeClr>
                        </a:gs>
                      </a:gsLst>
                      <a:lin ang="2700000" scaled="0"/>
                    </a:gradFill>
                    <a:latin typeface="方正粗金陵简体" panose="02000000000000000000" pitchFamily="2" charset="-122"/>
                    <a:ea typeface="方正粗金陵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6000" b="0" i="0" u="none" strike="noStrike" kern="1200" cap="none" spc="0" normalizeH="0" baseline="0" noProof="0" dirty="0">
                  <a:ln>
                    <a:noFill/>
                  </a:ln>
                  <a:gradFill>
                    <a:gsLst>
                      <a:gs pos="0">
                        <a:srgbClr val="FFC000">
                          <a:lumMod val="20000"/>
                          <a:lumOff val="80000"/>
                        </a:srgbClr>
                      </a:gs>
                      <a:gs pos="92400">
                        <a:srgbClr val="FFEBBC">
                          <a:alpha val="0"/>
                        </a:srgbClr>
                      </a:gs>
                      <a:gs pos="100000">
                        <a:srgbClr val="FFC000">
                          <a:lumMod val="20000"/>
                          <a:lumOff val="80000"/>
                          <a:alpha val="0"/>
                        </a:srgbClr>
                      </a:gs>
                    </a:gsLst>
                    <a:lin ang="2700000" scaled="0"/>
                  </a:gradFill>
                  <a:effectLst/>
                  <a:uLnTx/>
                  <a:uFillTx/>
                  <a:ea typeface="方正粗金陵简体" panose="02000000000000000000" pitchFamily="2" charset="-122"/>
                  <a:cs typeface="+mn-cs"/>
                </a:endParaRPr>
              </a:p>
            </p:txBody>
          </p:sp>
          <p:sp>
            <p:nvSpPr>
              <p:cNvPr id="8" name="直角三角形 7"/>
              <p:cNvSpPr/>
              <p:nvPr/>
            </p:nvSpPr>
            <p:spPr>
              <a:xfrm>
                <a:off x="11004847" y="633105"/>
                <a:ext cx="108000" cy="180000"/>
              </a:xfrm>
              <a:prstGeom prst="rtTriangle">
                <a:avLst/>
              </a:prstGeom>
              <a:solidFill>
                <a:srgbClr val="61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9" name="图文框 8"/>
              <p:cNvSpPr/>
              <p:nvPr/>
            </p:nvSpPr>
            <p:spPr>
              <a:xfrm>
                <a:off x="9991962" y="775896"/>
                <a:ext cx="864000" cy="2304000"/>
              </a:xfrm>
              <a:prstGeom prst="frame">
                <a:avLst>
                  <a:gd name="adj1" fmla="val 6790"/>
                </a:avLst>
              </a:prstGeom>
              <a:noFill/>
              <a:ln w="6350">
                <a:gradFill flip="none" rotWithShape="1">
                  <a:gsLst>
                    <a:gs pos="0">
                      <a:srgbClr val="FFFDEB"/>
                    </a:gs>
                    <a:gs pos="30000">
                      <a:srgbClr val="F7C973">
                        <a:alpha val="0"/>
                      </a:srgbClr>
                    </a:gs>
                    <a:gs pos="70000">
                      <a:srgbClr val="F7C973">
                        <a:alpha val="0"/>
                      </a:srgbClr>
                    </a:gs>
                    <a:gs pos="100000">
                      <a:srgbClr val="FFFDEB"/>
                    </a:gs>
                  </a:gsLst>
                  <a:lin ang="2700000" scaled="1"/>
                  <a:tileRect/>
                </a:gra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sp>
        <p:nvSpPr>
          <p:cNvPr id="10" name="矩形 9"/>
          <p:cNvSpPr/>
          <p:nvPr/>
        </p:nvSpPr>
        <p:spPr>
          <a:xfrm>
            <a:off x="1187153" y="1049726"/>
            <a:ext cx="8100000" cy="5945217"/>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2000"/>
              </a:spcAft>
              <a:buClrTx/>
              <a:buSzTx/>
              <a:buFont typeface="+mj-lt"/>
              <a:buAutoNum type="arabicPeriod"/>
              <a:defRPr/>
            </a:pP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lang="zh-CN" altLang="en-US" dirty="0">
                <a:solidFill>
                  <a:prstClr val="black">
                    <a:lumMod val="85000"/>
                    <a:lumOff val="15000"/>
                  </a:prstClr>
                </a:solidFill>
                <a:latin typeface="微软雅黑" panose="020B0503020204020204" pitchFamily="34" charset="-122"/>
                <a:ea typeface="微软雅黑" panose="020B0503020204020204" pitchFamily="34" charset="-122"/>
              </a:rPr>
              <a:t>中共中央</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关于党的百年奋斗重大成就和历史经验的决议</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，人民出版社</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2021</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年版。</a:t>
            </a:r>
          </a:p>
          <a:p>
            <a:pPr marL="342900" marR="0" lvl="0" indent="-342900" algn="just" defTabSz="914400" rtl="0" eaLnBrk="1" fontAlgn="auto" latinLnBrk="0" hangingPunct="1">
              <a:lnSpc>
                <a:spcPct val="150000"/>
              </a:lnSpc>
              <a:spcBef>
                <a:spcPts val="0"/>
              </a:spcBef>
              <a:spcAft>
                <a:spcPts val="2000"/>
              </a:spcAft>
              <a:buClrTx/>
              <a:buSzTx/>
              <a:buFont typeface="+mj-lt"/>
              <a:buAutoNum type="arabicPeriod"/>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习近平：</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在庆祝中国共产党成立</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100</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周年大会上的讲话</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，人民出版社</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2021</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年版。</a:t>
            </a:r>
          </a:p>
          <a:p>
            <a:pPr marL="342900" marR="0" lvl="0" indent="-342900" algn="just" defTabSz="914400" rtl="0" eaLnBrk="1" fontAlgn="auto" latinLnBrk="0" hangingPunct="1">
              <a:lnSpc>
                <a:spcPct val="150000"/>
              </a:lnSpc>
              <a:spcBef>
                <a:spcPts val="0"/>
              </a:spcBef>
              <a:spcAft>
                <a:spcPts val="2000"/>
              </a:spcAft>
              <a:buClrTx/>
              <a:buSzTx/>
              <a:buFont typeface="+mj-lt"/>
              <a:buAutoNum type="arabicPeriod"/>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习近平：</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扎实推动共同富裕</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求是</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》2021</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年第</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期。</a:t>
            </a:r>
          </a:p>
          <a:p>
            <a:pPr marL="342900" indent="-342900" algn="just">
              <a:lnSpc>
                <a:spcPct val="150000"/>
              </a:lnSpc>
              <a:spcAft>
                <a:spcPts val="2000"/>
              </a:spcAft>
              <a:buFont typeface="+mj-lt"/>
              <a:buAutoNum type="arabicPeriod"/>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习近平：</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正确认识和把握我国发展重大理论和实践问题</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求是</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》2022</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年第</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10</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期。</a:t>
            </a:r>
          </a:p>
          <a:p>
            <a:pPr marL="342900" marR="0" lvl="0" indent="-342900" algn="just" defTabSz="914400" rtl="0" eaLnBrk="1" fontAlgn="auto" latinLnBrk="0" hangingPunct="1">
              <a:lnSpc>
                <a:spcPct val="150000"/>
              </a:lnSpc>
              <a:spcBef>
                <a:spcPts val="0"/>
              </a:spcBef>
              <a:spcAft>
                <a:spcPts val="2000"/>
              </a:spcAft>
              <a:buClrTx/>
              <a:buSzTx/>
              <a:buFont typeface="+mj-lt"/>
              <a:buAutoNum type="arabicPeriod"/>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中共中央宣传部：</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中国共产党的历史使命与行动价值</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，人民出版社</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2021</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年版。</a:t>
            </a:r>
          </a:p>
          <a:p>
            <a:pPr marL="342900" marR="0" lvl="0" indent="-342900" algn="just" defTabSz="914400" rtl="0" eaLnBrk="1" fontAlgn="auto" latinLnBrk="0" hangingPunct="1">
              <a:lnSpc>
                <a:spcPct val="150000"/>
              </a:lnSpc>
              <a:spcBef>
                <a:spcPts val="0"/>
              </a:spcBef>
              <a:spcAft>
                <a:spcPts val="2000"/>
              </a:spcAft>
              <a:buClrTx/>
              <a:buSzTx/>
              <a:buFont typeface="+mj-lt"/>
              <a:buAutoNum type="arabicPeriod"/>
              <a:defRPr/>
            </a:pP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中共中央宣传部理论局：</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百年大党面对面</a:t>
            </a:r>
            <a:r>
              <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学习</a:t>
            </a:r>
            <a:r>
              <a:rPr kumimoji="0" lang="zh-CN" altLang="en-US" sz="1800" b="0" i="0" u="none" strike="noStrike" kern="1200" cap="none" spc="0" normalizeH="0" baseline="0" noProof="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出版社、人民出版社</a:t>
            </a:r>
            <a:r>
              <a:rPr kumimoji="0" lang="en-US" altLang="zh-CN" sz="1800" b="0" i="0" u="none" strike="noStrike" kern="1200" cap="none" spc="0" normalizeH="0" baseline="0" noProof="0" smtClean="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2022</a:t>
            </a:r>
            <a:r>
              <a:rPr kumimoji="0" lang="zh-CN" altLang="en-US"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年版。</a:t>
            </a:r>
            <a:endParaRPr kumimoji="0" lang="en-US" altLang="zh-CN" sz="18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17" name="组合 16"/>
          <p:cNvGrpSpPr/>
          <p:nvPr/>
        </p:nvGrpSpPr>
        <p:grpSpPr>
          <a:xfrm>
            <a:off x="1079264" y="2040210"/>
            <a:ext cx="8360841" cy="4438060"/>
            <a:chOff x="1054950" y="2092462"/>
            <a:chExt cx="8360841" cy="4438060"/>
          </a:xfrm>
        </p:grpSpPr>
        <p:cxnSp>
          <p:nvCxnSpPr>
            <p:cNvPr id="12" name="直接连接符 11"/>
            <p:cNvCxnSpPr/>
            <p:nvPr/>
          </p:nvCxnSpPr>
          <p:spPr>
            <a:xfrm>
              <a:off x="1054950" y="2092462"/>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54950" y="3146733"/>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135791" y="3888023"/>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054950" y="4865178"/>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054950" y="6530522"/>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 name="直接连接符 17"/>
          <p:cNvCxnSpPr/>
          <p:nvPr/>
        </p:nvCxnSpPr>
        <p:spPr>
          <a:xfrm>
            <a:off x="1054950" y="5873195"/>
            <a:ext cx="8280000" cy="0"/>
          </a:xfrm>
          <a:prstGeom prst="line">
            <a:avLst/>
          </a:prstGeom>
          <a:ln>
            <a:solidFill>
              <a:schemeClr val="tx1">
                <a:lumMod val="85000"/>
                <a:lumOff val="15000"/>
                <a:alpha val="3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2B722C9-4A19-42A0-AFDA-101A99B8C2D8}"/>
              </a:ext>
            </a:extLst>
          </p:cNvPr>
          <p:cNvGrpSpPr/>
          <p:nvPr/>
        </p:nvGrpSpPr>
        <p:grpSpPr>
          <a:xfrm>
            <a:off x="1305475" y="1519363"/>
            <a:ext cx="9428650" cy="845571"/>
            <a:chOff x="1305475" y="1519363"/>
            <a:chExt cx="9428650" cy="845571"/>
          </a:xfrm>
        </p:grpSpPr>
        <p:sp>
          <p:nvSpPr>
            <p:cNvPr id="47" name="矩形 46"/>
            <p:cNvSpPr/>
            <p:nvPr/>
          </p:nvSpPr>
          <p:spPr>
            <a:xfrm>
              <a:off x="1532331" y="1519363"/>
              <a:ext cx="9201794" cy="845569"/>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8" name="矩形 47"/>
            <p:cNvSpPr/>
            <p:nvPr/>
          </p:nvSpPr>
          <p:spPr>
            <a:xfrm>
              <a:off x="1532331" y="1519364"/>
              <a:ext cx="1953687" cy="84557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9" name="矩形 48"/>
            <p:cNvSpPr/>
            <p:nvPr/>
          </p:nvSpPr>
          <p:spPr>
            <a:xfrm>
              <a:off x="1305475" y="1742094"/>
              <a:ext cx="2265236" cy="40011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C00000"/>
                </a:buClr>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rPr>
                <a:t>马克思</a:t>
              </a:r>
            </a:p>
          </p:txBody>
        </p:sp>
        <p:sp>
          <p:nvSpPr>
            <p:cNvPr id="50" name="矩形 49"/>
            <p:cNvSpPr/>
            <p:nvPr/>
          </p:nvSpPr>
          <p:spPr>
            <a:xfrm>
              <a:off x="3678946" y="1530346"/>
              <a:ext cx="7055179" cy="777457"/>
            </a:xfrm>
            <a:prstGeom prst="rect">
              <a:avLst/>
            </a:prstGeom>
          </p:spPr>
          <p:txBody>
            <a:bodyPr wrap="square">
              <a:spAutoFit/>
            </a:bodyPr>
            <a:lstStyle/>
            <a:p>
              <a:pPr marR="0" lvl="0" indent="0" algn="just" fontAlgn="auto">
                <a:lnSpc>
                  <a:spcPct val="130000"/>
                </a:lnSpc>
                <a:spcBef>
                  <a:spcPts val="0"/>
                </a:spcBef>
                <a:spcAft>
                  <a:spcPts val="0"/>
                </a:spcAft>
                <a:buClrTx/>
                <a:buSzTx/>
                <a:buFontTx/>
                <a:buNone/>
                <a:defRPr/>
              </a:pP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sym typeface="+mn-lt"/>
                </a:rPr>
                <a:t>“历史”并不是把人当做达到自己目的的工具来利用的某种特殊的人格。历史不过是追求着自己目的的人的活动而已。</a:t>
              </a:r>
            </a:p>
          </p:txBody>
        </p:sp>
      </p:grpSp>
      <p:grpSp>
        <p:nvGrpSpPr>
          <p:cNvPr id="5" name="组合 4">
            <a:extLst>
              <a:ext uri="{FF2B5EF4-FFF2-40B4-BE49-F238E27FC236}">
                <a16:creationId xmlns:a16="http://schemas.microsoft.com/office/drawing/2014/main" id="{B0CFA7EB-6F24-42C0-B1FC-97A7EDE73F5D}"/>
              </a:ext>
            </a:extLst>
          </p:cNvPr>
          <p:cNvGrpSpPr/>
          <p:nvPr/>
        </p:nvGrpSpPr>
        <p:grpSpPr>
          <a:xfrm>
            <a:off x="1541910" y="2531958"/>
            <a:ext cx="9201793" cy="1767135"/>
            <a:chOff x="1541910" y="2590376"/>
            <a:chExt cx="9201793" cy="1767135"/>
          </a:xfrm>
        </p:grpSpPr>
        <p:sp>
          <p:nvSpPr>
            <p:cNvPr id="52" name="矩形 51"/>
            <p:cNvSpPr/>
            <p:nvPr/>
          </p:nvSpPr>
          <p:spPr>
            <a:xfrm>
              <a:off x="1541910" y="2590376"/>
              <a:ext cx="9201793" cy="1763694"/>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3" name="矩形 52"/>
            <p:cNvSpPr/>
            <p:nvPr/>
          </p:nvSpPr>
          <p:spPr>
            <a:xfrm>
              <a:off x="1541911" y="2593817"/>
              <a:ext cx="1944107" cy="1763694"/>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4" name="矩形 53"/>
            <p:cNvSpPr/>
            <p:nvPr/>
          </p:nvSpPr>
          <p:spPr>
            <a:xfrm>
              <a:off x="1599924" y="3275609"/>
              <a:ext cx="1676339" cy="40011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C00000"/>
                </a:buClr>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rPr>
                <a:t>恩格斯</a:t>
              </a:r>
            </a:p>
          </p:txBody>
        </p:sp>
        <p:sp>
          <p:nvSpPr>
            <p:cNvPr id="55" name="矩形 54"/>
            <p:cNvSpPr/>
            <p:nvPr/>
          </p:nvSpPr>
          <p:spPr>
            <a:xfrm>
              <a:off x="3688526" y="2894212"/>
              <a:ext cx="6743290" cy="1172629"/>
            </a:xfrm>
            <a:prstGeom prst="rect">
              <a:avLst/>
            </a:prstGeom>
          </p:spPr>
          <p:txBody>
            <a:bodyPr wrap="square">
              <a:spAutoFit/>
            </a:bodyPr>
            <a:lstStyle/>
            <a:p>
              <a:pPr algn="just">
                <a:lnSpc>
                  <a:spcPct val="130000"/>
                </a:lnSpc>
                <a:defRPr/>
              </a:pPr>
              <a:r>
                <a:rPr lang="zh-CN" altLang="en-US" b="1" dirty="0">
                  <a:solidFill>
                    <a:prstClr val="black">
                      <a:lumMod val="85000"/>
                      <a:lumOff val="15000"/>
                    </a:prstClr>
                  </a:solidFill>
                  <a:latin typeface="微软雅黑" panose="020B0503020204020204" pitchFamily="34" charset="-122"/>
                  <a:ea typeface="微软雅黑" panose="020B0503020204020204" pitchFamily="34" charset="-122"/>
                  <a:sym typeface="+mn-lt"/>
                </a:rPr>
                <a:t>无论历史的结局如何，人们总是通过每一个人追求他自己的、自觉预期的目的来创造他们的历史，而这许多按不同方向活动的愿望及其对外部世界的各种各样作用的合力，就是</a:t>
              </a:r>
              <a:r>
                <a:rPr lang="zh-CN" altLang="en-US" b="1" dirty="0" smtClean="0">
                  <a:solidFill>
                    <a:prstClr val="black">
                      <a:lumMod val="85000"/>
                      <a:lumOff val="15000"/>
                    </a:prstClr>
                  </a:solidFill>
                  <a:latin typeface="微软雅黑" panose="020B0503020204020204" pitchFamily="34" charset="-122"/>
                  <a:ea typeface="微软雅黑" panose="020B0503020204020204" pitchFamily="34" charset="-122"/>
                  <a:sym typeface="+mn-lt"/>
                </a:rPr>
                <a:t>历史。</a:t>
              </a:r>
              <a:endParaRPr lang="zh-CN" altLang="en-US" b="1" dirty="0">
                <a:solidFill>
                  <a:prstClr val="black">
                    <a:lumMod val="85000"/>
                    <a:lumOff val="15000"/>
                  </a:prstClr>
                </a:solidFill>
                <a:latin typeface="微软雅黑" panose="020B0503020204020204" pitchFamily="34" charset="-122"/>
                <a:ea typeface="微软雅黑" panose="020B0503020204020204" pitchFamily="34" charset="-122"/>
                <a:sym typeface="+mn-lt"/>
              </a:endParaRPr>
            </a:p>
          </p:txBody>
        </p:sp>
      </p:grpSp>
      <p:grpSp>
        <p:nvGrpSpPr>
          <p:cNvPr id="6" name="组合 5">
            <a:extLst>
              <a:ext uri="{FF2B5EF4-FFF2-40B4-BE49-F238E27FC236}">
                <a16:creationId xmlns:a16="http://schemas.microsoft.com/office/drawing/2014/main" id="{0676A754-7DFE-49BB-8737-1E90DD7BB7C3}"/>
              </a:ext>
            </a:extLst>
          </p:cNvPr>
          <p:cNvGrpSpPr/>
          <p:nvPr/>
        </p:nvGrpSpPr>
        <p:grpSpPr>
          <a:xfrm>
            <a:off x="1315053" y="4466117"/>
            <a:ext cx="9428650" cy="845570"/>
            <a:chOff x="1315053" y="4491401"/>
            <a:chExt cx="9428650" cy="845570"/>
          </a:xfrm>
        </p:grpSpPr>
        <p:sp>
          <p:nvSpPr>
            <p:cNvPr id="18" name="矩形 17"/>
            <p:cNvSpPr/>
            <p:nvPr/>
          </p:nvSpPr>
          <p:spPr>
            <a:xfrm>
              <a:off x="1541909" y="4494045"/>
              <a:ext cx="9201794" cy="842926"/>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9" name="矩形 18"/>
            <p:cNvSpPr/>
            <p:nvPr/>
          </p:nvSpPr>
          <p:spPr>
            <a:xfrm>
              <a:off x="1541909" y="4491401"/>
              <a:ext cx="1953687" cy="84557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0" name="矩形 19"/>
            <p:cNvSpPr/>
            <p:nvPr/>
          </p:nvSpPr>
          <p:spPr>
            <a:xfrm>
              <a:off x="1315053" y="4714131"/>
              <a:ext cx="2265236" cy="40011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C00000"/>
                </a:buClr>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rPr>
                <a:t>列宁</a:t>
              </a:r>
            </a:p>
          </p:txBody>
        </p:sp>
        <p:sp>
          <p:nvSpPr>
            <p:cNvPr id="21" name="矩形 20"/>
            <p:cNvSpPr/>
            <p:nvPr/>
          </p:nvSpPr>
          <p:spPr>
            <a:xfrm>
              <a:off x="3688524" y="4515083"/>
              <a:ext cx="7055179" cy="777457"/>
            </a:xfrm>
            <a:prstGeom prst="rect">
              <a:avLst/>
            </a:prstGeom>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lt"/>
                </a:rPr>
                <a:t>随着人们历史创造活动的扩大和深入，作为自觉的历史活动家的人民群众在数量上也必定增多起来。</a:t>
              </a:r>
            </a:p>
          </p:txBody>
        </p:sp>
      </p:grpSp>
      <p:grpSp>
        <p:nvGrpSpPr>
          <p:cNvPr id="7" name="组合 6">
            <a:extLst>
              <a:ext uri="{FF2B5EF4-FFF2-40B4-BE49-F238E27FC236}">
                <a16:creationId xmlns:a16="http://schemas.microsoft.com/office/drawing/2014/main" id="{86B35A57-EDE3-452B-AB9D-9C2798C0E03F}"/>
              </a:ext>
            </a:extLst>
          </p:cNvPr>
          <p:cNvGrpSpPr/>
          <p:nvPr/>
        </p:nvGrpSpPr>
        <p:grpSpPr>
          <a:xfrm>
            <a:off x="1315053" y="5478712"/>
            <a:ext cx="9428650" cy="845570"/>
            <a:chOff x="1315053" y="5585588"/>
            <a:chExt cx="9428650" cy="845570"/>
          </a:xfrm>
        </p:grpSpPr>
        <p:sp>
          <p:nvSpPr>
            <p:cNvPr id="23" name="矩形 22"/>
            <p:cNvSpPr/>
            <p:nvPr/>
          </p:nvSpPr>
          <p:spPr>
            <a:xfrm>
              <a:off x="1541909" y="5588232"/>
              <a:ext cx="9201794" cy="842926"/>
            </a:xfrm>
            <a:prstGeom prst="rect">
              <a:avLst/>
            </a:prstGeom>
            <a:solidFill>
              <a:schemeClr val="bg1"/>
            </a:solidFill>
            <a:ln>
              <a:noFill/>
            </a:ln>
            <a:effectLst>
              <a:outerShdw blurRad="381000" algn="ctr" rotWithShape="0">
                <a:schemeClr val="tx1">
                  <a:lumMod val="75000"/>
                  <a:lumOff val="2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5" name="矩形 24"/>
            <p:cNvSpPr/>
            <p:nvPr/>
          </p:nvSpPr>
          <p:spPr>
            <a:xfrm>
              <a:off x="1541909" y="5585588"/>
              <a:ext cx="1953687" cy="84557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6" name="矩形 25"/>
            <p:cNvSpPr/>
            <p:nvPr/>
          </p:nvSpPr>
          <p:spPr>
            <a:xfrm>
              <a:off x="1315053" y="5808318"/>
              <a:ext cx="2265236" cy="40011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
                  <a:srgbClr val="C00000"/>
                </a:buClr>
                <a:buSzTx/>
                <a:buFontTx/>
                <a:buNone/>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sym typeface="+mn-lt"/>
                </a:rPr>
                <a:t>毛泽东</a:t>
              </a:r>
            </a:p>
          </p:txBody>
        </p:sp>
        <p:sp>
          <p:nvSpPr>
            <p:cNvPr id="27" name="矩形 26"/>
            <p:cNvSpPr/>
            <p:nvPr/>
          </p:nvSpPr>
          <p:spPr>
            <a:xfrm>
              <a:off x="3676753" y="5728119"/>
              <a:ext cx="7055179" cy="45890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sym typeface="+mn-lt"/>
                </a:rPr>
                <a:t>人民，只有人民，才是创造世界历史的动力。</a:t>
              </a:r>
            </a:p>
          </p:txBody>
        </p:sp>
      </p:grpSp>
      <p:sp>
        <p:nvSpPr>
          <p:cNvPr id="28" name="对角圆角矩形 1"/>
          <p:cNvSpPr/>
          <p:nvPr/>
        </p:nvSpPr>
        <p:spPr>
          <a:xfrm flipH="1">
            <a:off x="4034473" y="770890"/>
            <a:ext cx="4123055" cy="467995"/>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体现了历史唯物主义最基本的道理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对角圆角矩形 1"/>
          <p:cNvSpPr/>
          <p:nvPr/>
        </p:nvSpPr>
        <p:spPr>
          <a:xfrm flipH="1">
            <a:off x="4746000" y="936000"/>
            <a:ext cx="2700000"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人民是真正的英雄</a:t>
            </a: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400844"/>
            <a:ext cx="12192000" cy="1457156"/>
          </a:xfrm>
          <a:prstGeom prst="rect">
            <a:avLst/>
          </a:prstGeom>
        </p:spPr>
      </p:pic>
      <p:grpSp>
        <p:nvGrpSpPr>
          <p:cNvPr id="21" name="组合 20"/>
          <p:cNvGrpSpPr/>
          <p:nvPr/>
        </p:nvGrpSpPr>
        <p:grpSpPr>
          <a:xfrm>
            <a:off x="949488" y="1716004"/>
            <a:ext cx="10293024" cy="3998085"/>
            <a:chOff x="949488" y="1941754"/>
            <a:chExt cx="10293024" cy="3998085"/>
          </a:xfrm>
        </p:grpSpPr>
        <p:grpSp>
          <p:nvGrpSpPr>
            <p:cNvPr id="22" name="组合 21"/>
            <p:cNvGrpSpPr/>
            <p:nvPr/>
          </p:nvGrpSpPr>
          <p:grpSpPr>
            <a:xfrm>
              <a:off x="949488" y="1941754"/>
              <a:ext cx="10293024" cy="3998085"/>
              <a:chOff x="1064709" y="1638633"/>
              <a:chExt cx="10293024" cy="3998085"/>
            </a:xfrm>
          </p:grpSpPr>
          <p:sp>
            <p:nvSpPr>
              <p:cNvPr id="24" name="图文框 23"/>
              <p:cNvSpPr/>
              <p:nvPr/>
            </p:nvSpPr>
            <p:spPr>
              <a:xfrm>
                <a:off x="1064709" y="1638633"/>
                <a:ext cx="10080000" cy="3780000"/>
              </a:xfrm>
              <a:prstGeom prst="frame">
                <a:avLst>
                  <a:gd name="adj1" fmla="val 3465"/>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5" name="组合 24"/>
              <p:cNvGrpSpPr/>
              <p:nvPr/>
            </p:nvGrpSpPr>
            <p:grpSpPr>
              <a:xfrm>
                <a:off x="1277733" y="1856718"/>
                <a:ext cx="10080000" cy="3780000"/>
                <a:chOff x="1277733" y="1856718"/>
                <a:chExt cx="10080000" cy="3780000"/>
              </a:xfrm>
            </p:grpSpPr>
            <p:sp>
              <p:nvSpPr>
                <p:cNvPr id="26" name="矩形 25"/>
                <p:cNvSpPr/>
                <p:nvPr/>
              </p:nvSpPr>
              <p:spPr>
                <a:xfrm>
                  <a:off x="1277733" y="1856718"/>
                  <a:ext cx="10080000" cy="3780000"/>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27" name="图片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77733" y="4376718"/>
                  <a:ext cx="7380000" cy="1260000"/>
                </a:xfrm>
                <a:prstGeom prst="rect">
                  <a:avLst/>
                </a:prstGeom>
              </p:spPr>
            </p:pic>
          </p:grpSp>
        </p:grpSp>
        <p:sp>
          <p:nvSpPr>
            <p:cNvPr id="23" name="矩形 22"/>
            <p:cNvSpPr/>
            <p:nvPr/>
          </p:nvSpPr>
          <p:spPr>
            <a:xfrm>
              <a:off x="1956000" y="2383119"/>
              <a:ext cx="8280000" cy="305724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　　人民是真正的英雄。波澜壮阔的中华民族发展史是中国人民书写的</a:t>
              </a:r>
              <a:r>
                <a:rPr kumimoji="0" lang="en-US" altLang="zh-CN"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博大精深的中华文明是中国人民创造的</a:t>
              </a:r>
              <a:r>
                <a:rPr kumimoji="0" lang="en-US" altLang="zh-CN"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历久弥新的中华民族精神是中国人民培育的</a:t>
              </a:r>
              <a:r>
                <a:rPr kumimoji="0" lang="en-US" altLang="zh-CN"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中华民族迎来了从站起来、富起来到强起来的伟大飞跃是中国人民奋斗出来的</a:t>
              </a:r>
              <a:r>
                <a:rPr kumimoji="0" lang="en-US" altLang="zh-CN" sz="2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p>
            <a:p>
              <a:pPr marL="0" marR="0" lvl="0" indent="0" algn="r" defTabSz="914400" rtl="0" eaLnBrk="1" fontAlgn="auto" latinLnBrk="0" hangingPunct="1">
                <a:lnSpc>
                  <a:spcPct val="150000"/>
                </a:lnSpc>
                <a:spcBef>
                  <a:spcPts val="80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习近平在第十三届全国人民代表大会第一次会议上的讲话</a:t>
              </a:r>
            </a:p>
            <a:p>
              <a:pPr marL="0" marR="0" lvl="0" indent="0" algn="r"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2018</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年</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3</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月</a:t>
              </a:r>
              <a:r>
                <a:rPr kumimoji="0" lang="en-US" altLang="zh-CN"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20</a:t>
              </a:r>
              <a:r>
                <a:rPr kumimoji="0" lang="zh-CN" altLang="en-US" sz="18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mn-cs"/>
                </a:rPr>
                <a:t>日）</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g1YWZjNTg3NmNiOWQ2MzgxMTBkNWExY2RlZDEzZTUifQ=="/>
  <p:tag name="KSO_WPP_MARK_KEY" val="a4ef208f-ae3c-4863-aa7b-02c21f7aa64e"/>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9200.000000000004}"/>
</p:tagLst>
</file>

<file path=ppt/tags/tag3.xml><?xml version="1.0" encoding="utf-8"?>
<p:tagLst xmlns:a="http://schemas.openxmlformats.org/drawingml/2006/main" xmlns:r="http://schemas.openxmlformats.org/officeDocument/2006/relationships" xmlns:p="http://schemas.openxmlformats.org/presentationml/2006/main">
  <p:tag name="ISLIDE.DIAGRAM" val="211330"/>
</p:tagLst>
</file>

<file path=ppt/tags/tag4.xml><?xml version="1.0" encoding="utf-8"?>
<p:tagLst xmlns:a="http://schemas.openxmlformats.org/drawingml/2006/main" xmlns:r="http://schemas.openxmlformats.org/officeDocument/2006/relationships" xmlns:p="http://schemas.openxmlformats.org/presentationml/2006/main">
  <p:tag name="MH" val="20170524215413"/>
  <p:tag name="MH_LIBRARY" val="GRAPHIC"/>
  <p:tag name="MH_TYPE" val="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0,&quot;width&quot;:19200.0000000000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a:solidFill>
              <a:schemeClr val="tx1">
                <a:lumMod val="85000"/>
                <a:lumOff val="1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4668</Words>
  <Application>Microsoft Office PowerPoint</Application>
  <PresentationFormat>宽屏</PresentationFormat>
  <Paragraphs>405</Paragraphs>
  <Slides>77</Slides>
  <Notes>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77</vt:i4>
      </vt:variant>
    </vt:vector>
  </HeadingPairs>
  <TitlesOfParts>
    <vt:vector size="94" baseType="lpstr">
      <vt:lpstr>Aharoni</vt:lpstr>
      <vt:lpstr>等线</vt:lpstr>
      <vt:lpstr>方正粗金陵简体</vt:lpstr>
      <vt:lpstr>方正粗宋_GBK</vt:lpstr>
      <vt:lpstr>方正粗雅宋_GBK</vt:lpstr>
      <vt:lpstr>方正大标宋简体</vt:lpstr>
      <vt:lpstr>华文新魏</vt:lpstr>
      <vt:lpstr>华文中宋</vt:lpstr>
      <vt:lpstr>楷体</vt:lpstr>
      <vt:lpstr>宋体</vt:lpstr>
      <vt:lpstr>微软雅黑</vt:lpstr>
      <vt:lpstr>微软雅黑 Light</vt:lpstr>
      <vt:lpstr>Arial</vt:lpstr>
      <vt:lpstr>Calibri</vt:lpstr>
      <vt:lpstr>Helvetica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Sky123.Org</dc:creator>
  <cp:lastModifiedBy>马克思主义学院</cp:lastModifiedBy>
  <cp:revision>1991</cp:revision>
  <dcterms:created xsi:type="dcterms:W3CDTF">2020-03-17T08:25:00Z</dcterms:created>
  <dcterms:modified xsi:type="dcterms:W3CDTF">2022-08-09T22:50:59Z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2052-11.1.0.12302</vt:lpwstr>
  </property>
  <property fmtid="{D5CDD505-2E9C-101B-9397-08002B2CF9AE}" pid="3" name="ICV">
    <vt:lpwstr>7A7F119A971C444B968093C7E27A5967</vt:lpwstr>
  </property>
</Properties>
</file>